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2.xml" ContentType="application/vnd.openxmlformats-officedocument.theme+xml"/>
  <Override PartName="/ppt/tags/tag24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85" r:id="rId5"/>
    <p:sldId id="287" r:id="rId6"/>
    <p:sldId id="354" r:id="rId7"/>
    <p:sldId id="359" r:id="rId8"/>
    <p:sldId id="364" r:id="rId9"/>
    <p:sldId id="366" r:id="rId10"/>
    <p:sldId id="360" r:id="rId11"/>
    <p:sldId id="356" r:id="rId12"/>
    <p:sldId id="361" r:id="rId13"/>
    <p:sldId id="365" r:id="rId14"/>
    <p:sldId id="367" r:id="rId15"/>
    <p:sldId id="358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B274"/>
    <a:srgbClr val="702E53"/>
    <a:srgbClr val="00ACB5"/>
    <a:srgbClr val="387491"/>
    <a:srgbClr val="2B2B2D"/>
    <a:srgbClr val="E5E5E5"/>
    <a:srgbClr val="B5C266"/>
    <a:srgbClr val="000000"/>
    <a:srgbClr val="AE2222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875D18-BD95-4E55-B22F-ACFB71B1A943}" v="72" dt="2020-05-13T05:56:40.878"/>
    <p1510:client id="{C0264D45-FC85-4750-B3C3-476B20161F72}" v="1003" dt="2020-05-12T13:45:13.0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3" autoAdjust="0"/>
    <p:restoredTop sz="95249" autoAdjust="0"/>
  </p:normalViewPr>
  <p:slideViewPr>
    <p:cSldViewPr snapToGrid="0">
      <p:cViewPr varScale="1">
        <p:scale>
          <a:sx n="61" d="100"/>
          <a:sy n="61" d="100"/>
        </p:scale>
        <p:origin x="62" y="446"/>
      </p:cViewPr>
      <p:guideLst>
        <p:guide orient="horz" pos="125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8AD5F-8196-446A-91AC-A0E4ED69B598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1FB6F-E582-46D1-9406-ACA83B31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8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2.jp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76CACC4D-761F-427E-97ED-77920637BA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311" y="6203950"/>
            <a:ext cx="8642865" cy="195109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900">
                <a:latin typeface="Calibri" panose="020F0502020204030204" pitchFamily="34" charset="0"/>
                <a:ea typeface="+mj-ea"/>
              </a:defRPr>
            </a:lvl1pPr>
          </a:lstStyle>
          <a:p>
            <a:pPr lvl="0"/>
            <a:r>
              <a:rPr lang="en-US" altLang="ko-KR" dirty="0"/>
              <a:t>Source:</a:t>
            </a:r>
            <a:endParaRPr lang="ko-KR" altLang="en-US" dirty="0"/>
          </a:p>
        </p:txBody>
      </p:sp>
      <p:graphicFrame>
        <p:nvGraphicFramePr>
          <p:cNvPr id="8" name="개체 7" hidden="1">
            <a:extLst>
              <a:ext uri="{FF2B5EF4-FFF2-40B4-BE49-F238E27FC236}">
                <a16:creationId xmlns:a16="http://schemas.microsoft.com/office/drawing/2014/main" id="{A5DFC0F2-4B9A-48B7-9FDB-32BEA1A9A12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723474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think-cell Slide" r:id="rId5" imgW="503" imgH="503" progId="TCLayout.ActiveDocument.1">
                  <p:embed/>
                </p:oleObj>
              </mc:Choice>
              <mc:Fallback>
                <p:oleObj name="think-cell Slide" r:id="rId5" imgW="503" imgH="503" progId="TCLayout.ActiveDocument.1">
                  <p:embed/>
                  <p:pic>
                    <p:nvPicPr>
                      <p:cNvPr id="8" name="개체 7" hidden="1">
                        <a:extLst>
                          <a:ext uri="{FF2B5EF4-FFF2-40B4-BE49-F238E27FC236}">
                            <a16:creationId xmlns:a16="http://schemas.microsoft.com/office/drawing/2014/main" id="{A5DFC0F2-4B9A-48B7-9FDB-32BEA1A9A1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 hidden="1">
            <a:extLst>
              <a:ext uri="{FF2B5EF4-FFF2-40B4-BE49-F238E27FC236}">
                <a16:creationId xmlns:a16="http://schemas.microsoft.com/office/drawing/2014/main" id="{6BEC0778-3A50-450C-85FF-7F048BBC681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b="0" i="0" baseline="0">
              <a:latin typeface="맑은 고딕" panose="020B0503020000020004" pitchFamily="50" charset="-127"/>
              <a:ea typeface="맑은 고딕" panose="020B0503020000020004" pitchFamily="50" charset="-127"/>
              <a:cs typeface="+mj-cs"/>
              <a:sym typeface="맑은 고딕" panose="020B0503020000020004" pitchFamily="50" charset="-127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F84BD01-85FA-4766-B030-B59EF4F0BF19}"/>
              </a:ext>
            </a:extLst>
          </p:cNvPr>
          <p:cNvSpPr txBox="1">
            <a:spLocks/>
          </p:cNvSpPr>
          <p:nvPr userDrawn="1"/>
        </p:nvSpPr>
        <p:spPr>
          <a:xfrm>
            <a:off x="3504686" y="6563976"/>
            <a:ext cx="2133600" cy="15388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defPPr>
              <a:defRPr lang="ko-KR"/>
            </a:defPPr>
            <a:lvl1pPr marL="0" algn="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540F1DE4-2AA3-4921-8669-9831BE04B3EC}" type="slidenum">
              <a:rPr lang="en-US" smtClean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en-US">
              <a:solidFill>
                <a:srgbClr val="7F7F7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A57BE8-EBDD-4072-9CED-A292BB0875DB}"/>
              </a:ext>
            </a:extLst>
          </p:cNvPr>
          <p:cNvCxnSpPr>
            <a:cxnSpLocks/>
          </p:cNvCxnSpPr>
          <p:nvPr userDrawn="1"/>
        </p:nvCxnSpPr>
        <p:spPr>
          <a:xfrm>
            <a:off x="250825" y="6399060"/>
            <a:ext cx="8641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537FEAC-5613-4BF5-A8A6-7B2A37DD44AE}"/>
              </a:ext>
            </a:extLst>
          </p:cNvPr>
          <p:cNvCxnSpPr>
            <a:cxnSpLocks/>
          </p:cNvCxnSpPr>
          <p:nvPr userDrawn="1"/>
        </p:nvCxnSpPr>
        <p:spPr>
          <a:xfrm>
            <a:off x="250824" y="6219629"/>
            <a:ext cx="8641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제목 3">
            <a:extLst>
              <a:ext uri="{FF2B5EF4-FFF2-40B4-BE49-F238E27FC236}">
                <a16:creationId xmlns:a16="http://schemas.microsoft.com/office/drawing/2014/main" id="{6679C00F-37C9-452A-944F-0B9815BC8F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0311" y="392160"/>
            <a:ext cx="8642350" cy="390263"/>
          </a:xfrm>
          <a:prstGeom prst="rect">
            <a:avLst/>
          </a:prstGeom>
        </p:spPr>
        <p:txBody>
          <a:bodyPr lIns="36000" rIns="36000"/>
          <a:lstStyle>
            <a:lvl1pPr>
              <a:defRPr sz="2000" b="1">
                <a:latin typeface="Calibri" panose="020F0502020204030204" pitchFamily="34" charset="0"/>
                <a:ea typeface="+mj-ea"/>
              </a:defRPr>
            </a:lvl1pPr>
          </a:lstStyle>
          <a:p>
            <a:r>
              <a:rPr lang="en-US" altLang="ko-KR" dirty="0"/>
              <a:t>Slide Title 20pt</a:t>
            </a:r>
            <a:endParaRPr lang="ko-KR" alt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C5EF2B03-62F7-4AB5-A733-1561668597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825" y="101681"/>
            <a:ext cx="8642350" cy="260314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200" b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j-ea"/>
              </a:defRPr>
            </a:lvl1pPr>
          </a:lstStyle>
          <a:p>
            <a:pPr lvl="0"/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Title 12pt</a:t>
            </a:r>
            <a:endParaRPr lang="ko-KR" altLang="en-US" dirty="0"/>
          </a:p>
        </p:txBody>
      </p:sp>
      <p:pic>
        <p:nvPicPr>
          <p:cNvPr id="3" name="그림 2" descr="그리기, 표지판, 중지이(가) 표시된 사진&#10;&#10;자동 생성된 설명">
            <a:extLst>
              <a:ext uri="{FF2B5EF4-FFF2-40B4-BE49-F238E27FC236}">
                <a16:creationId xmlns:a16="http://schemas.microsoft.com/office/drawing/2014/main" id="{59D3E2F3-5E8A-454B-AAB7-FA20FC24FAA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11" y="6490951"/>
            <a:ext cx="762689" cy="30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091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81">
          <p15:clr>
            <a:srgbClr val="FBAE40"/>
          </p15:clr>
        </p15:guide>
        <p15:guide id="2" pos="5602">
          <p15:clr>
            <a:srgbClr val="FBAE40"/>
          </p15:clr>
        </p15:guide>
        <p15:guide id="3" pos="158">
          <p15:clr>
            <a:srgbClr val="FBAE40"/>
          </p15:clr>
        </p15:guide>
        <p15:guide id="4" pos="2767">
          <p15:clr>
            <a:srgbClr val="FBAE40"/>
          </p15:clr>
        </p15:guide>
        <p15:guide id="5" pos="2993">
          <p15:clr>
            <a:srgbClr val="FBAE40"/>
          </p15:clr>
        </p15:guide>
        <p15:guide id="6" orient="horz" pos="3906">
          <p15:clr>
            <a:srgbClr val="FBAE40"/>
          </p15:clr>
        </p15:guide>
        <p15:guide id="8" pos="3198">
          <p15:clr>
            <a:srgbClr val="FBAE40"/>
          </p15:clr>
        </p15:guide>
        <p15:guide id="10" pos="363">
          <p15:clr>
            <a:srgbClr val="FBAE40"/>
          </p15:clr>
        </p15:guide>
        <p15:guide id="11" orient="horz" pos="2183">
          <p15:clr>
            <a:srgbClr val="FBAE40"/>
          </p15:clr>
        </p15:guide>
        <p15:guide id="12" orient="horz" pos="2387">
          <p15:clr>
            <a:srgbClr val="FBAE40"/>
          </p15:clr>
        </p15:guide>
        <p15:guide id="13" orient="horz" pos="504" userDrawn="1">
          <p15:clr>
            <a:srgbClr val="FBAE40"/>
          </p15:clr>
        </p15:guide>
        <p15:guide id="14" pos="2562">
          <p15:clr>
            <a:srgbClr val="FBAE40"/>
          </p15:clr>
        </p15:guide>
        <p15:guide id="15" pos="539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개체 6" hidden="1">
            <a:extLst>
              <a:ext uri="{FF2B5EF4-FFF2-40B4-BE49-F238E27FC236}">
                <a16:creationId xmlns:a16="http://schemas.microsoft.com/office/drawing/2014/main" id="{706AA101-96C3-40D6-8F44-A193ED61F0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think-cell Slide" r:id="rId5" imgW="503" imgH="503" progId="TCLayout.ActiveDocument.1">
                  <p:embed/>
                </p:oleObj>
              </mc:Choice>
              <mc:Fallback>
                <p:oleObj name="think-cell Slide" r:id="rId5" imgW="503" imgH="503" progId="TCLayout.ActiveDocument.1">
                  <p:embed/>
                  <p:pic>
                    <p:nvPicPr>
                      <p:cNvPr id="7" name="개체 6" hidden="1">
                        <a:extLst>
                          <a:ext uri="{FF2B5EF4-FFF2-40B4-BE49-F238E27FC236}">
                            <a16:creationId xmlns:a16="http://schemas.microsoft.com/office/drawing/2014/main" id="{706AA101-96C3-40D6-8F44-A193ED61F0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직사각형 1" hidden="1">
            <a:extLst>
              <a:ext uri="{FF2B5EF4-FFF2-40B4-BE49-F238E27FC236}">
                <a16:creationId xmlns:a16="http://schemas.microsoft.com/office/drawing/2014/main" id="{71416BDE-D645-4B04-8749-8B2DA59A29A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3000" b="1" i="0" baseline="0" dirty="0">
              <a:latin typeface="Calibri" panose="020F0502020204030204" pitchFamily="34" charset="0"/>
              <a:ea typeface="맑은 고딕" panose="020B0503020000020004" pitchFamily="50" charset="-127"/>
              <a:cs typeface="+mj-cs"/>
              <a:sym typeface="Credit Suisse Type Roman" panose="020B0503040503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09B7D06-0125-4F2A-AD4A-AA36259E2AF1}"/>
              </a:ext>
            </a:extLst>
          </p:cNvPr>
          <p:cNvSpPr/>
          <p:nvPr userDrawn="1"/>
        </p:nvSpPr>
        <p:spPr>
          <a:xfrm>
            <a:off x="3479598" y="3039538"/>
            <a:ext cx="2187977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FA7454-4154-45D6-A04C-6CA7C4237567}"/>
              </a:ext>
            </a:extLst>
          </p:cNvPr>
          <p:cNvSpPr/>
          <p:nvPr userDrawn="1"/>
        </p:nvSpPr>
        <p:spPr>
          <a:xfrm>
            <a:off x="3663778" y="3688492"/>
            <a:ext cx="1729741" cy="246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8600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개체 6" hidden="1">
            <a:extLst>
              <a:ext uri="{FF2B5EF4-FFF2-40B4-BE49-F238E27FC236}">
                <a16:creationId xmlns:a16="http://schemas.microsoft.com/office/drawing/2014/main" id="{A1A9399B-6BAD-4D4D-A330-284C960D094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think-cell Slide" r:id="rId4" imgW="503" imgH="503" progId="TCLayout.ActiveDocument.1">
                  <p:embed/>
                </p:oleObj>
              </mc:Choice>
              <mc:Fallback>
                <p:oleObj name="think-cell Slide" r:id="rId4" imgW="503" imgH="503" progId="TCLayout.ActiveDocument.1">
                  <p:embed/>
                  <p:pic>
                    <p:nvPicPr>
                      <p:cNvPr id="7" name="개체 6" hidden="1">
                        <a:extLst>
                          <a:ext uri="{FF2B5EF4-FFF2-40B4-BE49-F238E27FC236}">
                            <a16:creationId xmlns:a16="http://schemas.microsoft.com/office/drawing/2014/main" id="{A1A9399B-6BAD-4D4D-A330-284C960D09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726E918-9AA8-42D8-ADD6-725865DA50FB}"/>
              </a:ext>
            </a:extLst>
          </p:cNvPr>
          <p:cNvSpPr txBox="1"/>
          <p:nvPr userDrawn="1"/>
        </p:nvSpPr>
        <p:spPr>
          <a:xfrm>
            <a:off x="6535457" y="1488554"/>
            <a:ext cx="184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Calibri" panose="020F0502020204030204" pitchFamily="34" charset="0"/>
                <a:ea typeface="맑은 고딕" panose="020B0503020000020004" pitchFamily="50" charset="-127"/>
              </a:rPr>
              <a:t>Table of Contents</a:t>
            </a:r>
            <a:endParaRPr lang="ko-KR" altLang="en-US" b="1" i="1" dirty="0">
              <a:ln>
                <a:solidFill>
                  <a:schemeClr val="tx1">
                    <a:alpha val="50000"/>
                  </a:schemeClr>
                </a:solidFill>
              </a:ln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51AE3E0-635A-4123-9249-6E9B45BC65B1}"/>
              </a:ext>
            </a:extLst>
          </p:cNvPr>
          <p:cNvCxnSpPr/>
          <p:nvPr userDrawn="1"/>
        </p:nvCxnSpPr>
        <p:spPr>
          <a:xfrm>
            <a:off x="3802462" y="1857305"/>
            <a:ext cx="4817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DC7CD5C-E0B9-4A95-87BC-CE44C203A07F}"/>
              </a:ext>
            </a:extLst>
          </p:cNvPr>
          <p:cNvCxnSpPr>
            <a:cxnSpLocks/>
          </p:cNvCxnSpPr>
          <p:nvPr userDrawn="1"/>
        </p:nvCxnSpPr>
        <p:spPr>
          <a:xfrm>
            <a:off x="250825" y="6399060"/>
            <a:ext cx="8641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4677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420">
          <p15:clr>
            <a:srgbClr val="FBAE40"/>
          </p15:clr>
        </p15:guide>
        <p15:guide id="3" pos="5602">
          <p15:clr>
            <a:srgbClr val="FBAE40"/>
          </p15:clr>
        </p15:guide>
        <p15:guide id="4" pos="15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 hasCustomPrompt="1"/>
          </p:nvPr>
        </p:nvSpPr>
        <p:spPr>
          <a:xfrm>
            <a:off x="250825" y="815364"/>
            <a:ext cx="8642350" cy="53442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60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ko-KR" sz="1600" dirty="0">
                <a:latin typeface="+mj-lt"/>
              </a:rPr>
              <a:t>Head Message 16pt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76CACC4D-761F-427E-97ED-77920637BA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311" y="6203950"/>
            <a:ext cx="8642865" cy="195109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900">
                <a:latin typeface="Calibri" panose="020F0502020204030204" pitchFamily="34" charset="0"/>
                <a:ea typeface="+mj-ea"/>
              </a:defRPr>
            </a:lvl1pPr>
          </a:lstStyle>
          <a:p>
            <a:pPr lvl="0"/>
            <a:r>
              <a:rPr lang="en-US" altLang="ko-KR" dirty="0"/>
              <a:t>Source:</a:t>
            </a:r>
            <a:endParaRPr lang="ko-KR" altLang="en-US" dirty="0"/>
          </a:p>
        </p:txBody>
      </p:sp>
      <p:graphicFrame>
        <p:nvGraphicFramePr>
          <p:cNvPr id="8" name="개체 7" hidden="1">
            <a:extLst>
              <a:ext uri="{FF2B5EF4-FFF2-40B4-BE49-F238E27FC236}">
                <a16:creationId xmlns:a16="http://schemas.microsoft.com/office/drawing/2014/main" id="{A5DFC0F2-4B9A-48B7-9FDB-32BEA1A9A12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692415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think-cell Slide" r:id="rId5" imgW="503" imgH="503" progId="TCLayout.ActiveDocument.1">
                  <p:embed/>
                </p:oleObj>
              </mc:Choice>
              <mc:Fallback>
                <p:oleObj name="think-cell Slide" r:id="rId5" imgW="503" imgH="503" progId="TCLayout.ActiveDocument.1">
                  <p:embed/>
                  <p:pic>
                    <p:nvPicPr>
                      <p:cNvPr id="8" name="개체 7" hidden="1">
                        <a:extLst>
                          <a:ext uri="{FF2B5EF4-FFF2-40B4-BE49-F238E27FC236}">
                            <a16:creationId xmlns:a16="http://schemas.microsoft.com/office/drawing/2014/main" id="{A5DFC0F2-4B9A-48B7-9FDB-32BEA1A9A1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 hidden="1">
            <a:extLst>
              <a:ext uri="{FF2B5EF4-FFF2-40B4-BE49-F238E27FC236}">
                <a16:creationId xmlns:a16="http://schemas.microsoft.com/office/drawing/2014/main" id="{6BEC0778-3A50-450C-85FF-7F048BBC681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b="0" i="0" baseline="0">
              <a:latin typeface="맑은 고딕" panose="020B0503020000020004" pitchFamily="50" charset="-127"/>
              <a:ea typeface="맑은 고딕" panose="020B0503020000020004" pitchFamily="50" charset="-127"/>
              <a:cs typeface="+mj-cs"/>
              <a:sym typeface="맑은 고딕" panose="020B050302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A57BE8-EBDD-4072-9CED-A292BB0875DB}"/>
              </a:ext>
            </a:extLst>
          </p:cNvPr>
          <p:cNvCxnSpPr>
            <a:cxnSpLocks/>
          </p:cNvCxnSpPr>
          <p:nvPr userDrawn="1"/>
        </p:nvCxnSpPr>
        <p:spPr>
          <a:xfrm>
            <a:off x="250825" y="6399060"/>
            <a:ext cx="8641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F70618F-B2CC-43DC-99F0-E65A1CE2F0D0}"/>
              </a:ext>
            </a:extLst>
          </p:cNvPr>
          <p:cNvCxnSpPr>
            <a:cxnSpLocks/>
          </p:cNvCxnSpPr>
          <p:nvPr userDrawn="1"/>
        </p:nvCxnSpPr>
        <p:spPr>
          <a:xfrm>
            <a:off x="250311" y="1381244"/>
            <a:ext cx="86419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537FEAC-5613-4BF5-A8A6-7B2A37DD44AE}"/>
              </a:ext>
            </a:extLst>
          </p:cNvPr>
          <p:cNvCxnSpPr>
            <a:cxnSpLocks/>
          </p:cNvCxnSpPr>
          <p:nvPr userDrawn="1"/>
        </p:nvCxnSpPr>
        <p:spPr>
          <a:xfrm>
            <a:off x="250824" y="6219629"/>
            <a:ext cx="8641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제목 3">
            <a:extLst>
              <a:ext uri="{FF2B5EF4-FFF2-40B4-BE49-F238E27FC236}">
                <a16:creationId xmlns:a16="http://schemas.microsoft.com/office/drawing/2014/main" id="{6679C00F-37C9-452A-944F-0B9815BC8F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0311" y="392160"/>
            <a:ext cx="8642350" cy="390263"/>
          </a:xfrm>
          <a:prstGeom prst="rect">
            <a:avLst/>
          </a:prstGeom>
        </p:spPr>
        <p:txBody>
          <a:bodyPr lIns="36000" rIns="36000"/>
          <a:lstStyle>
            <a:lvl1pPr>
              <a:defRPr sz="2000" b="1">
                <a:latin typeface="Calibri" panose="020F0502020204030204" pitchFamily="34" charset="0"/>
                <a:ea typeface="+mj-ea"/>
              </a:defRPr>
            </a:lvl1pPr>
          </a:lstStyle>
          <a:p>
            <a:r>
              <a:rPr lang="en-US" altLang="ko-KR" dirty="0"/>
              <a:t>Slide Title 20pt</a:t>
            </a:r>
            <a:endParaRPr lang="ko-KR" alt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C5EF2B03-62F7-4AB5-A733-1561668597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825" y="101681"/>
            <a:ext cx="8642350" cy="260314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200" b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j-ea"/>
              </a:defRPr>
            </a:lvl1pPr>
          </a:lstStyle>
          <a:p>
            <a:pPr lvl="0"/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Title 12pt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18311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81">
          <p15:clr>
            <a:srgbClr val="FBAE40"/>
          </p15:clr>
        </p15:guide>
        <p15:guide id="2" pos="5602">
          <p15:clr>
            <a:srgbClr val="FBAE40"/>
          </p15:clr>
        </p15:guide>
        <p15:guide id="3" pos="158">
          <p15:clr>
            <a:srgbClr val="FBAE40"/>
          </p15:clr>
        </p15:guide>
        <p15:guide id="4" pos="2767" userDrawn="1">
          <p15:clr>
            <a:srgbClr val="FBAE40"/>
          </p15:clr>
        </p15:guide>
        <p15:guide id="5" pos="2993">
          <p15:clr>
            <a:srgbClr val="FBAE40"/>
          </p15:clr>
        </p15:guide>
        <p15:guide id="6" orient="horz" pos="3906">
          <p15:clr>
            <a:srgbClr val="FBAE40"/>
          </p15:clr>
        </p15:guide>
        <p15:guide id="8" pos="3198" userDrawn="1">
          <p15:clr>
            <a:srgbClr val="FBAE40"/>
          </p15:clr>
        </p15:guide>
        <p15:guide id="10" pos="363" userDrawn="1">
          <p15:clr>
            <a:srgbClr val="FBAE40"/>
          </p15:clr>
        </p15:guide>
        <p15:guide id="11" orient="horz" pos="2183" userDrawn="1">
          <p15:clr>
            <a:srgbClr val="FBAE40"/>
          </p15:clr>
        </p15:guide>
        <p15:guide id="12" orient="horz" pos="2387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pos="2562" userDrawn="1">
          <p15:clr>
            <a:srgbClr val="FBAE40"/>
          </p15:clr>
        </p15:guide>
        <p15:guide id="15" pos="539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 hasCustomPrompt="1"/>
          </p:nvPr>
        </p:nvSpPr>
        <p:spPr>
          <a:xfrm>
            <a:off x="250825" y="815364"/>
            <a:ext cx="8642350" cy="53442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60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ko-KR" sz="1600" dirty="0">
                <a:latin typeface="+mj-lt"/>
              </a:rPr>
              <a:t>Head Message 16pt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76CACC4D-761F-427E-97ED-77920637BA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311" y="6203950"/>
            <a:ext cx="8642865" cy="195109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900">
                <a:latin typeface="Calibri" panose="020F0502020204030204" pitchFamily="34" charset="0"/>
                <a:ea typeface="+mj-ea"/>
              </a:defRPr>
            </a:lvl1pPr>
          </a:lstStyle>
          <a:p>
            <a:pPr lvl="0"/>
            <a:r>
              <a:rPr lang="en-US" altLang="ko-KR" dirty="0"/>
              <a:t>Source:</a:t>
            </a:r>
            <a:endParaRPr lang="ko-KR" altLang="en-US" dirty="0"/>
          </a:p>
        </p:txBody>
      </p:sp>
      <p:graphicFrame>
        <p:nvGraphicFramePr>
          <p:cNvPr id="8" name="개체 7" hidden="1">
            <a:extLst>
              <a:ext uri="{FF2B5EF4-FFF2-40B4-BE49-F238E27FC236}">
                <a16:creationId xmlns:a16="http://schemas.microsoft.com/office/drawing/2014/main" id="{A5DFC0F2-4B9A-48B7-9FDB-32BEA1A9A12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532601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think-cell Slide" r:id="rId5" imgW="503" imgH="503" progId="TCLayout.ActiveDocument.1">
                  <p:embed/>
                </p:oleObj>
              </mc:Choice>
              <mc:Fallback>
                <p:oleObj name="think-cell Slide" r:id="rId5" imgW="503" imgH="503" progId="TCLayout.ActiveDocument.1">
                  <p:embed/>
                  <p:pic>
                    <p:nvPicPr>
                      <p:cNvPr id="8" name="개체 7" hidden="1">
                        <a:extLst>
                          <a:ext uri="{FF2B5EF4-FFF2-40B4-BE49-F238E27FC236}">
                            <a16:creationId xmlns:a16="http://schemas.microsoft.com/office/drawing/2014/main" id="{A5DFC0F2-4B9A-48B7-9FDB-32BEA1A9A1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 hidden="1">
            <a:extLst>
              <a:ext uri="{FF2B5EF4-FFF2-40B4-BE49-F238E27FC236}">
                <a16:creationId xmlns:a16="http://schemas.microsoft.com/office/drawing/2014/main" id="{6BEC0778-3A50-450C-85FF-7F048BBC681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b="0" i="0" baseline="0">
              <a:latin typeface="맑은 고딕" panose="020B0503020000020004" pitchFamily="50" charset="-127"/>
              <a:ea typeface="맑은 고딕" panose="020B0503020000020004" pitchFamily="50" charset="-127"/>
              <a:cs typeface="+mj-cs"/>
              <a:sym typeface="맑은 고딕" panose="020B050302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A57BE8-EBDD-4072-9CED-A292BB0875DB}"/>
              </a:ext>
            </a:extLst>
          </p:cNvPr>
          <p:cNvCxnSpPr>
            <a:cxnSpLocks/>
          </p:cNvCxnSpPr>
          <p:nvPr userDrawn="1"/>
        </p:nvCxnSpPr>
        <p:spPr>
          <a:xfrm>
            <a:off x="250825" y="6399060"/>
            <a:ext cx="8641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F70618F-B2CC-43DC-99F0-E65A1CE2F0D0}"/>
              </a:ext>
            </a:extLst>
          </p:cNvPr>
          <p:cNvCxnSpPr>
            <a:cxnSpLocks/>
          </p:cNvCxnSpPr>
          <p:nvPr userDrawn="1"/>
        </p:nvCxnSpPr>
        <p:spPr>
          <a:xfrm>
            <a:off x="250311" y="1682901"/>
            <a:ext cx="86419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537FEAC-5613-4BF5-A8A6-7B2A37DD44AE}"/>
              </a:ext>
            </a:extLst>
          </p:cNvPr>
          <p:cNvCxnSpPr>
            <a:cxnSpLocks/>
          </p:cNvCxnSpPr>
          <p:nvPr userDrawn="1"/>
        </p:nvCxnSpPr>
        <p:spPr>
          <a:xfrm>
            <a:off x="250824" y="6219629"/>
            <a:ext cx="8641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제목 3">
            <a:extLst>
              <a:ext uri="{FF2B5EF4-FFF2-40B4-BE49-F238E27FC236}">
                <a16:creationId xmlns:a16="http://schemas.microsoft.com/office/drawing/2014/main" id="{6679C00F-37C9-452A-944F-0B9815BC8F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0311" y="392160"/>
            <a:ext cx="8642350" cy="390263"/>
          </a:xfrm>
          <a:prstGeom prst="rect">
            <a:avLst/>
          </a:prstGeom>
        </p:spPr>
        <p:txBody>
          <a:bodyPr lIns="36000" rIns="36000"/>
          <a:lstStyle>
            <a:lvl1pPr>
              <a:defRPr sz="2000" b="1">
                <a:latin typeface="Calibri" panose="020F0502020204030204" pitchFamily="34" charset="0"/>
                <a:ea typeface="+mj-ea"/>
              </a:defRPr>
            </a:lvl1pPr>
          </a:lstStyle>
          <a:p>
            <a:r>
              <a:rPr lang="en-US" altLang="ko-KR" dirty="0"/>
              <a:t>Slide Title 20pt</a:t>
            </a:r>
            <a:endParaRPr lang="ko-KR" alt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C5EF2B03-62F7-4AB5-A733-1561668597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825" y="101681"/>
            <a:ext cx="8642350" cy="260314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200" b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j-ea"/>
              </a:defRPr>
            </a:lvl1pPr>
          </a:lstStyle>
          <a:p>
            <a:pPr lvl="0"/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Title 12pt</a:t>
            </a:r>
            <a:endParaRPr lang="ko-KR" altLang="en-US" dirty="0"/>
          </a:p>
        </p:txBody>
      </p:sp>
      <p:sp>
        <p:nvSpPr>
          <p:cNvPr id="21" name="텍스트 개체 틀 30">
            <a:extLst>
              <a:ext uri="{FF2B5EF4-FFF2-40B4-BE49-F238E27FC236}">
                <a16:creationId xmlns:a16="http://schemas.microsoft.com/office/drawing/2014/main" id="{2CD7ECCC-D3F2-4C9E-B098-B1B9C73487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0825" y="1393771"/>
            <a:ext cx="8640762" cy="277971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400" b="1">
                <a:latin typeface="Calibri" panose="020F0502020204030204" pitchFamily="34" charset="0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Chart Title 14 Point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4229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81">
          <p15:clr>
            <a:srgbClr val="FBAE40"/>
          </p15:clr>
        </p15:guide>
        <p15:guide id="2" pos="5602">
          <p15:clr>
            <a:srgbClr val="FBAE40"/>
          </p15:clr>
        </p15:guide>
        <p15:guide id="3" pos="158">
          <p15:clr>
            <a:srgbClr val="FBAE40"/>
          </p15:clr>
        </p15:guide>
        <p15:guide id="4" pos="2767">
          <p15:clr>
            <a:srgbClr val="FBAE40"/>
          </p15:clr>
        </p15:guide>
        <p15:guide id="5" pos="2993">
          <p15:clr>
            <a:srgbClr val="FBAE40"/>
          </p15:clr>
        </p15:guide>
        <p15:guide id="6" orient="horz" pos="3906">
          <p15:clr>
            <a:srgbClr val="FBAE40"/>
          </p15:clr>
        </p15:guide>
        <p15:guide id="8" pos="3198">
          <p15:clr>
            <a:srgbClr val="FBAE40"/>
          </p15:clr>
        </p15:guide>
        <p15:guide id="10" pos="363">
          <p15:clr>
            <a:srgbClr val="FBAE40"/>
          </p15:clr>
        </p15:guide>
        <p15:guide id="11" orient="horz" pos="2296" userDrawn="1">
          <p15:clr>
            <a:srgbClr val="FBAE40"/>
          </p15:clr>
        </p15:guide>
        <p15:guide id="12" orient="horz" pos="2500" userDrawn="1">
          <p15:clr>
            <a:srgbClr val="FBAE40"/>
          </p15:clr>
        </p15:guide>
        <p15:guide id="13" orient="horz" pos="1071" userDrawn="1">
          <p15:clr>
            <a:srgbClr val="FBAE40"/>
          </p15:clr>
        </p15:guide>
        <p15:guide id="14" pos="2562">
          <p15:clr>
            <a:srgbClr val="FBAE40"/>
          </p15:clr>
        </p15:guide>
        <p15:guide id="15" pos="539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 hasCustomPrompt="1"/>
          </p:nvPr>
        </p:nvSpPr>
        <p:spPr>
          <a:xfrm>
            <a:off x="250825" y="815364"/>
            <a:ext cx="8642350" cy="53442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60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ko-KR" sz="1600" dirty="0">
                <a:latin typeface="+mj-lt"/>
              </a:rPr>
              <a:t>Head Message 16pt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76CACC4D-761F-427E-97ED-77920637BA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311" y="6203950"/>
            <a:ext cx="8642865" cy="195109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900">
                <a:latin typeface="Calibri" panose="020F0502020204030204" pitchFamily="34" charset="0"/>
                <a:ea typeface="+mj-ea"/>
              </a:defRPr>
            </a:lvl1pPr>
          </a:lstStyle>
          <a:p>
            <a:pPr lvl="0"/>
            <a:r>
              <a:rPr lang="en-US" altLang="ko-KR" dirty="0"/>
              <a:t>Source:</a:t>
            </a:r>
            <a:endParaRPr lang="ko-KR" altLang="en-US" dirty="0"/>
          </a:p>
        </p:txBody>
      </p:sp>
      <p:graphicFrame>
        <p:nvGraphicFramePr>
          <p:cNvPr id="8" name="개체 7" hidden="1">
            <a:extLst>
              <a:ext uri="{FF2B5EF4-FFF2-40B4-BE49-F238E27FC236}">
                <a16:creationId xmlns:a16="http://schemas.microsoft.com/office/drawing/2014/main" id="{A5DFC0F2-4B9A-48B7-9FDB-32BEA1A9A12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782984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think-cell Slide" r:id="rId5" imgW="503" imgH="503" progId="TCLayout.ActiveDocument.1">
                  <p:embed/>
                </p:oleObj>
              </mc:Choice>
              <mc:Fallback>
                <p:oleObj name="think-cell Slide" r:id="rId5" imgW="503" imgH="503" progId="TCLayout.ActiveDocument.1">
                  <p:embed/>
                  <p:pic>
                    <p:nvPicPr>
                      <p:cNvPr id="8" name="개체 7" hidden="1">
                        <a:extLst>
                          <a:ext uri="{FF2B5EF4-FFF2-40B4-BE49-F238E27FC236}">
                            <a16:creationId xmlns:a16="http://schemas.microsoft.com/office/drawing/2014/main" id="{A5DFC0F2-4B9A-48B7-9FDB-32BEA1A9A1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 hidden="1">
            <a:extLst>
              <a:ext uri="{FF2B5EF4-FFF2-40B4-BE49-F238E27FC236}">
                <a16:creationId xmlns:a16="http://schemas.microsoft.com/office/drawing/2014/main" id="{6BEC0778-3A50-450C-85FF-7F048BBC681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b="0" i="0" baseline="0">
              <a:latin typeface="맑은 고딕" panose="020B0503020000020004" pitchFamily="50" charset="-127"/>
              <a:ea typeface="맑은 고딕" panose="020B0503020000020004" pitchFamily="50" charset="-127"/>
              <a:cs typeface="+mj-cs"/>
              <a:sym typeface="맑은 고딕" panose="020B050302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A57BE8-EBDD-4072-9CED-A292BB0875DB}"/>
              </a:ext>
            </a:extLst>
          </p:cNvPr>
          <p:cNvCxnSpPr>
            <a:cxnSpLocks/>
          </p:cNvCxnSpPr>
          <p:nvPr userDrawn="1"/>
        </p:nvCxnSpPr>
        <p:spPr>
          <a:xfrm>
            <a:off x="250825" y="6399060"/>
            <a:ext cx="8641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537FEAC-5613-4BF5-A8A6-7B2A37DD44AE}"/>
              </a:ext>
            </a:extLst>
          </p:cNvPr>
          <p:cNvCxnSpPr>
            <a:cxnSpLocks/>
          </p:cNvCxnSpPr>
          <p:nvPr userDrawn="1"/>
        </p:nvCxnSpPr>
        <p:spPr>
          <a:xfrm>
            <a:off x="250824" y="6219629"/>
            <a:ext cx="8641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제목 3">
            <a:extLst>
              <a:ext uri="{FF2B5EF4-FFF2-40B4-BE49-F238E27FC236}">
                <a16:creationId xmlns:a16="http://schemas.microsoft.com/office/drawing/2014/main" id="{6679C00F-37C9-452A-944F-0B9815BC8F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0311" y="392160"/>
            <a:ext cx="8642350" cy="390263"/>
          </a:xfrm>
          <a:prstGeom prst="rect">
            <a:avLst/>
          </a:prstGeom>
        </p:spPr>
        <p:txBody>
          <a:bodyPr lIns="36000" rIns="36000"/>
          <a:lstStyle>
            <a:lvl1pPr>
              <a:defRPr sz="2000" b="1">
                <a:latin typeface="Calibri" panose="020F0502020204030204" pitchFamily="34" charset="0"/>
                <a:ea typeface="+mj-ea"/>
              </a:defRPr>
            </a:lvl1pPr>
          </a:lstStyle>
          <a:p>
            <a:r>
              <a:rPr lang="en-US" altLang="ko-KR" dirty="0"/>
              <a:t>Slide Title 20pt</a:t>
            </a:r>
            <a:endParaRPr lang="ko-KR" alt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C5EF2B03-62F7-4AB5-A733-1561668597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825" y="101681"/>
            <a:ext cx="8642350" cy="260314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200" b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j-ea"/>
              </a:defRPr>
            </a:lvl1pPr>
          </a:lstStyle>
          <a:p>
            <a:pPr lvl="0"/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Title 12pt</a:t>
            </a:r>
            <a:endParaRPr lang="ko-KR" altLang="en-US" dirty="0"/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610D455A-4ED1-4DD6-A3E5-B60093C1EC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5049838"/>
            <a:ext cx="8640763" cy="115093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ko-KR" dirty="0"/>
              <a:t>Bullet pt12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B4EB7D6-32F3-4202-AFCE-99C700F160A4}"/>
              </a:ext>
            </a:extLst>
          </p:cNvPr>
          <p:cNvCxnSpPr/>
          <p:nvPr userDrawn="1"/>
        </p:nvCxnSpPr>
        <p:spPr>
          <a:xfrm>
            <a:off x="250825" y="5049838"/>
            <a:ext cx="86423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67A2EC-0FB1-476B-9EAF-D2825A3F6868}"/>
              </a:ext>
            </a:extLst>
          </p:cNvPr>
          <p:cNvCxnSpPr>
            <a:cxnSpLocks/>
          </p:cNvCxnSpPr>
          <p:nvPr userDrawn="1"/>
        </p:nvCxnSpPr>
        <p:spPr>
          <a:xfrm>
            <a:off x="251103" y="1696160"/>
            <a:ext cx="86404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30">
            <a:extLst>
              <a:ext uri="{FF2B5EF4-FFF2-40B4-BE49-F238E27FC236}">
                <a16:creationId xmlns:a16="http://schemas.microsoft.com/office/drawing/2014/main" id="{0A473CE2-D6ED-4B76-AD12-D15F0BFC021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51105" y="1390908"/>
            <a:ext cx="8640483" cy="277971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400" b="1">
                <a:latin typeface="Calibri" panose="020F0502020204030204" pitchFamily="34" charset="0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Chart Title 14 Point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4628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81">
          <p15:clr>
            <a:srgbClr val="FBAE40"/>
          </p15:clr>
        </p15:guide>
        <p15:guide id="2" pos="5602">
          <p15:clr>
            <a:srgbClr val="FBAE40"/>
          </p15:clr>
        </p15:guide>
        <p15:guide id="3" pos="158">
          <p15:clr>
            <a:srgbClr val="FBAE40"/>
          </p15:clr>
        </p15:guide>
        <p15:guide id="4" pos="2767">
          <p15:clr>
            <a:srgbClr val="FBAE40"/>
          </p15:clr>
        </p15:guide>
        <p15:guide id="5" pos="2993">
          <p15:clr>
            <a:srgbClr val="FBAE40"/>
          </p15:clr>
        </p15:guide>
        <p15:guide id="6" orient="horz" pos="3906">
          <p15:clr>
            <a:srgbClr val="FBAE40"/>
          </p15:clr>
        </p15:guide>
        <p15:guide id="8" pos="3198">
          <p15:clr>
            <a:srgbClr val="FBAE40"/>
          </p15:clr>
        </p15:guide>
        <p15:guide id="10" pos="363">
          <p15:clr>
            <a:srgbClr val="FBAE40"/>
          </p15:clr>
        </p15:guide>
        <p15:guide id="12" orient="horz" pos="2954" userDrawn="1">
          <p15:clr>
            <a:srgbClr val="FBAE40"/>
          </p15:clr>
        </p15:guide>
        <p15:guide id="13" orient="horz" pos="1071">
          <p15:clr>
            <a:srgbClr val="FBAE40"/>
          </p15:clr>
        </p15:guide>
        <p15:guide id="14" pos="2562">
          <p15:clr>
            <a:srgbClr val="FBAE40"/>
          </p15:clr>
        </p15:guide>
        <p15:guide id="15" pos="539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 hasCustomPrompt="1"/>
          </p:nvPr>
        </p:nvSpPr>
        <p:spPr>
          <a:xfrm>
            <a:off x="250825" y="815364"/>
            <a:ext cx="8642350" cy="53442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60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ko-KR" sz="1600" dirty="0">
                <a:latin typeface="+mj-lt"/>
              </a:rPr>
              <a:t>Head Message 16pt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76CACC4D-761F-427E-97ED-77920637BA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311" y="6203950"/>
            <a:ext cx="8642865" cy="195109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900">
                <a:latin typeface="Calibri" panose="020F0502020204030204" pitchFamily="34" charset="0"/>
                <a:ea typeface="+mj-ea"/>
              </a:defRPr>
            </a:lvl1pPr>
          </a:lstStyle>
          <a:p>
            <a:pPr lvl="0"/>
            <a:r>
              <a:rPr lang="en-US" altLang="ko-KR" dirty="0"/>
              <a:t>Source:</a:t>
            </a:r>
            <a:endParaRPr lang="ko-KR" altLang="en-US" dirty="0"/>
          </a:p>
        </p:txBody>
      </p:sp>
      <p:graphicFrame>
        <p:nvGraphicFramePr>
          <p:cNvPr id="8" name="개체 7" hidden="1">
            <a:extLst>
              <a:ext uri="{FF2B5EF4-FFF2-40B4-BE49-F238E27FC236}">
                <a16:creationId xmlns:a16="http://schemas.microsoft.com/office/drawing/2014/main" id="{A5DFC0F2-4B9A-48B7-9FDB-32BEA1A9A12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6169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think-cell Slide" r:id="rId5" imgW="503" imgH="503" progId="TCLayout.ActiveDocument.1">
                  <p:embed/>
                </p:oleObj>
              </mc:Choice>
              <mc:Fallback>
                <p:oleObj name="think-cell Slide" r:id="rId5" imgW="503" imgH="503" progId="TCLayout.ActiveDocument.1">
                  <p:embed/>
                  <p:pic>
                    <p:nvPicPr>
                      <p:cNvPr id="8" name="개체 7" hidden="1">
                        <a:extLst>
                          <a:ext uri="{FF2B5EF4-FFF2-40B4-BE49-F238E27FC236}">
                            <a16:creationId xmlns:a16="http://schemas.microsoft.com/office/drawing/2014/main" id="{A5DFC0F2-4B9A-48B7-9FDB-32BEA1A9A1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 hidden="1">
            <a:extLst>
              <a:ext uri="{FF2B5EF4-FFF2-40B4-BE49-F238E27FC236}">
                <a16:creationId xmlns:a16="http://schemas.microsoft.com/office/drawing/2014/main" id="{6BEC0778-3A50-450C-85FF-7F048BBC681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b="0" i="0" baseline="0">
              <a:latin typeface="맑은 고딕" panose="020B0503020000020004" pitchFamily="50" charset="-127"/>
              <a:ea typeface="맑은 고딕" panose="020B0503020000020004" pitchFamily="50" charset="-127"/>
              <a:cs typeface="+mj-cs"/>
              <a:sym typeface="맑은 고딕" panose="020B050302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A57BE8-EBDD-4072-9CED-A292BB0875DB}"/>
              </a:ext>
            </a:extLst>
          </p:cNvPr>
          <p:cNvCxnSpPr>
            <a:cxnSpLocks/>
          </p:cNvCxnSpPr>
          <p:nvPr userDrawn="1"/>
        </p:nvCxnSpPr>
        <p:spPr>
          <a:xfrm>
            <a:off x="250825" y="6399060"/>
            <a:ext cx="8641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537FEAC-5613-4BF5-A8A6-7B2A37DD44AE}"/>
              </a:ext>
            </a:extLst>
          </p:cNvPr>
          <p:cNvCxnSpPr>
            <a:cxnSpLocks/>
          </p:cNvCxnSpPr>
          <p:nvPr userDrawn="1"/>
        </p:nvCxnSpPr>
        <p:spPr>
          <a:xfrm>
            <a:off x="250824" y="6219629"/>
            <a:ext cx="8641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제목 3">
            <a:extLst>
              <a:ext uri="{FF2B5EF4-FFF2-40B4-BE49-F238E27FC236}">
                <a16:creationId xmlns:a16="http://schemas.microsoft.com/office/drawing/2014/main" id="{6679C00F-37C9-452A-944F-0B9815BC8F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0311" y="392160"/>
            <a:ext cx="8642350" cy="390263"/>
          </a:xfrm>
          <a:prstGeom prst="rect">
            <a:avLst/>
          </a:prstGeom>
        </p:spPr>
        <p:txBody>
          <a:bodyPr lIns="36000" rIns="36000"/>
          <a:lstStyle>
            <a:lvl1pPr>
              <a:defRPr sz="2000" b="1">
                <a:latin typeface="Calibri" panose="020F0502020204030204" pitchFamily="34" charset="0"/>
                <a:ea typeface="+mj-ea"/>
              </a:defRPr>
            </a:lvl1pPr>
          </a:lstStyle>
          <a:p>
            <a:r>
              <a:rPr lang="en-US" altLang="ko-KR" dirty="0"/>
              <a:t>Slide Title 20pt</a:t>
            </a:r>
            <a:endParaRPr lang="ko-KR" alt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C5EF2B03-62F7-4AB5-A733-1561668597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825" y="101681"/>
            <a:ext cx="8642350" cy="260314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200" b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j-ea"/>
              </a:defRPr>
            </a:lvl1pPr>
          </a:lstStyle>
          <a:p>
            <a:pPr lvl="0"/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Title 12pt</a:t>
            </a:r>
            <a:endParaRPr lang="ko-KR" altLang="en-US" dirty="0"/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610D455A-4ED1-4DD6-A3E5-B60093C1EC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5049838"/>
            <a:ext cx="8640763" cy="115093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ko-KR" dirty="0"/>
              <a:t>Bullet pt12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B4EB7D6-32F3-4202-AFCE-99C700F160A4}"/>
              </a:ext>
            </a:extLst>
          </p:cNvPr>
          <p:cNvCxnSpPr>
            <a:cxnSpLocks/>
          </p:cNvCxnSpPr>
          <p:nvPr userDrawn="1"/>
        </p:nvCxnSpPr>
        <p:spPr>
          <a:xfrm>
            <a:off x="250825" y="5049838"/>
            <a:ext cx="86423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831D52D-97F6-4B42-8061-3468B4EE5F66}"/>
              </a:ext>
            </a:extLst>
          </p:cNvPr>
          <p:cNvCxnSpPr>
            <a:cxnSpLocks/>
          </p:cNvCxnSpPr>
          <p:nvPr userDrawn="1"/>
        </p:nvCxnSpPr>
        <p:spPr>
          <a:xfrm>
            <a:off x="4749799" y="1696160"/>
            <a:ext cx="4141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개체 틀 30">
            <a:extLst>
              <a:ext uri="{FF2B5EF4-FFF2-40B4-BE49-F238E27FC236}">
                <a16:creationId xmlns:a16="http://schemas.microsoft.com/office/drawing/2014/main" id="{C1B119CB-25E3-497E-A802-6C45E7C37E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49801" y="1390908"/>
            <a:ext cx="4141787" cy="277971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400" b="1">
                <a:latin typeface="Calibri" panose="020F0502020204030204" pitchFamily="34" charset="0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Chart Title 14 Point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89B961B-2D71-4FCB-AC23-43B213888607}"/>
              </a:ext>
            </a:extLst>
          </p:cNvPr>
          <p:cNvCxnSpPr>
            <a:cxnSpLocks/>
          </p:cNvCxnSpPr>
          <p:nvPr userDrawn="1"/>
        </p:nvCxnSpPr>
        <p:spPr>
          <a:xfrm>
            <a:off x="251103" y="1696160"/>
            <a:ext cx="4141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30">
            <a:extLst>
              <a:ext uri="{FF2B5EF4-FFF2-40B4-BE49-F238E27FC236}">
                <a16:creationId xmlns:a16="http://schemas.microsoft.com/office/drawing/2014/main" id="{B7BB4FE0-08BB-492E-8D81-C060AE38A7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51105" y="1390908"/>
            <a:ext cx="4141787" cy="277971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400" b="1">
                <a:latin typeface="Calibri" panose="020F0502020204030204" pitchFamily="34" charset="0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Chart Title 14 Point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201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81">
          <p15:clr>
            <a:srgbClr val="FBAE40"/>
          </p15:clr>
        </p15:guide>
        <p15:guide id="2" pos="5602">
          <p15:clr>
            <a:srgbClr val="FBAE40"/>
          </p15:clr>
        </p15:guide>
        <p15:guide id="3" pos="158">
          <p15:clr>
            <a:srgbClr val="FBAE40"/>
          </p15:clr>
        </p15:guide>
        <p15:guide id="4" pos="2767">
          <p15:clr>
            <a:srgbClr val="FBAE40"/>
          </p15:clr>
        </p15:guide>
        <p15:guide id="5" pos="2993">
          <p15:clr>
            <a:srgbClr val="FBAE40"/>
          </p15:clr>
        </p15:guide>
        <p15:guide id="6" orient="horz" pos="3906">
          <p15:clr>
            <a:srgbClr val="FBAE40"/>
          </p15:clr>
        </p15:guide>
        <p15:guide id="8" pos="3198">
          <p15:clr>
            <a:srgbClr val="FBAE40"/>
          </p15:clr>
        </p15:guide>
        <p15:guide id="10" pos="363">
          <p15:clr>
            <a:srgbClr val="FBAE40"/>
          </p15:clr>
        </p15:guide>
        <p15:guide id="12" orient="horz" pos="2999" userDrawn="1">
          <p15:clr>
            <a:srgbClr val="FBAE40"/>
          </p15:clr>
        </p15:guide>
        <p15:guide id="13" orient="horz" pos="1071">
          <p15:clr>
            <a:srgbClr val="FBAE40"/>
          </p15:clr>
        </p15:guide>
        <p15:guide id="14" pos="2562">
          <p15:clr>
            <a:srgbClr val="FBAE40"/>
          </p15:clr>
        </p15:guide>
        <p15:guide id="15" pos="539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텍스트 개체 틀 30">
            <a:extLst>
              <a:ext uri="{FF2B5EF4-FFF2-40B4-BE49-F238E27FC236}">
                <a16:creationId xmlns:a16="http://schemas.microsoft.com/office/drawing/2014/main" id="{B7BB4FE0-08BB-492E-8D81-C060AE38A7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51105" y="1390908"/>
            <a:ext cx="4141787" cy="277971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400" b="1">
                <a:latin typeface="Calibri" panose="020F0502020204030204" pitchFamily="34" charset="0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Chart Title 14 Point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 hasCustomPrompt="1"/>
          </p:nvPr>
        </p:nvSpPr>
        <p:spPr>
          <a:xfrm>
            <a:off x="250825" y="815364"/>
            <a:ext cx="8642350" cy="53442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60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ko-KR" sz="1600" dirty="0">
                <a:latin typeface="+mj-lt"/>
              </a:rPr>
              <a:t>Head Message 16pt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76CACC4D-761F-427E-97ED-77920637BA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311" y="6203950"/>
            <a:ext cx="8642865" cy="195109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900">
                <a:latin typeface="Calibri" panose="020F0502020204030204" pitchFamily="34" charset="0"/>
                <a:ea typeface="+mj-ea"/>
              </a:defRPr>
            </a:lvl1pPr>
          </a:lstStyle>
          <a:p>
            <a:pPr lvl="0"/>
            <a:r>
              <a:rPr lang="en-US" altLang="ko-KR" dirty="0"/>
              <a:t>Source:</a:t>
            </a:r>
            <a:endParaRPr lang="ko-KR" altLang="en-US" dirty="0"/>
          </a:p>
        </p:txBody>
      </p:sp>
      <p:graphicFrame>
        <p:nvGraphicFramePr>
          <p:cNvPr id="8" name="개체 7" hidden="1">
            <a:extLst>
              <a:ext uri="{FF2B5EF4-FFF2-40B4-BE49-F238E27FC236}">
                <a16:creationId xmlns:a16="http://schemas.microsoft.com/office/drawing/2014/main" id="{A5DFC0F2-4B9A-48B7-9FDB-32BEA1A9A12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50857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think-cell Slide" r:id="rId5" imgW="503" imgH="503" progId="TCLayout.ActiveDocument.1">
                  <p:embed/>
                </p:oleObj>
              </mc:Choice>
              <mc:Fallback>
                <p:oleObj name="think-cell Slide" r:id="rId5" imgW="503" imgH="503" progId="TCLayout.ActiveDocument.1">
                  <p:embed/>
                  <p:pic>
                    <p:nvPicPr>
                      <p:cNvPr id="8" name="개체 7" hidden="1">
                        <a:extLst>
                          <a:ext uri="{FF2B5EF4-FFF2-40B4-BE49-F238E27FC236}">
                            <a16:creationId xmlns:a16="http://schemas.microsoft.com/office/drawing/2014/main" id="{A5DFC0F2-4B9A-48B7-9FDB-32BEA1A9A1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 hidden="1">
            <a:extLst>
              <a:ext uri="{FF2B5EF4-FFF2-40B4-BE49-F238E27FC236}">
                <a16:creationId xmlns:a16="http://schemas.microsoft.com/office/drawing/2014/main" id="{6BEC0778-3A50-450C-85FF-7F048BBC681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b="0" i="0" baseline="0">
              <a:latin typeface="맑은 고딕" panose="020B0503020000020004" pitchFamily="50" charset="-127"/>
              <a:ea typeface="맑은 고딕" panose="020B0503020000020004" pitchFamily="50" charset="-127"/>
              <a:cs typeface="+mj-cs"/>
              <a:sym typeface="맑은 고딕" panose="020B050302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A57BE8-EBDD-4072-9CED-A292BB0875DB}"/>
              </a:ext>
            </a:extLst>
          </p:cNvPr>
          <p:cNvCxnSpPr>
            <a:cxnSpLocks/>
          </p:cNvCxnSpPr>
          <p:nvPr userDrawn="1"/>
        </p:nvCxnSpPr>
        <p:spPr>
          <a:xfrm>
            <a:off x="250825" y="6399060"/>
            <a:ext cx="8641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537FEAC-5613-4BF5-A8A6-7B2A37DD44AE}"/>
              </a:ext>
            </a:extLst>
          </p:cNvPr>
          <p:cNvCxnSpPr>
            <a:cxnSpLocks/>
          </p:cNvCxnSpPr>
          <p:nvPr userDrawn="1"/>
        </p:nvCxnSpPr>
        <p:spPr>
          <a:xfrm>
            <a:off x="250824" y="6219629"/>
            <a:ext cx="8641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제목 3">
            <a:extLst>
              <a:ext uri="{FF2B5EF4-FFF2-40B4-BE49-F238E27FC236}">
                <a16:creationId xmlns:a16="http://schemas.microsoft.com/office/drawing/2014/main" id="{6679C00F-37C9-452A-944F-0B9815BC8F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0311" y="392160"/>
            <a:ext cx="8642350" cy="390263"/>
          </a:xfrm>
          <a:prstGeom prst="rect">
            <a:avLst/>
          </a:prstGeom>
        </p:spPr>
        <p:txBody>
          <a:bodyPr lIns="36000" rIns="36000"/>
          <a:lstStyle>
            <a:lvl1pPr>
              <a:defRPr sz="2000" b="1">
                <a:latin typeface="Calibri" panose="020F0502020204030204" pitchFamily="34" charset="0"/>
                <a:ea typeface="+mj-ea"/>
              </a:defRPr>
            </a:lvl1pPr>
          </a:lstStyle>
          <a:p>
            <a:r>
              <a:rPr lang="en-US" altLang="ko-KR" dirty="0"/>
              <a:t>Slide Title 20pt</a:t>
            </a:r>
            <a:endParaRPr lang="ko-KR" alt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C5EF2B03-62F7-4AB5-A733-1561668597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825" y="101681"/>
            <a:ext cx="8642350" cy="260314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200" b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j-ea"/>
              </a:defRPr>
            </a:lvl1pPr>
          </a:lstStyle>
          <a:p>
            <a:pPr lvl="0"/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Title 12pt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831D52D-97F6-4B42-8061-3468B4EE5F66}"/>
              </a:ext>
            </a:extLst>
          </p:cNvPr>
          <p:cNvCxnSpPr>
            <a:cxnSpLocks/>
          </p:cNvCxnSpPr>
          <p:nvPr userDrawn="1"/>
        </p:nvCxnSpPr>
        <p:spPr>
          <a:xfrm>
            <a:off x="4749799" y="1696160"/>
            <a:ext cx="4141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개체 틀 30">
            <a:extLst>
              <a:ext uri="{FF2B5EF4-FFF2-40B4-BE49-F238E27FC236}">
                <a16:creationId xmlns:a16="http://schemas.microsoft.com/office/drawing/2014/main" id="{C1B119CB-25E3-497E-A802-6C45E7C37E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49801" y="1390908"/>
            <a:ext cx="4141787" cy="277971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400" b="1">
                <a:latin typeface="Calibri" panose="020F0502020204030204" pitchFamily="34" charset="0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Chart Title 14 Point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89B961B-2D71-4FCB-AC23-43B213888607}"/>
              </a:ext>
            </a:extLst>
          </p:cNvPr>
          <p:cNvCxnSpPr>
            <a:cxnSpLocks/>
          </p:cNvCxnSpPr>
          <p:nvPr userDrawn="1"/>
        </p:nvCxnSpPr>
        <p:spPr>
          <a:xfrm>
            <a:off x="251103" y="1696160"/>
            <a:ext cx="4141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텍스트 개체 틀 30">
            <a:extLst>
              <a:ext uri="{FF2B5EF4-FFF2-40B4-BE49-F238E27FC236}">
                <a16:creationId xmlns:a16="http://schemas.microsoft.com/office/drawing/2014/main" id="{EE189AA7-71F6-4614-84DC-E576FF562FE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1105" y="3811405"/>
            <a:ext cx="4141787" cy="277971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400" b="1">
                <a:latin typeface="Calibri" panose="020F0502020204030204" pitchFamily="34" charset="0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Chart Title 14 Point</a:t>
            </a:r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1F4F30C-768B-43F9-9DD2-0D2BF8E103B8}"/>
              </a:ext>
            </a:extLst>
          </p:cNvPr>
          <p:cNvCxnSpPr>
            <a:cxnSpLocks/>
          </p:cNvCxnSpPr>
          <p:nvPr userDrawn="1"/>
        </p:nvCxnSpPr>
        <p:spPr>
          <a:xfrm>
            <a:off x="251103" y="4116657"/>
            <a:ext cx="4141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텍스트 개체 틀 30">
            <a:extLst>
              <a:ext uri="{FF2B5EF4-FFF2-40B4-BE49-F238E27FC236}">
                <a16:creationId xmlns:a16="http://schemas.microsoft.com/office/drawing/2014/main" id="{B747FE7E-2A3E-4BE9-8745-20E95CBFB9D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51388" y="3811405"/>
            <a:ext cx="4141787" cy="277971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400" b="1">
                <a:latin typeface="Calibri" panose="020F0502020204030204" pitchFamily="34" charset="0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Chart Title 14 Point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A6399D-A84F-49F7-92B8-95A94BC2B6AF}"/>
              </a:ext>
            </a:extLst>
          </p:cNvPr>
          <p:cNvCxnSpPr>
            <a:cxnSpLocks/>
          </p:cNvCxnSpPr>
          <p:nvPr userDrawn="1"/>
        </p:nvCxnSpPr>
        <p:spPr>
          <a:xfrm>
            <a:off x="4751386" y="4116657"/>
            <a:ext cx="4141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703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5602">
          <p15:clr>
            <a:srgbClr val="FBAE40"/>
          </p15:clr>
        </p15:guide>
        <p15:guide id="3" pos="158">
          <p15:clr>
            <a:srgbClr val="FBAE40"/>
          </p15:clr>
        </p15:guide>
        <p15:guide id="4" pos="2767">
          <p15:clr>
            <a:srgbClr val="FBAE40"/>
          </p15:clr>
        </p15:guide>
        <p15:guide id="5" pos="2993">
          <p15:clr>
            <a:srgbClr val="FBAE40"/>
          </p15:clr>
        </p15:guide>
        <p15:guide id="6" orient="horz" pos="3906">
          <p15:clr>
            <a:srgbClr val="FBAE40"/>
          </p15:clr>
        </p15:guide>
        <p15:guide id="8" pos="3198">
          <p15:clr>
            <a:srgbClr val="FBAE40"/>
          </p15:clr>
        </p15:guide>
        <p15:guide id="10" pos="363">
          <p15:clr>
            <a:srgbClr val="FBAE40"/>
          </p15:clr>
        </p15:guide>
        <p15:guide id="11" orient="horz" pos="2228" userDrawn="1">
          <p15:clr>
            <a:srgbClr val="FBAE40"/>
          </p15:clr>
        </p15:guide>
        <p15:guide id="13" orient="horz" pos="1071">
          <p15:clr>
            <a:srgbClr val="FBAE40"/>
          </p15:clr>
        </p15:guide>
        <p15:guide id="14" pos="2562">
          <p15:clr>
            <a:srgbClr val="FBAE40"/>
          </p15:clr>
        </p15:guide>
        <p15:guide id="15" pos="539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텍스트 개체 틀 30">
            <a:extLst>
              <a:ext uri="{FF2B5EF4-FFF2-40B4-BE49-F238E27FC236}">
                <a16:creationId xmlns:a16="http://schemas.microsoft.com/office/drawing/2014/main" id="{B7BB4FE0-08BB-492E-8D81-C060AE38A7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51105" y="1390908"/>
            <a:ext cx="4141787" cy="277971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400" b="1">
                <a:latin typeface="Calibri" panose="020F0502020204030204" pitchFamily="34" charset="0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Chart Title 14 Point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 hasCustomPrompt="1"/>
          </p:nvPr>
        </p:nvSpPr>
        <p:spPr>
          <a:xfrm>
            <a:off x="250825" y="815364"/>
            <a:ext cx="8642350" cy="53442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60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ko-KR" sz="1600" dirty="0">
                <a:latin typeface="+mj-lt"/>
              </a:rPr>
              <a:t>Head Message 16pt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76CACC4D-761F-427E-97ED-77920637BA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311" y="6203950"/>
            <a:ext cx="8642865" cy="195109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900">
                <a:latin typeface="Calibri" panose="020F0502020204030204" pitchFamily="34" charset="0"/>
                <a:ea typeface="+mj-ea"/>
              </a:defRPr>
            </a:lvl1pPr>
          </a:lstStyle>
          <a:p>
            <a:pPr lvl="0"/>
            <a:r>
              <a:rPr lang="en-US" altLang="ko-KR" dirty="0"/>
              <a:t>Source:</a:t>
            </a:r>
            <a:endParaRPr lang="ko-KR" altLang="en-US" dirty="0"/>
          </a:p>
        </p:txBody>
      </p:sp>
      <p:graphicFrame>
        <p:nvGraphicFramePr>
          <p:cNvPr id="8" name="개체 7" hidden="1">
            <a:extLst>
              <a:ext uri="{FF2B5EF4-FFF2-40B4-BE49-F238E27FC236}">
                <a16:creationId xmlns:a16="http://schemas.microsoft.com/office/drawing/2014/main" id="{A5DFC0F2-4B9A-48B7-9FDB-32BEA1A9A12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291611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think-cell Slide" r:id="rId5" imgW="503" imgH="503" progId="TCLayout.ActiveDocument.1">
                  <p:embed/>
                </p:oleObj>
              </mc:Choice>
              <mc:Fallback>
                <p:oleObj name="think-cell Slide" r:id="rId5" imgW="503" imgH="503" progId="TCLayout.ActiveDocument.1">
                  <p:embed/>
                  <p:pic>
                    <p:nvPicPr>
                      <p:cNvPr id="8" name="개체 7" hidden="1">
                        <a:extLst>
                          <a:ext uri="{FF2B5EF4-FFF2-40B4-BE49-F238E27FC236}">
                            <a16:creationId xmlns:a16="http://schemas.microsoft.com/office/drawing/2014/main" id="{A5DFC0F2-4B9A-48B7-9FDB-32BEA1A9A1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 hidden="1">
            <a:extLst>
              <a:ext uri="{FF2B5EF4-FFF2-40B4-BE49-F238E27FC236}">
                <a16:creationId xmlns:a16="http://schemas.microsoft.com/office/drawing/2014/main" id="{6BEC0778-3A50-450C-85FF-7F048BBC681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b="0" i="0" baseline="0">
              <a:latin typeface="맑은 고딕" panose="020B0503020000020004" pitchFamily="50" charset="-127"/>
              <a:ea typeface="맑은 고딕" panose="020B0503020000020004" pitchFamily="50" charset="-127"/>
              <a:cs typeface="+mj-cs"/>
              <a:sym typeface="맑은 고딕" panose="020B050302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A57BE8-EBDD-4072-9CED-A292BB0875DB}"/>
              </a:ext>
            </a:extLst>
          </p:cNvPr>
          <p:cNvCxnSpPr>
            <a:cxnSpLocks/>
          </p:cNvCxnSpPr>
          <p:nvPr userDrawn="1"/>
        </p:nvCxnSpPr>
        <p:spPr>
          <a:xfrm>
            <a:off x="250825" y="6399060"/>
            <a:ext cx="8641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537FEAC-5613-4BF5-A8A6-7B2A37DD44AE}"/>
              </a:ext>
            </a:extLst>
          </p:cNvPr>
          <p:cNvCxnSpPr>
            <a:cxnSpLocks/>
          </p:cNvCxnSpPr>
          <p:nvPr userDrawn="1"/>
        </p:nvCxnSpPr>
        <p:spPr>
          <a:xfrm>
            <a:off x="250824" y="6219629"/>
            <a:ext cx="8641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제목 3">
            <a:extLst>
              <a:ext uri="{FF2B5EF4-FFF2-40B4-BE49-F238E27FC236}">
                <a16:creationId xmlns:a16="http://schemas.microsoft.com/office/drawing/2014/main" id="{6679C00F-37C9-452A-944F-0B9815BC8F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0311" y="392160"/>
            <a:ext cx="8642350" cy="390263"/>
          </a:xfrm>
          <a:prstGeom prst="rect">
            <a:avLst/>
          </a:prstGeom>
        </p:spPr>
        <p:txBody>
          <a:bodyPr lIns="36000" rIns="36000"/>
          <a:lstStyle>
            <a:lvl1pPr>
              <a:defRPr sz="2000" b="1">
                <a:latin typeface="Calibri" panose="020F0502020204030204" pitchFamily="34" charset="0"/>
                <a:ea typeface="+mj-ea"/>
              </a:defRPr>
            </a:lvl1pPr>
          </a:lstStyle>
          <a:p>
            <a:r>
              <a:rPr lang="en-US" altLang="ko-KR" dirty="0"/>
              <a:t>Slide Title 20pt</a:t>
            </a:r>
            <a:endParaRPr lang="ko-KR" alt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C5EF2B03-62F7-4AB5-A733-1561668597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825" y="101681"/>
            <a:ext cx="8642350" cy="260314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200" b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j-ea"/>
              </a:defRPr>
            </a:lvl1pPr>
          </a:lstStyle>
          <a:p>
            <a:pPr lvl="0"/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Title 12pt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831D52D-97F6-4B42-8061-3468B4EE5F66}"/>
              </a:ext>
            </a:extLst>
          </p:cNvPr>
          <p:cNvCxnSpPr>
            <a:cxnSpLocks/>
          </p:cNvCxnSpPr>
          <p:nvPr userDrawn="1"/>
        </p:nvCxnSpPr>
        <p:spPr>
          <a:xfrm>
            <a:off x="4749799" y="1696160"/>
            <a:ext cx="4141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개체 틀 30">
            <a:extLst>
              <a:ext uri="{FF2B5EF4-FFF2-40B4-BE49-F238E27FC236}">
                <a16:creationId xmlns:a16="http://schemas.microsoft.com/office/drawing/2014/main" id="{C1B119CB-25E3-497E-A802-6C45E7C37E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49801" y="1390908"/>
            <a:ext cx="4141787" cy="277971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400" b="1">
                <a:latin typeface="Calibri" panose="020F0502020204030204" pitchFamily="34" charset="0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Chart Title 14 Point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89B961B-2D71-4FCB-AC23-43B213888607}"/>
              </a:ext>
            </a:extLst>
          </p:cNvPr>
          <p:cNvCxnSpPr>
            <a:cxnSpLocks/>
          </p:cNvCxnSpPr>
          <p:nvPr userDrawn="1"/>
        </p:nvCxnSpPr>
        <p:spPr>
          <a:xfrm>
            <a:off x="251103" y="1696160"/>
            <a:ext cx="4141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텍스트 개체 틀 30">
            <a:extLst>
              <a:ext uri="{FF2B5EF4-FFF2-40B4-BE49-F238E27FC236}">
                <a16:creationId xmlns:a16="http://schemas.microsoft.com/office/drawing/2014/main" id="{EE189AA7-71F6-4614-84DC-E576FF562FE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1105" y="3811405"/>
            <a:ext cx="4141787" cy="277971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400" b="1">
                <a:latin typeface="Calibri" panose="020F0502020204030204" pitchFamily="34" charset="0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Chart Title 14 Point</a:t>
            </a:r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1F4F30C-768B-43F9-9DD2-0D2BF8E103B8}"/>
              </a:ext>
            </a:extLst>
          </p:cNvPr>
          <p:cNvCxnSpPr>
            <a:cxnSpLocks/>
          </p:cNvCxnSpPr>
          <p:nvPr userDrawn="1"/>
        </p:nvCxnSpPr>
        <p:spPr>
          <a:xfrm>
            <a:off x="251103" y="4116657"/>
            <a:ext cx="4141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개체 틀 5">
            <a:extLst>
              <a:ext uri="{FF2B5EF4-FFF2-40B4-BE49-F238E27FC236}">
                <a16:creationId xmlns:a16="http://schemas.microsoft.com/office/drawing/2014/main" id="{17CE51FD-DA3B-4A7A-A8DE-E905997A15F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51388" y="4132337"/>
            <a:ext cx="4140200" cy="2081395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ko-KR" dirty="0"/>
              <a:t>Bullet pt12</a:t>
            </a:r>
            <a:endParaRPr lang="ko-KR" altLang="en-US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E77E221-F21A-4439-BA93-E44799D19F30}"/>
              </a:ext>
            </a:extLst>
          </p:cNvPr>
          <p:cNvCxnSpPr>
            <a:cxnSpLocks/>
          </p:cNvCxnSpPr>
          <p:nvPr userDrawn="1"/>
        </p:nvCxnSpPr>
        <p:spPr>
          <a:xfrm>
            <a:off x="4751388" y="4116657"/>
            <a:ext cx="4141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7152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>
          <p15:clr>
            <a:srgbClr val="FBAE40"/>
          </p15:clr>
        </p15:guide>
        <p15:guide id="2" pos="5602">
          <p15:clr>
            <a:srgbClr val="FBAE40"/>
          </p15:clr>
        </p15:guide>
        <p15:guide id="3" pos="158">
          <p15:clr>
            <a:srgbClr val="FBAE40"/>
          </p15:clr>
        </p15:guide>
        <p15:guide id="4" pos="2767">
          <p15:clr>
            <a:srgbClr val="FBAE40"/>
          </p15:clr>
        </p15:guide>
        <p15:guide id="5" pos="2993">
          <p15:clr>
            <a:srgbClr val="FBAE40"/>
          </p15:clr>
        </p15:guide>
        <p15:guide id="6" orient="horz" pos="3906">
          <p15:clr>
            <a:srgbClr val="FBAE40"/>
          </p15:clr>
        </p15:guide>
        <p15:guide id="8" pos="3198">
          <p15:clr>
            <a:srgbClr val="FBAE40"/>
          </p15:clr>
        </p15:guide>
        <p15:guide id="10" pos="363">
          <p15:clr>
            <a:srgbClr val="FBAE40"/>
          </p15:clr>
        </p15:guide>
        <p15:guide id="11" orient="horz" pos="2228" userDrawn="1">
          <p15:clr>
            <a:srgbClr val="FBAE40"/>
          </p15:clr>
        </p15:guide>
        <p15:guide id="13" orient="horz" pos="1071">
          <p15:clr>
            <a:srgbClr val="FBAE40"/>
          </p15:clr>
        </p15:guide>
        <p15:guide id="14" pos="2562">
          <p15:clr>
            <a:srgbClr val="FBAE40"/>
          </p15:clr>
        </p15:guide>
        <p15:guide id="15" pos="539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개체 7" hidden="1">
            <a:extLst>
              <a:ext uri="{FF2B5EF4-FFF2-40B4-BE49-F238E27FC236}">
                <a16:creationId xmlns:a16="http://schemas.microsoft.com/office/drawing/2014/main" id="{A5DFC0F2-4B9A-48B7-9FDB-32BEA1A9A12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946664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think-cell Slide" r:id="rId5" imgW="503" imgH="503" progId="TCLayout.ActiveDocument.1">
                  <p:embed/>
                </p:oleObj>
              </mc:Choice>
              <mc:Fallback>
                <p:oleObj name="think-cell Slide" r:id="rId5" imgW="503" imgH="503" progId="TCLayout.ActiveDocument.1">
                  <p:embed/>
                  <p:pic>
                    <p:nvPicPr>
                      <p:cNvPr id="8" name="개체 7" hidden="1">
                        <a:extLst>
                          <a:ext uri="{FF2B5EF4-FFF2-40B4-BE49-F238E27FC236}">
                            <a16:creationId xmlns:a16="http://schemas.microsoft.com/office/drawing/2014/main" id="{A5DFC0F2-4B9A-48B7-9FDB-32BEA1A9A1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 hidden="1">
            <a:extLst>
              <a:ext uri="{FF2B5EF4-FFF2-40B4-BE49-F238E27FC236}">
                <a16:creationId xmlns:a16="http://schemas.microsoft.com/office/drawing/2014/main" id="{6BEC0778-3A50-450C-85FF-7F048BBC681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b="0" i="0" baseline="0">
              <a:latin typeface="맑은 고딕" panose="020B0503020000020004" pitchFamily="50" charset="-127"/>
              <a:ea typeface="맑은 고딕" panose="020B0503020000020004" pitchFamily="50" charset="-127"/>
              <a:cs typeface="+mj-cs"/>
              <a:sym typeface="맑은 고딕" panose="020B050302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A57BE8-EBDD-4072-9CED-A292BB0875DB}"/>
              </a:ext>
            </a:extLst>
          </p:cNvPr>
          <p:cNvCxnSpPr>
            <a:cxnSpLocks/>
          </p:cNvCxnSpPr>
          <p:nvPr userDrawn="1"/>
        </p:nvCxnSpPr>
        <p:spPr>
          <a:xfrm>
            <a:off x="250825" y="6399060"/>
            <a:ext cx="8641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537FEAC-5613-4BF5-A8A6-7B2A37DD44AE}"/>
              </a:ext>
            </a:extLst>
          </p:cNvPr>
          <p:cNvCxnSpPr>
            <a:cxnSpLocks/>
          </p:cNvCxnSpPr>
          <p:nvPr userDrawn="1"/>
        </p:nvCxnSpPr>
        <p:spPr>
          <a:xfrm>
            <a:off x="250824" y="6200775"/>
            <a:ext cx="8641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제목 3">
            <a:extLst>
              <a:ext uri="{FF2B5EF4-FFF2-40B4-BE49-F238E27FC236}">
                <a16:creationId xmlns:a16="http://schemas.microsoft.com/office/drawing/2014/main" id="{6679C00F-37C9-452A-944F-0B9815BC8F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0311" y="392160"/>
            <a:ext cx="8642350" cy="670584"/>
          </a:xfrm>
          <a:prstGeom prst="rect">
            <a:avLst/>
          </a:prstGeom>
        </p:spPr>
        <p:txBody>
          <a:bodyPr lIns="36000" rIns="36000"/>
          <a:lstStyle>
            <a:lvl1pPr>
              <a:defRPr sz="2000" b="1">
                <a:latin typeface="Calibri" panose="020F0502020204030204" pitchFamily="34" charset="0"/>
                <a:ea typeface="+mj-ea"/>
              </a:defRPr>
            </a:lvl1pPr>
          </a:lstStyle>
          <a:p>
            <a:r>
              <a:rPr lang="en-US" altLang="ko-KR" dirty="0"/>
              <a:t>Slide Title 20pt</a:t>
            </a:r>
            <a:endParaRPr lang="ko-KR" altLang="en-US" dirty="0"/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76CACC4D-761F-427E-97ED-77920637BA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311" y="6203950"/>
            <a:ext cx="8642865" cy="195109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900">
                <a:latin typeface="Calibri" panose="020F0502020204030204" pitchFamily="34" charset="0"/>
                <a:ea typeface="+mj-ea"/>
              </a:defRPr>
            </a:lvl1pPr>
          </a:lstStyle>
          <a:p>
            <a:pPr lvl="0"/>
            <a:r>
              <a:rPr lang="en-US" altLang="ko-KR" dirty="0"/>
              <a:t>Source:</a:t>
            </a:r>
            <a:endParaRPr lang="ko-KR" alt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C5EF2B03-62F7-4AB5-A733-1561668597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825" y="101681"/>
            <a:ext cx="8642350" cy="260314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200" b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j-ea"/>
              </a:defRPr>
            </a:lvl1pPr>
          </a:lstStyle>
          <a:p>
            <a:pPr lvl="0"/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Title 12pt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3287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81">
          <p15:clr>
            <a:srgbClr val="FBAE40"/>
          </p15:clr>
        </p15:guide>
        <p15:guide id="2" pos="5602">
          <p15:clr>
            <a:srgbClr val="FBAE40"/>
          </p15:clr>
        </p15:guide>
        <p15:guide id="3" pos="158">
          <p15:clr>
            <a:srgbClr val="FBAE40"/>
          </p15:clr>
        </p15:guide>
        <p15:guide id="4" pos="2789">
          <p15:clr>
            <a:srgbClr val="FBAE40"/>
          </p15:clr>
        </p15:guide>
        <p15:guide id="5" pos="2993">
          <p15:clr>
            <a:srgbClr val="FBAE40"/>
          </p15:clr>
        </p15:guide>
        <p15:guide id="6" orient="horz" pos="3906">
          <p15:clr>
            <a:srgbClr val="FBAE40"/>
          </p15:clr>
        </p15:guide>
        <p15:guide id="8" pos="3198" userDrawn="1">
          <p15:clr>
            <a:srgbClr val="FBAE40"/>
          </p15:clr>
        </p15:guide>
        <p15:guide id="10" pos="363" userDrawn="1">
          <p15:clr>
            <a:srgbClr val="FBAE40"/>
          </p15:clr>
        </p15:guide>
        <p15:guide id="11" orient="horz" pos="3022">
          <p15:clr>
            <a:srgbClr val="FBAE40"/>
          </p15:clr>
        </p15:guide>
        <p15:guide id="12" orient="horz" pos="1344">
          <p15:clr>
            <a:srgbClr val="FBAE40"/>
          </p15:clr>
        </p15:guide>
        <p15:guide id="13" orient="horz" pos="1049">
          <p15:clr>
            <a:srgbClr val="FBAE40"/>
          </p15:clr>
        </p15:guide>
        <p15:guide id="14" pos="2585">
          <p15:clr>
            <a:srgbClr val="FBAE40"/>
          </p15:clr>
        </p15:guide>
        <p15:guide id="15" pos="539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차트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개체 7" hidden="1">
            <a:extLst>
              <a:ext uri="{FF2B5EF4-FFF2-40B4-BE49-F238E27FC236}">
                <a16:creationId xmlns:a16="http://schemas.microsoft.com/office/drawing/2014/main" id="{A5DFC0F2-4B9A-48B7-9FDB-32BEA1A9A12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089730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think-cell Slide" r:id="rId5" imgW="503" imgH="503" progId="TCLayout.ActiveDocument.1">
                  <p:embed/>
                </p:oleObj>
              </mc:Choice>
              <mc:Fallback>
                <p:oleObj name="think-cell Slide" r:id="rId5" imgW="503" imgH="503" progId="TCLayout.ActiveDocument.1">
                  <p:embed/>
                  <p:pic>
                    <p:nvPicPr>
                      <p:cNvPr id="8" name="개체 7" hidden="1">
                        <a:extLst>
                          <a:ext uri="{FF2B5EF4-FFF2-40B4-BE49-F238E27FC236}">
                            <a16:creationId xmlns:a16="http://schemas.microsoft.com/office/drawing/2014/main" id="{A5DFC0F2-4B9A-48B7-9FDB-32BEA1A9A1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 hidden="1">
            <a:extLst>
              <a:ext uri="{FF2B5EF4-FFF2-40B4-BE49-F238E27FC236}">
                <a16:creationId xmlns:a16="http://schemas.microsoft.com/office/drawing/2014/main" id="{6BEC0778-3A50-450C-85FF-7F048BBC681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b="0" i="0" baseline="0">
              <a:latin typeface="맑은 고딕" panose="020B0503020000020004" pitchFamily="50" charset="-127"/>
              <a:ea typeface="맑은 고딕" panose="020B0503020000020004" pitchFamily="50" charset="-127"/>
              <a:cs typeface="+mj-cs"/>
              <a:sym typeface="맑은 고딕" panose="020B050302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A57BE8-EBDD-4072-9CED-A292BB0875DB}"/>
              </a:ext>
            </a:extLst>
          </p:cNvPr>
          <p:cNvCxnSpPr>
            <a:cxnSpLocks/>
          </p:cNvCxnSpPr>
          <p:nvPr userDrawn="1"/>
        </p:nvCxnSpPr>
        <p:spPr>
          <a:xfrm>
            <a:off x="250825" y="6399060"/>
            <a:ext cx="8641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F70618F-B2CC-43DC-99F0-E65A1CE2F0D0}"/>
              </a:ext>
            </a:extLst>
          </p:cNvPr>
          <p:cNvCxnSpPr>
            <a:cxnSpLocks/>
          </p:cNvCxnSpPr>
          <p:nvPr userDrawn="1"/>
        </p:nvCxnSpPr>
        <p:spPr>
          <a:xfrm>
            <a:off x="250311" y="1665288"/>
            <a:ext cx="86419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537FEAC-5613-4BF5-A8A6-7B2A37DD44AE}"/>
              </a:ext>
            </a:extLst>
          </p:cNvPr>
          <p:cNvCxnSpPr>
            <a:cxnSpLocks/>
          </p:cNvCxnSpPr>
          <p:nvPr userDrawn="1"/>
        </p:nvCxnSpPr>
        <p:spPr>
          <a:xfrm>
            <a:off x="250824" y="6200775"/>
            <a:ext cx="8641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BEFBB3E-6352-4B82-A037-69DFFB49F417}"/>
              </a:ext>
            </a:extLst>
          </p:cNvPr>
          <p:cNvCxnSpPr>
            <a:cxnSpLocks/>
          </p:cNvCxnSpPr>
          <p:nvPr userDrawn="1"/>
        </p:nvCxnSpPr>
        <p:spPr>
          <a:xfrm>
            <a:off x="258937" y="6187758"/>
            <a:ext cx="8641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제목 3">
            <a:extLst>
              <a:ext uri="{FF2B5EF4-FFF2-40B4-BE49-F238E27FC236}">
                <a16:creationId xmlns:a16="http://schemas.microsoft.com/office/drawing/2014/main" id="{6679C00F-37C9-452A-944F-0B9815BC8F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0825" y="392160"/>
            <a:ext cx="8642350" cy="670584"/>
          </a:xfrm>
          <a:prstGeom prst="rect">
            <a:avLst/>
          </a:prstGeom>
        </p:spPr>
        <p:txBody>
          <a:bodyPr lIns="36000" rIns="36000"/>
          <a:lstStyle>
            <a:lvl1pPr>
              <a:defRPr sz="2000" b="1">
                <a:latin typeface="Calibri" panose="020F0502020204030204" pitchFamily="34" charset="0"/>
                <a:ea typeface="+mj-ea"/>
              </a:defRPr>
            </a:lvl1pPr>
          </a:lstStyle>
          <a:p>
            <a:r>
              <a:rPr lang="en-US" altLang="ko-KR" dirty="0"/>
              <a:t>Slide Title 20pt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 hasCustomPrompt="1"/>
          </p:nvPr>
        </p:nvSpPr>
        <p:spPr>
          <a:xfrm>
            <a:off x="250825" y="1089981"/>
            <a:ext cx="8642350" cy="575307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60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ko-KR" sz="1600" dirty="0">
                <a:latin typeface="+mj-lt"/>
              </a:rPr>
              <a:t>Head Message 16pt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9" hasCustomPrompt="1"/>
          </p:nvPr>
        </p:nvSpPr>
        <p:spPr>
          <a:xfrm>
            <a:off x="6516687" y="1692526"/>
            <a:ext cx="2376487" cy="4365374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ko-KR" sz="1200" dirty="0">
                <a:latin typeface="+mn-lt"/>
              </a:rPr>
              <a:t>Bullet 12pt</a:t>
            </a:r>
            <a:endParaRPr lang="ko-KR" altLang="en-US" dirty="0"/>
          </a:p>
        </p:txBody>
      </p:sp>
      <p:sp>
        <p:nvSpPr>
          <p:cNvPr id="21" name="텍스트 개체 틀 4">
            <a:extLst>
              <a:ext uri="{FF2B5EF4-FFF2-40B4-BE49-F238E27FC236}">
                <a16:creationId xmlns:a16="http://schemas.microsoft.com/office/drawing/2014/main" id="{C5EF2B03-62F7-4AB5-A733-1561668597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825" y="101681"/>
            <a:ext cx="8642350" cy="260314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200" b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j-ea"/>
              </a:defRPr>
            </a:lvl1pPr>
          </a:lstStyle>
          <a:p>
            <a:pPr lvl="0"/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Title 12pt</a:t>
            </a:r>
            <a:endParaRPr lang="ko-KR" altLang="en-US" dirty="0"/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76CACC4D-761F-427E-97ED-77920637BA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311" y="6203950"/>
            <a:ext cx="8642865" cy="195109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900">
                <a:latin typeface="Calibri" panose="020F0502020204030204" pitchFamily="34" charset="0"/>
                <a:ea typeface="+mj-ea"/>
              </a:defRPr>
            </a:lvl1pPr>
          </a:lstStyle>
          <a:p>
            <a:pPr lvl="0"/>
            <a:r>
              <a:rPr lang="en-US" altLang="ko-KR" dirty="0"/>
              <a:t>Source: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02D4205-C921-475B-95DB-F2E7D63C931D}"/>
              </a:ext>
            </a:extLst>
          </p:cNvPr>
          <p:cNvCxnSpPr>
            <a:cxnSpLocks/>
          </p:cNvCxnSpPr>
          <p:nvPr userDrawn="1"/>
        </p:nvCxnSpPr>
        <p:spPr>
          <a:xfrm>
            <a:off x="252410" y="1997820"/>
            <a:ext cx="60483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30">
            <a:extLst>
              <a:ext uri="{FF2B5EF4-FFF2-40B4-BE49-F238E27FC236}">
                <a16:creationId xmlns:a16="http://schemas.microsoft.com/office/drawing/2014/main" id="{50E9242E-97D8-466E-B43C-53D3CBFA6C2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2413" y="1692568"/>
            <a:ext cx="6048375" cy="277971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400" b="1">
                <a:latin typeface="Calibri" panose="020F0502020204030204" pitchFamily="34" charset="0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Chart Title 14 Point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7406735-4852-447E-A63C-35A78EA07A2A}"/>
              </a:ext>
            </a:extLst>
          </p:cNvPr>
          <p:cNvCxnSpPr>
            <a:cxnSpLocks/>
          </p:cNvCxnSpPr>
          <p:nvPr userDrawn="1"/>
        </p:nvCxnSpPr>
        <p:spPr>
          <a:xfrm>
            <a:off x="252410" y="4259056"/>
            <a:ext cx="6048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30">
            <a:extLst>
              <a:ext uri="{FF2B5EF4-FFF2-40B4-BE49-F238E27FC236}">
                <a16:creationId xmlns:a16="http://schemas.microsoft.com/office/drawing/2014/main" id="{11EE1773-2483-4144-AC25-EB2E44FBE9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2412" y="3953804"/>
            <a:ext cx="6048376" cy="277971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400" b="1">
                <a:latin typeface="Calibri" panose="020F0502020204030204" pitchFamily="34" charset="0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Chart Title 14 Point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5972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602">
          <p15:clr>
            <a:srgbClr val="FBAE40"/>
          </p15:clr>
        </p15:guide>
        <p15:guide id="3" pos="158">
          <p15:clr>
            <a:srgbClr val="FBAE40"/>
          </p15:clr>
        </p15:guide>
        <p15:guide id="5" pos="4037" userDrawn="1">
          <p15:clr>
            <a:srgbClr val="FBAE40"/>
          </p15:clr>
        </p15:guide>
        <p15:guide id="6" orient="horz" pos="3906">
          <p15:clr>
            <a:srgbClr val="FBAE40"/>
          </p15:clr>
        </p15:guide>
        <p15:guide id="8" pos="3969" userDrawn="1">
          <p15:clr>
            <a:srgbClr val="FBAE40"/>
          </p15:clr>
        </p15:guide>
        <p15:guide id="10" pos="363" userDrawn="1">
          <p15:clr>
            <a:srgbClr val="FBAE40"/>
          </p15:clr>
        </p15:guide>
        <p15:guide id="11" orient="horz" pos="3816">
          <p15:clr>
            <a:srgbClr val="FBAE40"/>
          </p15:clr>
        </p15:guide>
        <p15:guide id="12" orient="horz" pos="1344" userDrawn="1">
          <p15:clr>
            <a:srgbClr val="FBAE40"/>
          </p15:clr>
        </p15:guide>
        <p15:guide id="13" orient="horz" pos="1049">
          <p15:clr>
            <a:srgbClr val="FBAE40"/>
          </p15:clr>
        </p15:guide>
        <p15:guide id="16" orient="horz" pos="2387">
          <p15:clr>
            <a:srgbClr val="FBAE40"/>
          </p15:clr>
        </p15:guide>
        <p15:guide id="17" orient="horz" pos="2772">
          <p15:clr>
            <a:srgbClr val="FBAE40"/>
          </p15:clr>
        </p15:guide>
        <p15:guide id="18" pos="410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개체 7" hidden="1">
            <a:extLst>
              <a:ext uri="{FF2B5EF4-FFF2-40B4-BE49-F238E27FC236}">
                <a16:creationId xmlns:a16="http://schemas.microsoft.com/office/drawing/2014/main" id="{749A8170-C011-477C-9C7B-845BBC8EF4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0888685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think-cell Slide" r:id="rId15" imgW="503" imgH="503" progId="TCLayout.ActiveDocument.1">
                  <p:embed/>
                </p:oleObj>
              </mc:Choice>
              <mc:Fallback>
                <p:oleObj name="think-cell Slide" r:id="rId15" imgW="503" imgH="503" progId="TCLayout.ActiveDocument.1">
                  <p:embed/>
                  <p:pic>
                    <p:nvPicPr>
                      <p:cNvPr id="8" name="개체 7" hidden="1">
                        <a:extLst>
                          <a:ext uri="{FF2B5EF4-FFF2-40B4-BE49-F238E27FC236}">
                            <a16:creationId xmlns:a16="http://schemas.microsoft.com/office/drawing/2014/main" id="{749A8170-C011-477C-9C7B-845BBC8EF4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C9893577-A32D-4D20-965F-EA8BDE2766D5}"/>
              </a:ext>
            </a:extLst>
          </p:cNvPr>
          <p:cNvSpPr/>
          <p:nvPr userDrawn="1"/>
        </p:nvSpPr>
        <p:spPr>
          <a:xfrm>
            <a:off x="-1668218" y="2340630"/>
            <a:ext cx="1512000" cy="540000"/>
          </a:xfrm>
          <a:prstGeom prst="rect">
            <a:avLst/>
          </a:prstGeom>
          <a:solidFill>
            <a:srgbClr val="B5C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atin typeface="Calibri" panose="020F050202020403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E19009E-BA30-40FA-9D4F-F67ADB2A2737}"/>
              </a:ext>
            </a:extLst>
          </p:cNvPr>
          <p:cNvSpPr/>
          <p:nvPr userDrawn="1"/>
        </p:nvSpPr>
        <p:spPr>
          <a:xfrm>
            <a:off x="-1668218" y="3837364"/>
            <a:ext cx="1512000" cy="540000"/>
          </a:xfrm>
          <a:prstGeom prst="rect">
            <a:avLst/>
          </a:prstGeom>
          <a:solidFill>
            <a:srgbClr val="387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atin typeface="Calibri" panose="020F050202020403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136494A-6339-4A47-A92B-41A88A711D0D}"/>
              </a:ext>
            </a:extLst>
          </p:cNvPr>
          <p:cNvSpPr/>
          <p:nvPr userDrawn="1"/>
        </p:nvSpPr>
        <p:spPr>
          <a:xfrm>
            <a:off x="-1668218" y="1592263"/>
            <a:ext cx="1512000" cy="540000"/>
          </a:xfrm>
          <a:prstGeom prst="rect">
            <a:avLst/>
          </a:prstGeom>
          <a:solidFill>
            <a:srgbClr val="8AB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atin typeface="Calibri" panose="020F050202020403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DC31434-D3FB-40B4-8FAF-D54EA1124305}"/>
              </a:ext>
            </a:extLst>
          </p:cNvPr>
          <p:cNvSpPr/>
          <p:nvPr userDrawn="1"/>
        </p:nvSpPr>
        <p:spPr>
          <a:xfrm>
            <a:off x="-1668218" y="3088997"/>
            <a:ext cx="1512000" cy="5400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atin typeface="Calibri" panose="020F050202020403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4DC6AE6-47AF-47F6-A2DC-408557F43071}"/>
              </a:ext>
            </a:extLst>
          </p:cNvPr>
          <p:cNvSpPr/>
          <p:nvPr userDrawn="1"/>
        </p:nvSpPr>
        <p:spPr>
          <a:xfrm>
            <a:off x="-1668218" y="5334098"/>
            <a:ext cx="1512000" cy="540000"/>
          </a:xfrm>
          <a:prstGeom prst="rect">
            <a:avLst/>
          </a:prstGeom>
          <a:solidFill>
            <a:srgbClr val="2B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atin typeface="Calibri" panose="020F0502020204030204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62638C-83D7-4CB5-8996-4864BE857910}"/>
              </a:ext>
            </a:extLst>
          </p:cNvPr>
          <p:cNvSpPr/>
          <p:nvPr userDrawn="1"/>
        </p:nvSpPr>
        <p:spPr>
          <a:xfrm>
            <a:off x="-1668218" y="4585734"/>
            <a:ext cx="1512000" cy="540000"/>
          </a:xfrm>
          <a:prstGeom prst="rect">
            <a:avLst/>
          </a:prstGeom>
          <a:solidFill>
            <a:srgbClr val="00A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atin typeface="Calibri" panose="020F0502020204030204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5FC00A8-F661-4AF2-8F18-28EA3819CAE9}"/>
              </a:ext>
            </a:extLst>
          </p:cNvPr>
          <p:cNvSpPr/>
          <p:nvPr userDrawn="1"/>
        </p:nvSpPr>
        <p:spPr>
          <a:xfrm>
            <a:off x="-1668218" y="6082468"/>
            <a:ext cx="1512000" cy="540000"/>
          </a:xfrm>
          <a:prstGeom prst="rect">
            <a:avLst/>
          </a:prstGeom>
          <a:solidFill>
            <a:srgbClr val="702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atin typeface="Calibri" panose="020F0502020204030204" pitchFamily="34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F9EDA97-354E-475B-958F-09AFD6B6BE44}"/>
              </a:ext>
            </a:extLst>
          </p:cNvPr>
          <p:cNvSpPr txBox="1">
            <a:spLocks/>
          </p:cNvSpPr>
          <p:nvPr userDrawn="1"/>
        </p:nvSpPr>
        <p:spPr>
          <a:xfrm>
            <a:off x="3504686" y="6563976"/>
            <a:ext cx="2133600" cy="15388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defPPr>
              <a:defRPr lang="ko-KR"/>
            </a:defPPr>
            <a:lvl1pPr marL="0" algn="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540F1DE4-2AA3-4921-8669-9831BE04B3EC}" type="slidenum">
              <a:rPr lang="en-US" smtClean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en-US">
              <a:solidFill>
                <a:srgbClr val="7F7F7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그림 17" descr="그리기, 표지판, 중지이(가) 표시된 사진&#10;&#10;자동 생성된 설명">
            <a:extLst>
              <a:ext uri="{FF2B5EF4-FFF2-40B4-BE49-F238E27FC236}">
                <a16:creationId xmlns:a16="http://schemas.microsoft.com/office/drawing/2014/main" id="{B1E947DE-22D6-4342-AC87-9EB272B2E4C3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111" y="6490951"/>
            <a:ext cx="762689" cy="30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5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677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685" r:id="rId8"/>
    <p:sldLayoutId id="2147483684" r:id="rId9"/>
    <p:sldLayoutId id="2147483706" r:id="rId10"/>
    <p:sldLayoutId id="214748370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3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개체 7" hidden="1">
            <a:extLst>
              <a:ext uri="{FF2B5EF4-FFF2-40B4-BE49-F238E27FC236}">
                <a16:creationId xmlns:a16="http://schemas.microsoft.com/office/drawing/2014/main" id="{90CE79C0-569F-4CF2-B77B-730B5CA3C32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8" name="개체 7" hidden="1">
                        <a:extLst>
                          <a:ext uri="{FF2B5EF4-FFF2-40B4-BE49-F238E27FC236}">
                            <a16:creationId xmlns:a16="http://schemas.microsoft.com/office/drawing/2014/main" id="{90CE79C0-569F-4CF2-B77B-730B5CA3C3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C70E8F42-7805-4A9A-AC82-DE2F4375A3A7}"/>
              </a:ext>
            </a:extLst>
          </p:cNvPr>
          <p:cNvSpPr/>
          <p:nvPr/>
        </p:nvSpPr>
        <p:spPr>
          <a:xfrm>
            <a:off x="3668268" y="1584960"/>
            <a:ext cx="149352" cy="451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DD7A96-BA90-4C9D-AFE2-5CDD7ECB503C}"/>
              </a:ext>
            </a:extLst>
          </p:cNvPr>
          <p:cNvSpPr/>
          <p:nvPr/>
        </p:nvSpPr>
        <p:spPr>
          <a:xfrm>
            <a:off x="197963" y="1650681"/>
            <a:ext cx="8728322" cy="622170"/>
          </a:xfrm>
          <a:prstGeom prst="rect">
            <a:avLst/>
          </a:prstGeom>
          <a:solidFill>
            <a:srgbClr val="387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2400" b="1" dirty="0">
                <a:latin typeface="Calibri" panose="020F0502020204030204" pitchFamily="34" charset="0"/>
              </a:rPr>
              <a:t>2020</a:t>
            </a:r>
            <a:r>
              <a:rPr lang="ko-KR" altLang="en-US" sz="2400" b="1" dirty="0">
                <a:latin typeface="Calibri" panose="020F0502020204030204" pitchFamily="34" charset="0"/>
              </a:rPr>
              <a:t>년 </a:t>
            </a:r>
            <a:r>
              <a:rPr lang="en-US" altLang="ko-KR" sz="2400" b="1" dirty="0">
                <a:latin typeface="Calibri" panose="020F0502020204030204" pitchFamily="34" charset="0"/>
              </a:rPr>
              <a:t>1</a:t>
            </a:r>
            <a:r>
              <a:rPr lang="ko-KR" altLang="en-US" sz="2400" b="1" dirty="0">
                <a:latin typeface="Calibri" panose="020F0502020204030204" pitchFamily="34" charset="0"/>
              </a:rPr>
              <a:t>학기 컴퓨터 공학 설계 및 실험</a:t>
            </a:r>
            <a:r>
              <a:rPr lang="en-US" altLang="ko-KR" sz="2400" b="1" dirty="0">
                <a:latin typeface="Calibri" panose="020F0502020204030204" pitchFamily="34" charset="0"/>
              </a:rPr>
              <a:t>1 </a:t>
            </a:r>
            <a:r>
              <a:rPr lang="ko-KR" altLang="en-US" sz="2400" b="1" dirty="0">
                <a:latin typeface="Calibri" panose="020F0502020204030204" pitchFamily="34" charset="0"/>
              </a:rPr>
              <a:t>기말 프로젝트 </a:t>
            </a:r>
            <a:r>
              <a:rPr lang="en-US" altLang="ko-KR" sz="2400" b="1" dirty="0">
                <a:latin typeface="Calibri" panose="020F0502020204030204" pitchFamily="34" charset="0"/>
              </a:rPr>
              <a:t>PPT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2A261C-4AEC-41FB-A21A-524479D5214C}"/>
              </a:ext>
            </a:extLst>
          </p:cNvPr>
          <p:cNvSpPr/>
          <p:nvPr/>
        </p:nvSpPr>
        <p:spPr>
          <a:xfrm>
            <a:off x="5089496" y="3090446"/>
            <a:ext cx="3836789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3600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ln>
                  <a:solidFill>
                    <a:schemeClr val="folHlink">
                      <a:alpha val="0"/>
                    </a:schemeClr>
                  </a:solidFill>
                </a:ln>
                <a:latin typeface="Calibri" panose="020F0502020204030204" pitchFamily="34" charset="0"/>
                <a:ea typeface="맑은 고딕" panose="020B0503020000020004" pitchFamily="50" charset="-127"/>
              </a:rPr>
              <a:t>2020. 6. 25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70F4E1-A9F3-4C76-8761-0C7EFAF00DC2}"/>
              </a:ext>
            </a:extLst>
          </p:cNvPr>
          <p:cNvSpPr/>
          <p:nvPr/>
        </p:nvSpPr>
        <p:spPr>
          <a:xfrm>
            <a:off x="197963" y="2347149"/>
            <a:ext cx="8728322" cy="622170"/>
          </a:xfrm>
          <a:prstGeom prst="rect">
            <a:avLst/>
          </a:prstGeom>
          <a:solidFill>
            <a:srgbClr val="00A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marL="285750" indent="-285750">
              <a:buFontTx/>
              <a:buChar char="-"/>
            </a:pPr>
            <a:r>
              <a:rPr lang="en-US" altLang="ko-KR" sz="1600" b="1" dirty="0">
                <a:latin typeface="Calibri" panose="020F0502020204030204" pitchFamily="34" charset="0"/>
              </a:rPr>
              <a:t>waterfall(</a:t>
            </a:r>
            <a:r>
              <a:rPr lang="en-US" altLang="ko-KR" sz="1600" b="1" dirty="0" err="1">
                <a:latin typeface="Calibri" panose="020F0502020204030204" pitchFamily="34" charset="0"/>
              </a:rPr>
              <a:t>openframeworks</a:t>
            </a:r>
            <a:r>
              <a:rPr lang="en-US" altLang="ko-KR" sz="1600" b="1" dirty="0">
                <a:latin typeface="Calibri" panose="020F0502020204030204" pitchFamily="34" charset="0"/>
              </a:rPr>
              <a:t>)</a:t>
            </a:r>
            <a:r>
              <a:rPr lang="ko-KR" altLang="ko-KR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ko-KR" sz="1600" dirty="0"/>
              <a:t>프로젝트 환경 </a:t>
            </a:r>
            <a:r>
              <a:rPr lang="en-US" altLang="ko-KR" sz="1600" dirty="0"/>
              <a:t>: visual studio 2019 / </a:t>
            </a:r>
            <a:r>
              <a:rPr lang="ko-KR" altLang="ko-KR" sz="1600" dirty="0" err="1"/>
              <a:t>오픈프레임웍스</a:t>
            </a:r>
            <a:r>
              <a:rPr lang="ko-KR" altLang="ko-KR" sz="1600" dirty="0"/>
              <a:t> </a:t>
            </a:r>
            <a:r>
              <a:rPr lang="en-US" altLang="ko-KR" sz="1600" dirty="0"/>
              <a:t>: of_v0.11.0_vs2017_release</a:t>
            </a:r>
            <a:endParaRPr lang="en-US" altLang="ko-KR" sz="1600" b="1" dirty="0">
              <a:latin typeface="Calibri" panose="020F050202020403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9B234A-9C4B-44EB-ABD2-85AA29397055}"/>
              </a:ext>
            </a:extLst>
          </p:cNvPr>
          <p:cNvSpPr/>
          <p:nvPr/>
        </p:nvSpPr>
        <p:spPr>
          <a:xfrm>
            <a:off x="5089496" y="3747671"/>
            <a:ext cx="3836789" cy="615553"/>
          </a:xfrm>
          <a:prstGeom prst="rect">
            <a:avLst/>
          </a:prstGeom>
          <a:solidFill>
            <a:schemeClr val="bg1"/>
          </a:solidFill>
        </p:spPr>
        <p:txBody>
          <a:bodyPr wrap="square" lIns="3600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600" dirty="0">
              <a:ln>
                <a:solidFill>
                  <a:schemeClr val="folHlink">
                    <a:alpha val="0"/>
                  </a:schemeClr>
                </a:solidFill>
              </a:ln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n>
                  <a:solidFill>
                    <a:schemeClr val="folHlink">
                      <a:alpha val="0"/>
                    </a:schemeClr>
                  </a:solidFill>
                </a:ln>
                <a:latin typeface="Calibri" panose="020F0502020204030204" pitchFamily="34" charset="0"/>
                <a:ea typeface="맑은 고딕" panose="020B0503020000020004" pitchFamily="50" charset="-127"/>
              </a:rPr>
              <a:t>20180525 </a:t>
            </a:r>
            <a:r>
              <a:rPr kumimoji="1" lang="ko-KR" altLang="en-US" dirty="0" err="1">
                <a:ln>
                  <a:solidFill>
                    <a:schemeClr val="folHlink">
                      <a:alpha val="0"/>
                    </a:schemeClr>
                  </a:solidFill>
                </a:ln>
                <a:latin typeface="Calibri" panose="020F0502020204030204" pitchFamily="34" charset="0"/>
                <a:ea typeface="맑은 고딕" panose="020B0503020000020004" pitchFamily="50" charset="-127"/>
              </a:rPr>
              <a:t>김효서</a:t>
            </a:r>
            <a:endParaRPr kumimoji="1" lang="en-US" altLang="ko-KR" dirty="0">
              <a:ln>
                <a:solidFill>
                  <a:schemeClr val="folHlink">
                    <a:alpha val="0"/>
                  </a:schemeClr>
                </a:solidFill>
              </a:ln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3111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802E7E2-B3CE-4E66-B6E0-516A3846B8E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ctr"/>
            <a:r>
              <a:rPr lang="ko-KR" altLang="en-US" dirty="0"/>
              <a:t>중성 </a:t>
            </a:r>
            <a:r>
              <a:rPr lang="en-US" altLang="ko-KR" dirty="0" err="1"/>
              <a:t>water_type</a:t>
            </a:r>
            <a:r>
              <a:rPr lang="en-US" altLang="ko-KR" dirty="0"/>
              <a:t> == 0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4EE05D-FE7B-482B-8C80-BC6D7857F98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ko-KR" dirty="0"/>
              <a:t>리트머스 종이가 산성일 때는 붉은색으로</a:t>
            </a:r>
            <a:r>
              <a:rPr lang="en-US" altLang="ko-KR" dirty="0"/>
              <a:t>, </a:t>
            </a:r>
            <a:r>
              <a:rPr lang="ko-KR" altLang="ko-KR" dirty="0"/>
              <a:t>중성일 때는 흰색으로</a:t>
            </a:r>
            <a:r>
              <a:rPr lang="en-US" altLang="ko-KR" dirty="0"/>
              <a:t>, </a:t>
            </a:r>
            <a:r>
              <a:rPr lang="ko-KR" altLang="ko-KR" dirty="0"/>
              <a:t>염기성일 때는 푸른색으로 변하는 성질을 이용하여 물의 성질을 판별하는 리트머스 종이를 구현하였다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EA8937-9379-4EFD-AD7E-5D3947E75F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D37FDF69-64C4-49CA-B99B-5CBF67E9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리트머스 종이로 물의 종류 판별하기</a:t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6D1ACF4-45A7-4E1D-B515-5DD05D64E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0825" y="101681"/>
            <a:ext cx="8642350" cy="260314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>
                <a:ea typeface="맑은 고딕" panose="020B0503020000020004" pitchFamily="50" charset="-127"/>
              </a:rPr>
              <a:t>리트머스 종이</a:t>
            </a:r>
            <a:endParaRPr lang="en-US" altLang="ko-KR" dirty="0"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2B06EAB-4DDC-4695-A321-455EBAB772C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algn="ctr"/>
            <a:r>
              <a:rPr lang="ko-KR" altLang="en-US" dirty="0"/>
              <a:t>산성 </a:t>
            </a:r>
            <a:r>
              <a:rPr lang="en-US" altLang="ko-KR" dirty="0" err="1"/>
              <a:t>water_type</a:t>
            </a:r>
            <a:r>
              <a:rPr lang="en-US" altLang="ko-KR" dirty="0"/>
              <a:t> == 1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C67B6E3-1C56-46EB-85CE-1F284F30FD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algn="ctr"/>
            <a:r>
              <a:rPr lang="ko-KR" altLang="en-US" dirty="0"/>
              <a:t>염기성 </a:t>
            </a:r>
            <a:r>
              <a:rPr lang="en-US" altLang="ko-KR" dirty="0" err="1"/>
              <a:t>water_type</a:t>
            </a:r>
            <a:r>
              <a:rPr lang="en-US" altLang="ko-KR" dirty="0"/>
              <a:t> == 2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6CD5988-F010-4856-BC9F-133D56D063E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ko-KR" dirty="0"/>
              <a:t>각 점마다 나오는 물의 종류는 랜덤으로 </a:t>
            </a:r>
            <a:r>
              <a:rPr lang="en-US" altLang="ko-KR" dirty="0"/>
              <a:t>0, 1, 2 </a:t>
            </a:r>
            <a:r>
              <a:rPr lang="ko-KR" altLang="ko-KR" dirty="0"/>
              <a:t>중 한 숫자로 설정하였고 각각은 차례로 중성</a:t>
            </a:r>
            <a:r>
              <a:rPr lang="en-US" altLang="ko-KR" dirty="0"/>
              <a:t>, </a:t>
            </a:r>
            <a:r>
              <a:rPr lang="ko-KR" altLang="ko-KR" dirty="0"/>
              <a:t>산성</a:t>
            </a:r>
            <a:r>
              <a:rPr lang="en-US" altLang="ko-KR" dirty="0"/>
              <a:t>, </a:t>
            </a:r>
            <a:r>
              <a:rPr lang="ko-KR" altLang="ko-KR" dirty="0"/>
              <a:t>염기성을 뜻한다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ko-KR" dirty="0"/>
              <a:t>물을 튼 상태에서</a:t>
            </a:r>
            <a:r>
              <a:rPr lang="en-US" altLang="ko-KR" dirty="0"/>
              <a:t>(s</a:t>
            </a:r>
            <a:r>
              <a:rPr lang="ko-KR" altLang="ko-KR" dirty="0"/>
              <a:t>를 누른 상태에서</a:t>
            </a:r>
            <a:r>
              <a:rPr lang="en-US" altLang="ko-KR" dirty="0"/>
              <a:t>) </a:t>
            </a:r>
            <a:r>
              <a:rPr lang="ko-KR" altLang="ko-KR" dirty="0"/>
              <a:t>물이 나오는 점을 마우스 왼쪽 버튼으로 클릭하면 리트머스 종이가 색이 변한 채 표현된다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EEB54DE-7D40-4F9B-9C60-61ED58EA60FA}"/>
              </a:ext>
            </a:extLst>
          </p:cNvPr>
          <p:cNvPicPr/>
          <p:nvPr/>
        </p:nvPicPr>
        <p:blipFill rotWithShape="1">
          <a:blip r:embed="rId2"/>
          <a:srcRect l="40550" t="15600" r="6404" b="9947"/>
          <a:stretch/>
        </p:blipFill>
        <p:spPr bwMode="auto">
          <a:xfrm>
            <a:off x="1212469" y="1944299"/>
            <a:ext cx="1997901" cy="16207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856B850-1156-4BF5-95A2-C7E46C8CD4EF}"/>
              </a:ext>
            </a:extLst>
          </p:cNvPr>
          <p:cNvPicPr/>
          <p:nvPr/>
        </p:nvPicPr>
        <p:blipFill rotWithShape="1">
          <a:blip r:embed="rId3"/>
          <a:srcRect l="40550" t="15836" r="6537" b="10183"/>
          <a:stretch/>
        </p:blipFill>
        <p:spPr bwMode="auto">
          <a:xfrm>
            <a:off x="5821743" y="1985727"/>
            <a:ext cx="1997901" cy="16066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0C8193F-D09B-47E5-8478-BB9B092F6786}"/>
              </a:ext>
            </a:extLst>
          </p:cNvPr>
          <p:cNvPicPr/>
          <p:nvPr/>
        </p:nvPicPr>
        <p:blipFill rotWithShape="1">
          <a:blip r:embed="rId4"/>
          <a:srcRect l="40549" t="16073" r="6803" b="9710"/>
          <a:stretch/>
        </p:blipFill>
        <p:spPr bwMode="auto">
          <a:xfrm>
            <a:off x="1212468" y="4322600"/>
            <a:ext cx="1997901" cy="16481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45656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66B1F-46F2-4BA3-B159-0980E3E7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392160"/>
            <a:ext cx="8642350" cy="260314"/>
          </a:xfrm>
        </p:spPr>
        <p:txBody>
          <a:bodyPr/>
          <a:lstStyle/>
          <a:p>
            <a:r>
              <a:rPr lang="ko-KR" altLang="ko-KR" dirty="0"/>
              <a:t>리트머스 종이로 물의 종류 판별하기</a:t>
            </a:r>
            <a:r>
              <a:rPr lang="en-US" altLang="ko-KR" dirty="0"/>
              <a:t> </a:t>
            </a:r>
            <a:r>
              <a:rPr lang="ko-KR" altLang="en-US" dirty="0"/>
              <a:t>자료구조 및 알고리즘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AD094-85C9-45B4-BAA4-3F2E199344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0825" y="889565"/>
            <a:ext cx="8642350" cy="575307"/>
          </a:xfrm>
        </p:spPr>
        <p:txBody>
          <a:bodyPr/>
          <a:lstStyle/>
          <a:p>
            <a:r>
              <a:rPr lang="ko-KR" altLang="en-US" dirty="0"/>
              <a:t>물의 종류를 저장할 배열을 선언하고 이를 이용하여 </a:t>
            </a:r>
            <a:r>
              <a:rPr lang="en-US" altLang="ko-KR" dirty="0"/>
              <a:t>waterObj.cpp</a:t>
            </a:r>
            <a:r>
              <a:rPr lang="ko-KR" altLang="en-US" dirty="0"/>
              <a:t>의 </a:t>
            </a:r>
            <a:r>
              <a:rPr lang="en-US" altLang="ko-KR" dirty="0"/>
              <a:t>draw</a:t>
            </a:r>
            <a:r>
              <a:rPr lang="ko-KR" altLang="en-US" dirty="0"/>
              <a:t> 함수에서 색의 변화를 주었다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868577-7C54-407C-8965-C4FB21AC78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/>
              <a:t>주요 변수</a:t>
            </a:r>
            <a:endParaRPr lang="en-US" altLang="ko-KR" dirty="0"/>
          </a:p>
          <a:p>
            <a:pPr marL="0" indent="0" latinLnBrk="0">
              <a:buNone/>
            </a:pPr>
            <a:r>
              <a:rPr lang="en-US" altLang="ko-KR" dirty="0"/>
              <a:t>int* </a:t>
            </a:r>
            <a:r>
              <a:rPr lang="en-US" altLang="ko-KR" dirty="0" err="1"/>
              <a:t>water_type</a:t>
            </a:r>
            <a:r>
              <a:rPr lang="en-US" altLang="ko-KR" dirty="0"/>
              <a:t>; // </a:t>
            </a:r>
            <a:r>
              <a:rPr lang="ko-KR" altLang="ko-KR" dirty="0"/>
              <a:t>물의 종류 알려주는 배열</a:t>
            </a:r>
            <a:r>
              <a:rPr lang="en-US" altLang="ko-KR" dirty="0"/>
              <a:t> (0 : </a:t>
            </a:r>
            <a:r>
              <a:rPr lang="ko-KR" altLang="ko-KR" dirty="0"/>
              <a:t>중성</a:t>
            </a:r>
            <a:r>
              <a:rPr lang="en-US" altLang="ko-KR" dirty="0"/>
              <a:t>, 1 : </a:t>
            </a:r>
            <a:r>
              <a:rPr lang="ko-KR" altLang="ko-KR" dirty="0"/>
              <a:t>산성</a:t>
            </a:r>
            <a:r>
              <a:rPr lang="en-US" altLang="ko-KR" dirty="0"/>
              <a:t>, 2 : </a:t>
            </a:r>
            <a:r>
              <a:rPr lang="ko-KR" altLang="ko-KR" dirty="0"/>
              <a:t>연기성</a:t>
            </a:r>
            <a:r>
              <a:rPr lang="en-US" altLang="ko-KR" dirty="0"/>
              <a:t>)</a:t>
            </a:r>
            <a:endParaRPr lang="ko-KR" altLang="ko-KR" dirty="0"/>
          </a:p>
          <a:p>
            <a:r>
              <a:rPr lang="ko-KR" altLang="en-US" dirty="0"/>
              <a:t>주요 함수</a:t>
            </a:r>
            <a:endParaRPr lang="en-US" altLang="ko-KR" dirty="0"/>
          </a:p>
          <a:p>
            <a:pPr marL="0" indent="0" latinLnBrk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setWaterType</a:t>
            </a:r>
            <a:r>
              <a:rPr lang="en-US" altLang="ko-KR" dirty="0"/>
              <a:t>(); // </a:t>
            </a:r>
            <a:r>
              <a:rPr lang="ko-KR" altLang="ko-KR" dirty="0"/>
              <a:t>물 종류 지정해주는 함수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E70CC5-3C83-40A4-B4D6-2CF09A33B6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>
                <a:ea typeface="맑은 고딕" panose="020B0503020000020004" pitchFamily="50" charset="-127"/>
              </a:rPr>
              <a:t>리트머스 종이</a:t>
            </a:r>
            <a:endParaRPr lang="en-US" altLang="ko-KR" dirty="0"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137BB3F-2F99-4FF6-8749-4B617FF759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8E7FE76-A5A4-4C83-BA29-B42F85476D9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void </a:t>
            </a:r>
            <a:r>
              <a:rPr lang="en-US" altLang="ko-KR" dirty="0" err="1"/>
              <a:t>setWaterType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D6902FB-1B04-4DE3-B4F3-6BD403D8E09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/>
              <a:t>waterObj.cpp</a:t>
            </a:r>
            <a:r>
              <a:rPr lang="ko-KR" altLang="en-US" dirty="0"/>
              <a:t>의 </a:t>
            </a:r>
            <a:r>
              <a:rPr lang="en-US" altLang="ko-KR" dirty="0"/>
              <a:t>draw</a:t>
            </a:r>
            <a:r>
              <a:rPr lang="ko-KR" altLang="en-US" dirty="0"/>
              <a:t> 함수 알고리즘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A557157-1899-4524-86BA-7B5EAC6916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38" t="33591" r="18767" b="58359"/>
          <a:stretch/>
        </p:blipFill>
        <p:spPr>
          <a:xfrm>
            <a:off x="250311" y="2334171"/>
            <a:ext cx="6048375" cy="11044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747A08A-1351-425F-A674-819FAF762F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14" t="21644" r="52191" b="11844"/>
          <a:stretch/>
        </p:blipFill>
        <p:spPr>
          <a:xfrm>
            <a:off x="6804632" y="3437047"/>
            <a:ext cx="1800595" cy="27169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A74C044-799D-4DD0-935D-B020311808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35" t="36442" r="40983" b="47571"/>
          <a:stretch/>
        </p:blipFill>
        <p:spPr>
          <a:xfrm>
            <a:off x="235085" y="4531348"/>
            <a:ext cx="6137630" cy="137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25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2C8800-1C0F-4F2E-992C-7F0C24CA32FD}"/>
              </a:ext>
            </a:extLst>
          </p:cNvPr>
          <p:cNvSpPr txBox="1"/>
          <p:nvPr/>
        </p:nvSpPr>
        <p:spPr>
          <a:xfrm>
            <a:off x="2938573" y="3007927"/>
            <a:ext cx="3266854" cy="84214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l"/>
            <a:r>
              <a:rPr lang="ko-KR" altLang="en-US" sz="5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45627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4FD369-72E1-47DF-A867-61CE4B17AD06}"/>
              </a:ext>
            </a:extLst>
          </p:cNvPr>
          <p:cNvSpPr/>
          <p:nvPr/>
        </p:nvSpPr>
        <p:spPr>
          <a:xfrm>
            <a:off x="3793661" y="2286341"/>
            <a:ext cx="4957883" cy="3271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6" name="텍스트 개체 틀 1">
            <a:extLst>
              <a:ext uri="{FF2B5EF4-FFF2-40B4-BE49-F238E27FC236}">
                <a16:creationId xmlns:a16="http://schemas.microsoft.com/office/drawing/2014/main" id="{6FFC1E09-C762-42C1-BA6E-BC53BEA69AA3}"/>
              </a:ext>
            </a:extLst>
          </p:cNvPr>
          <p:cNvSpPr>
            <a:spLocks noGrp="1"/>
          </p:cNvSpPr>
          <p:nvPr/>
        </p:nvSpPr>
        <p:spPr>
          <a:xfrm>
            <a:off x="3777591" y="2277186"/>
            <a:ext cx="4973953" cy="349530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1800" kern="1200">
                <a:solidFill>
                  <a:srgbClr val="99999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b="1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프로젝트 목표</a:t>
            </a:r>
            <a:endParaRPr lang="en-US" altLang="ko-KR" dirty="0"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dirty="0">
                <a:latin typeface="Calibri" panose="020F0502020204030204" pitchFamily="34" charset="0"/>
                <a:ea typeface="맑은 고딕" panose="020B0503020000020004" pitchFamily="50" charset="-127"/>
              </a:rPr>
              <a:t>중력 방향 바꾸기</a:t>
            </a:r>
            <a:endParaRPr lang="en-US" altLang="ko-KR" dirty="0"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dirty="0">
                <a:latin typeface="Calibri" panose="020F0502020204030204" pitchFamily="34" charset="0"/>
                <a:ea typeface="맑은 고딕" panose="020B0503020000020004" pitchFamily="50" charset="-127"/>
              </a:rPr>
              <a:t>물방울 튀기기</a:t>
            </a:r>
            <a:endParaRPr lang="en-US" altLang="ko-KR" dirty="0"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dirty="0">
                <a:latin typeface="Calibri" panose="020F0502020204030204" pitchFamily="34" charset="0"/>
                <a:ea typeface="맑은 고딕" panose="020B0503020000020004" pitchFamily="50" charset="-127"/>
              </a:rPr>
              <a:t>리트머스 종이</a:t>
            </a:r>
            <a:endParaRPr lang="en-US" altLang="ko-KR" dirty="0"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80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27D4FDE-37F8-4FA8-A55B-45307814ED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실습에서 구현한 </a:t>
            </a:r>
            <a:r>
              <a:rPr lang="en-US" altLang="ko-KR" dirty="0"/>
              <a:t>waterfall</a:t>
            </a:r>
            <a:r>
              <a:rPr lang="ko-KR" altLang="en-US" dirty="0"/>
              <a:t>에 창의적인 기능들을 추가로 구현하는 것이 이번 프로젝트의 목표이다</a:t>
            </a:r>
            <a:r>
              <a:rPr lang="en-US" altLang="ko-KR" dirty="0"/>
              <a:t>. </a:t>
            </a:r>
            <a:r>
              <a:rPr lang="ko-KR" altLang="en-US" dirty="0"/>
              <a:t>따라서 어떤 기능을 구현할지 설계 단계를 걸쳤다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93DFB8-CAD5-4EA0-B758-D53F53C785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311" y="6216142"/>
            <a:ext cx="8642865" cy="19510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1A61600-54BB-4CE9-B4DC-CAE833BC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waterfall(</a:t>
            </a:r>
            <a:r>
              <a:rPr lang="en-US" altLang="ko-KR" dirty="0" err="1"/>
              <a:t>openframeworks</a:t>
            </a:r>
            <a:r>
              <a:rPr lang="en-US" altLang="ko-KR" dirty="0"/>
              <a:t>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창의적으로 구현하기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7BC863-9350-4FBF-BF70-6DCA9DB4E5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목표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B283D6-5B9A-4D68-BDBB-5A4A587E7C72}"/>
              </a:ext>
            </a:extLst>
          </p:cNvPr>
          <p:cNvSpPr/>
          <p:nvPr/>
        </p:nvSpPr>
        <p:spPr>
          <a:xfrm>
            <a:off x="250311" y="1579418"/>
            <a:ext cx="497834" cy="497834"/>
          </a:xfrm>
          <a:prstGeom prst="rect">
            <a:avLst/>
          </a:prstGeom>
          <a:solidFill>
            <a:srgbClr val="3874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20A388-1D54-4571-8C1A-74EDE681EAA0}"/>
              </a:ext>
            </a:extLst>
          </p:cNvPr>
          <p:cNvSpPr/>
          <p:nvPr/>
        </p:nvSpPr>
        <p:spPr>
          <a:xfrm>
            <a:off x="250311" y="2347938"/>
            <a:ext cx="497834" cy="497834"/>
          </a:xfrm>
          <a:prstGeom prst="rect">
            <a:avLst/>
          </a:prstGeom>
          <a:solidFill>
            <a:srgbClr val="3874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FA87CA-C540-4CCA-84D7-FEFABD2AB34D}"/>
              </a:ext>
            </a:extLst>
          </p:cNvPr>
          <p:cNvSpPr txBox="1"/>
          <p:nvPr/>
        </p:nvSpPr>
        <p:spPr>
          <a:xfrm>
            <a:off x="957754" y="4148537"/>
            <a:ext cx="7807573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ko-KR" b="1" dirty="0"/>
              <a:t>중력 방향을 동서남북 선택할 수 있게 만들기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3D574D-0982-43FB-8B11-BCB4740C7ACE}"/>
              </a:ext>
            </a:extLst>
          </p:cNvPr>
          <p:cNvSpPr txBox="1"/>
          <p:nvPr/>
        </p:nvSpPr>
        <p:spPr>
          <a:xfrm>
            <a:off x="957754" y="4927970"/>
            <a:ext cx="7807573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ko-KR" b="1" dirty="0"/>
              <a:t>물이 떨어질 때 물이 튀기는 것을 표현</a:t>
            </a:r>
          </a:p>
          <a:p>
            <a:pPr algn="l"/>
            <a:endParaRPr lang="ko-KR" altLang="en-US" sz="1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A0083CB6-8144-4760-9157-E63CFD630B31}"/>
              </a:ext>
            </a:extLst>
          </p:cNvPr>
          <p:cNvSpPr/>
          <p:nvPr/>
        </p:nvSpPr>
        <p:spPr>
          <a:xfrm rot="10800000">
            <a:off x="292281" y="3744479"/>
            <a:ext cx="8558409" cy="288146"/>
          </a:xfrm>
          <a:prstGeom prst="triangl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3B5335-DE57-49A6-88BB-E5855E6EB8F6}"/>
              </a:ext>
            </a:extLst>
          </p:cNvPr>
          <p:cNvSpPr/>
          <p:nvPr/>
        </p:nvSpPr>
        <p:spPr>
          <a:xfrm>
            <a:off x="250311" y="4062279"/>
            <a:ext cx="497834" cy="497834"/>
          </a:xfrm>
          <a:prstGeom prst="rect">
            <a:avLst/>
          </a:prstGeom>
          <a:solidFill>
            <a:srgbClr val="702E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AA7F7D-81AD-4144-8A67-BE40697C132E}"/>
              </a:ext>
            </a:extLst>
          </p:cNvPr>
          <p:cNvSpPr/>
          <p:nvPr/>
        </p:nvSpPr>
        <p:spPr>
          <a:xfrm>
            <a:off x="250311" y="4829333"/>
            <a:ext cx="497834" cy="497834"/>
          </a:xfrm>
          <a:prstGeom prst="rect">
            <a:avLst/>
          </a:prstGeom>
          <a:solidFill>
            <a:srgbClr val="702E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C5DDE7-0EAE-4D3B-B9B5-5D0E3EB0A34F}"/>
              </a:ext>
            </a:extLst>
          </p:cNvPr>
          <p:cNvSpPr txBox="1"/>
          <p:nvPr/>
        </p:nvSpPr>
        <p:spPr>
          <a:xfrm>
            <a:off x="957755" y="1540837"/>
            <a:ext cx="7388352" cy="71903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l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실습에서는 중력 방향이 남쪽으로 향하도록 하여</a:t>
            </a: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물이 위에서 아래로 흐르는 모습을 구현했다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이번</a:t>
            </a: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프로젝트에서는 다양한 방향으로 중력이 작용하도록 코드를 작성해보고자 하였다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D055CB-3292-4BB2-85E8-1EE70D22DFDC}"/>
              </a:ext>
            </a:extLst>
          </p:cNvPr>
          <p:cNvSpPr txBox="1"/>
          <p:nvPr/>
        </p:nvSpPr>
        <p:spPr>
          <a:xfrm>
            <a:off x="969947" y="2356881"/>
            <a:ext cx="7363968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l"/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물이 흐르는 것을 좀 더 사실적으로 표현하고 싶어 물이 흐를 때의 여러 특성들을 고려해보았다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중 물이 떨어질 때 물이 튀기는 현상을 구현해보자 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3354A83-C0ED-42F2-AADB-C5BE06EA51E3}"/>
              </a:ext>
            </a:extLst>
          </p:cNvPr>
          <p:cNvSpPr/>
          <p:nvPr/>
        </p:nvSpPr>
        <p:spPr>
          <a:xfrm>
            <a:off x="255061" y="3070632"/>
            <a:ext cx="497834" cy="497834"/>
          </a:xfrm>
          <a:prstGeom prst="rect">
            <a:avLst/>
          </a:prstGeom>
          <a:solidFill>
            <a:srgbClr val="3874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46B0EC-840E-48F3-8028-323D3EED80DD}"/>
              </a:ext>
            </a:extLst>
          </p:cNvPr>
          <p:cNvSpPr txBox="1"/>
          <p:nvPr/>
        </p:nvSpPr>
        <p:spPr>
          <a:xfrm>
            <a:off x="957754" y="3062826"/>
            <a:ext cx="7807573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ko-KR" sz="1400" dirty="0"/>
              <a:t>리트머스 종이가 산성일 때는 붉은색</a:t>
            </a:r>
            <a:r>
              <a:rPr lang="en-US" altLang="ko-KR" sz="1400" dirty="0"/>
              <a:t>, </a:t>
            </a:r>
            <a:r>
              <a:rPr lang="ko-KR" altLang="ko-KR" sz="1400" dirty="0"/>
              <a:t>중성일 때는</a:t>
            </a:r>
            <a:r>
              <a:rPr lang="en-US" altLang="ko-KR" sz="1400" dirty="0"/>
              <a:t> </a:t>
            </a:r>
            <a:r>
              <a:rPr lang="ko-KR" altLang="ko-KR" sz="1400" dirty="0"/>
              <a:t>흰색</a:t>
            </a:r>
            <a:r>
              <a:rPr lang="en-US" altLang="ko-KR" sz="1400" dirty="0"/>
              <a:t>, </a:t>
            </a:r>
            <a:r>
              <a:rPr lang="ko-KR" altLang="ko-KR" sz="1400" dirty="0"/>
              <a:t>염기성일 때는 푸른색</a:t>
            </a:r>
            <a:r>
              <a:rPr lang="ko-KR" altLang="en-US" sz="1400" dirty="0"/>
              <a:t>을 띠는</a:t>
            </a:r>
            <a:r>
              <a:rPr lang="ko-KR" altLang="ko-KR" sz="1400" dirty="0"/>
              <a:t> 성질을 이용하여 물의 성질을 판별하</a:t>
            </a:r>
            <a:r>
              <a:rPr lang="ko-KR" altLang="en-US" sz="1400" dirty="0"/>
              <a:t>는 알고리즘을 구현해보자 했다</a:t>
            </a:r>
            <a:r>
              <a:rPr lang="en-US" altLang="ko-KR" sz="1400" dirty="0"/>
              <a:t>.</a:t>
            </a:r>
            <a:endParaRPr lang="ko-KR" altLang="en-US" sz="1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D185A6-F20C-48DE-91A4-43E7F0E98BA6}"/>
              </a:ext>
            </a:extLst>
          </p:cNvPr>
          <p:cNvSpPr/>
          <p:nvPr/>
        </p:nvSpPr>
        <p:spPr>
          <a:xfrm>
            <a:off x="250311" y="5531873"/>
            <a:ext cx="497834" cy="497834"/>
          </a:xfrm>
          <a:prstGeom prst="rect">
            <a:avLst/>
          </a:prstGeom>
          <a:solidFill>
            <a:srgbClr val="702E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394B4-32E7-4FE3-B17D-ADAD1AEDCC93}"/>
              </a:ext>
            </a:extLst>
          </p:cNvPr>
          <p:cNvSpPr txBox="1"/>
          <p:nvPr/>
        </p:nvSpPr>
        <p:spPr>
          <a:xfrm>
            <a:off x="957754" y="5664064"/>
            <a:ext cx="7559040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ko-KR" b="1" dirty="0"/>
              <a:t>리트머스 종이로 물의 종류 판별하기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76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4FD369-72E1-47DF-A867-61CE4B17AD06}"/>
              </a:ext>
            </a:extLst>
          </p:cNvPr>
          <p:cNvSpPr/>
          <p:nvPr/>
        </p:nvSpPr>
        <p:spPr>
          <a:xfrm>
            <a:off x="3777591" y="2669113"/>
            <a:ext cx="4957883" cy="3271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6" name="텍스트 개체 틀 1">
            <a:extLst>
              <a:ext uri="{FF2B5EF4-FFF2-40B4-BE49-F238E27FC236}">
                <a16:creationId xmlns:a16="http://schemas.microsoft.com/office/drawing/2014/main" id="{6FFC1E09-C762-42C1-BA6E-BC53BEA69AA3}"/>
              </a:ext>
            </a:extLst>
          </p:cNvPr>
          <p:cNvSpPr>
            <a:spLocks noGrp="1"/>
          </p:cNvSpPr>
          <p:nvPr/>
        </p:nvSpPr>
        <p:spPr>
          <a:xfrm>
            <a:off x="3777591" y="2277186"/>
            <a:ext cx="4973953" cy="349530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1800" kern="1200">
                <a:solidFill>
                  <a:srgbClr val="99999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dirty="0">
                <a:solidFill>
                  <a:schemeClr val="accent3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프로젝트 목표</a:t>
            </a:r>
            <a:endParaRPr lang="en-US" altLang="ko-KR" dirty="0">
              <a:solidFill>
                <a:schemeClr val="accent3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b="1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중력 방향 바꾸기</a:t>
            </a:r>
            <a:endParaRPr lang="en-US" altLang="ko-KR" b="1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dirty="0">
                <a:latin typeface="Calibri" panose="020F0502020204030204" pitchFamily="34" charset="0"/>
                <a:ea typeface="맑은 고딕" panose="020B0503020000020004" pitchFamily="50" charset="-127"/>
              </a:rPr>
              <a:t>물방울 튀기기</a:t>
            </a:r>
            <a:endParaRPr lang="en-US" altLang="ko-KR" dirty="0"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>
                <a:latin typeface="Calibri" panose="020F0502020204030204" pitchFamily="34" charset="0"/>
                <a:ea typeface="맑은 고딕" panose="020B0503020000020004" pitchFamily="50" charset="-127"/>
              </a:rPr>
              <a:t>리트머스 종이</a:t>
            </a:r>
            <a:endParaRPr lang="en-US" altLang="ko-KR" dirty="0"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US" altLang="ko-KR" dirty="0"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281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C952F5C-2D3A-4D7B-A313-B4DAF32F931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ctr"/>
            <a:r>
              <a:rPr lang="ko-KR" altLang="en-US" dirty="0"/>
              <a:t>중량 방향 </a:t>
            </a:r>
            <a:r>
              <a:rPr lang="en-US" altLang="ko-KR" dirty="0"/>
              <a:t>: </a:t>
            </a:r>
            <a:r>
              <a:rPr lang="ko-KR" altLang="en-US" dirty="0"/>
              <a:t>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CDB5A8-DE9A-462D-8390-0DE2074406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g</a:t>
            </a:r>
            <a:r>
              <a:rPr lang="ko-KR" altLang="ko-KR" dirty="0"/>
              <a:t>를 누르면 중력 방향이 남</a:t>
            </a:r>
            <a:r>
              <a:rPr lang="en-US" altLang="ko-KR" dirty="0"/>
              <a:t> -&gt;</a:t>
            </a:r>
            <a:r>
              <a:rPr lang="ko-KR" altLang="ko-KR" dirty="0"/>
              <a:t> 동</a:t>
            </a:r>
            <a:r>
              <a:rPr lang="en-US" altLang="ko-KR" dirty="0"/>
              <a:t>-&gt; </a:t>
            </a:r>
            <a:r>
              <a:rPr lang="ko-KR" altLang="ko-KR" dirty="0"/>
              <a:t>북 </a:t>
            </a:r>
            <a:r>
              <a:rPr lang="en-US" altLang="ko-KR" dirty="0"/>
              <a:t>-&gt; </a:t>
            </a:r>
            <a:r>
              <a:rPr lang="ko-KR" altLang="ko-KR" dirty="0"/>
              <a:t>서 순서대로 바뀌는데 콘솔창에는 바뀐 중력 방향을 출력해준다</a:t>
            </a:r>
            <a:r>
              <a:rPr lang="en-US" altLang="ko-KR" dirty="0"/>
              <a:t>. </a:t>
            </a:r>
            <a:r>
              <a:rPr lang="ko-KR" altLang="ko-KR" dirty="0"/>
              <a:t>중력을 바꾼 상태에서 </a:t>
            </a:r>
            <a:r>
              <a:rPr lang="en-US" altLang="ko-KR" dirty="0"/>
              <a:t>s</a:t>
            </a:r>
            <a:r>
              <a:rPr lang="ko-KR" altLang="ko-KR" dirty="0"/>
              <a:t>를 눌러 물의 경로를 출력할 수 있다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5F79DD-7340-4A67-85BB-1F719688D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014D705D-E996-4D1D-96FD-64C77C93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중력 방향을 동서남북 선택할 수 있게 만들기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3CCDEC5-695A-4455-8813-ACFB98EA90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중력 방향 바꾸기</a:t>
            </a:r>
          </a:p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F2B8861-CBCD-46D7-9054-0EE38FDE705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algn="ctr"/>
            <a:r>
              <a:rPr lang="ko-KR" altLang="en-US" dirty="0"/>
              <a:t>중력 방향 </a:t>
            </a:r>
            <a:r>
              <a:rPr lang="en-US" altLang="ko-KR" dirty="0"/>
              <a:t>:  </a:t>
            </a:r>
            <a:r>
              <a:rPr lang="ko-KR" altLang="en-US" dirty="0"/>
              <a:t>동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EC0B7A9-A4C0-47EE-B6B4-91BA3B5CD9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algn="ctr"/>
            <a:r>
              <a:rPr lang="ko-KR" altLang="en-US" dirty="0"/>
              <a:t>중력 방향 </a:t>
            </a:r>
            <a:r>
              <a:rPr lang="en-US" altLang="ko-KR" dirty="0"/>
              <a:t>: </a:t>
            </a:r>
            <a:r>
              <a:rPr lang="ko-KR" altLang="en-US" dirty="0"/>
              <a:t>북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88633BF-0B7C-4E92-84FD-90606B3A302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algn="ctr"/>
            <a:r>
              <a:rPr lang="ko-KR" altLang="en-US" dirty="0"/>
              <a:t>중력 방향 </a:t>
            </a:r>
            <a:r>
              <a:rPr lang="en-US" altLang="ko-KR" dirty="0"/>
              <a:t>: </a:t>
            </a:r>
            <a:r>
              <a:rPr lang="ko-KR" altLang="en-US" dirty="0"/>
              <a:t>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5BD0324-A204-4DC5-97C3-54E451B8CC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1" t="15780" r="39599" b="13283"/>
          <a:stretch/>
        </p:blipFill>
        <p:spPr>
          <a:xfrm>
            <a:off x="890016" y="1766263"/>
            <a:ext cx="2596896" cy="19477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B5652E3-928D-4275-BF9A-88BA5A41FA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80" t="12489" r="41467" b="17348"/>
          <a:stretch/>
        </p:blipFill>
        <p:spPr>
          <a:xfrm>
            <a:off x="5522246" y="1774210"/>
            <a:ext cx="2596896" cy="193186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308CF19-CCD8-4295-9CE4-F7FFC1322E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80" t="12251" r="41734" b="17348"/>
          <a:stretch/>
        </p:blipFill>
        <p:spPr>
          <a:xfrm>
            <a:off x="890016" y="4191922"/>
            <a:ext cx="2596896" cy="194818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5CF2340-A04D-484B-B0E5-D2187A8A4F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80" t="13437" r="41467" b="17111"/>
          <a:stretch/>
        </p:blipFill>
        <p:spPr>
          <a:xfrm>
            <a:off x="5520769" y="4209327"/>
            <a:ext cx="2598373" cy="19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9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6796A-B088-4AE6-9C11-E42EF690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392160"/>
            <a:ext cx="8642350" cy="392570"/>
          </a:xfrm>
        </p:spPr>
        <p:txBody>
          <a:bodyPr/>
          <a:lstStyle/>
          <a:p>
            <a:r>
              <a:rPr lang="ko-KR" altLang="ko-KR" dirty="0"/>
              <a:t>중력 방향을 동서남북 선택할 수 있게 만들기</a:t>
            </a:r>
            <a:r>
              <a:rPr lang="en-US" altLang="ko-KR" dirty="0"/>
              <a:t> </a:t>
            </a:r>
            <a:r>
              <a:rPr lang="ko-KR" altLang="en-US" dirty="0"/>
              <a:t>자료구조 및 알고리즘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0F427A-59F5-4FE3-AAC9-21B71D916C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0825" y="839461"/>
            <a:ext cx="8642350" cy="575307"/>
          </a:xfrm>
        </p:spPr>
        <p:txBody>
          <a:bodyPr/>
          <a:lstStyle/>
          <a:p>
            <a:r>
              <a:rPr lang="ko-KR" altLang="en-US" dirty="0"/>
              <a:t>기존의 물의 경로를 출력하는 알고리즘과 자료구조를 이용하여 중력 방향에 따라 물의 경로를 계산했다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C4B3A9-84F0-44AD-85D3-F679E0E4E35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/>
              <a:t>주요 변수</a:t>
            </a:r>
            <a:endParaRPr lang="en-US" altLang="ko-KR" dirty="0"/>
          </a:p>
          <a:p>
            <a:pPr marL="0" indent="0" latinLnBrk="0">
              <a:buNone/>
            </a:pPr>
            <a:r>
              <a:rPr lang="en-US" altLang="ko-KR" dirty="0"/>
              <a:t>int ** </a:t>
            </a:r>
            <a:r>
              <a:rPr lang="en-US" altLang="ko-KR" dirty="0" err="1"/>
              <a:t>stream_data</a:t>
            </a:r>
            <a:r>
              <a:rPr lang="en-US" altLang="ko-KR" dirty="0"/>
              <a:t>; //</a:t>
            </a:r>
            <a:r>
              <a:rPr lang="ko-KR" altLang="ko-KR" dirty="0"/>
              <a:t>물의 경로 정보 저장할 이차원 배열</a:t>
            </a:r>
            <a:endParaRPr lang="en-US" altLang="ko-KR" dirty="0"/>
          </a:p>
          <a:p>
            <a:pPr marL="0" indent="0" latinLnBrk="0">
              <a:buNone/>
            </a:pPr>
            <a:r>
              <a:rPr lang="en-US" altLang="ko-KR" dirty="0"/>
              <a:t>int </a:t>
            </a:r>
            <a:r>
              <a:rPr lang="en-US" altLang="ko-KR" dirty="0" err="1"/>
              <a:t>num_of_path</a:t>
            </a:r>
            <a:r>
              <a:rPr lang="en-US" altLang="ko-KR" dirty="0"/>
              <a:t>; //</a:t>
            </a:r>
            <a:r>
              <a:rPr lang="ko-KR" altLang="ko-KR" dirty="0"/>
              <a:t>물의 경로의 직선의 개수</a:t>
            </a:r>
            <a:endParaRPr lang="en-US" altLang="ko-KR" dirty="0"/>
          </a:p>
          <a:p>
            <a:r>
              <a:rPr lang="ko-KR" altLang="en-US" dirty="0"/>
              <a:t>주요 함수</a:t>
            </a:r>
            <a:endParaRPr lang="en-US" altLang="ko-KR" dirty="0"/>
          </a:p>
          <a:p>
            <a:pPr marL="0" indent="0" latinLnBrk="0">
              <a:buNone/>
            </a:pPr>
            <a:r>
              <a:rPr lang="en-US" altLang="ko-KR" dirty="0"/>
              <a:t>void draw(int </a:t>
            </a:r>
            <a:r>
              <a:rPr lang="en-US" altLang="ko-KR" dirty="0" err="1"/>
              <a:t>water_type</a:t>
            </a:r>
            <a:r>
              <a:rPr lang="en-US" altLang="ko-KR" dirty="0"/>
              <a:t>, int </a:t>
            </a:r>
            <a:r>
              <a:rPr lang="en-US" altLang="ko-KR" dirty="0" err="1"/>
              <a:t>tap_x</a:t>
            </a:r>
            <a:r>
              <a:rPr lang="en-US" altLang="ko-KR" dirty="0"/>
              <a:t>, int </a:t>
            </a:r>
            <a:r>
              <a:rPr lang="en-US" altLang="ko-KR" dirty="0" err="1"/>
              <a:t>tap_y</a:t>
            </a:r>
            <a:r>
              <a:rPr lang="en-US" altLang="ko-KR" dirty="0"/>
              <a:t>); //</a:t>
            </a:r>
            <a:r>
              <a:rPr lang="ko-KR" altLang="ko-KR" dirty="0"/>
              <a:t>물의 경로 </a:t>
            </a:r>
            <a:r>
              <a:rPr lang="ko-KR" altLang="ko-KR" dirty="0" err="1"/>
              <a:t>그려주기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calculationPath</a:t>
            </a:r>
            <a:r>
              <a:rPr lang="en-US" altLang="ko-KR" dirty="0"/>
              <a:t>(int** </a:t>
            </a:r>
            <a:r>
              <a:rPr lang="en-US" altLang="ko-KR" dirty="0" err="1"/>
              <a:t>line_data</a:t>
            </a:r>
            <a:r>
              <a:rPr lang="en-US" altLang="ko-KR" dirty="0"/>
              <a:t>, int </a:t>
            </a:r>
            <a:r>
              <a:rPr lang="en-US" altLang="ko-KR" dirty="0" err="1"/>
              <a:t>num_of_line</a:t>
            </a:r>
            <a:r>
              <a:rPr lang="en-US" altLang="ko-KR" dirty="0"/>
              <a:t>, int </a:t>
            </a:r>
            <a:r>
              <a:rPr lang="en-US" altLang="ko-KR" dirty="0" err="1"/>
              <a:t>change_gravity</a:t>
            </a:r>
            <a:r>
              <a:rPr lang="en-US" altLang="ko-KR" dirty="0"/>
              <a:t>); //</a:t>
            </a:r>
            <a:r>
              <a:rPr lang="ko-KR" altLang="ko-KR" dirty="0"/>
              <a:t>물의 경로 좌표 계산</a:t>
            </a:r>
          </a:p>
          <a:p>
            <a:pPr marL="0" indent="0" latinLnBrk="0">
              <a:buNone/>
            </a:pPr>
            <a:r>
              <a:rPr lang="en-US" altLang="ko-KR" dirty="0"/>
              <a:t>int distance(int* </a:t>
            </a:r>
            <a:r>
              <a:rPr lang="en-US" altLang="ko-KR" dirty="0" err="1"/>
              <a:t>line_data</a:t>
            </a:r>
            <a:r>
              <a:rPr lang="en-US" altLang="ko-KR" dirty="0"/>
              <a:t>, int </a:t>
            </a:r>
            <a:r>
              <a:rPr lang="en-US" altLang="ko-KR" dirty="0" err="1"/>
              <a:t>tap_x</a:t>
            </a:r>
            <a:r>
              <a:rPr lang="en-US" altLang="ko-KR" dirty="0"/>
              <a:t>, int </a:t>
            </a:r>
            <a:r>
              <a:rPr lang="en-US" altLang="ko-KR" dirty="0" err="1"/>
              <a:t>tap_y</a:t>
            </a:r>
            <a:r>
              <a:rPr lang="en-US" altLang="ko-KR" dirty="0"/>
              <a:t>, int </a:t>
            </a:r>
            <a:r>
              <a:rPr lang="en-US" altLang="ko-KR" dirty="0" err="1"/>
              <a:t>change_gravity</a:t>
            </a:r>
            <a:r>
              <a:rPr lang="en-US" altLang="ko-KR" dirty="0"/>
              <a:t>); // </a:t>
            </a:r>
            <a:r>
              <a:rPr lang="ko-KR" altLang="ko-KR" dirty="0"/>
              <a:t>점과 직선사이의 거리</a:t>
            </a:r>
            <a:endParaRPr lang="en-US" altLang="ko-KR" dirty="0"/>
          </a:p>
          <a:p>
            <a:pPr marL="0" indent="0" latinLnBrk="0">
              <a:buNone/>
            </a:pPr>
            <a:r>
              <a:rPr lang="en-US" altLang="ko-KR" dirty="0"/>
              <a:t>int </a:t>
            </a:r>
            <a:r>
              <a:rPr lang="en-US" altLang="ko-KR" dirty="0" err="1"/>
              <a:t>findNearestLine</a:t>
            </a:r>
            <a:r>
              <a:rPr lang="en-US" altLang="ko-KR" dirty="0"/>
              <a:t>(int** </a:t>
            </a:r>
            <a:r>
              <a:rPr lang="en-US" altLang="ko-KR" dirty="0" err="1"/>
              <a:t>line_data</a:t>
            </a:r>
            <a:r>
              <a:rPr lang="en-US" altLang="ko-KR" dirty="0"/>
              <a:t>, int </a:t>
            </a:r>
            <a:r>
              <a:rPr lang="en-US" altLang="ko-KR" dirty="0" err="1"/>
              <a:t>num_of_line</a:t>
            </a:r>
            <a:r>
              <a:rPr lang="en-US" altLang="ko-KR" dirty="0"/>
              <a:t>, int </a:t>
            </a:r>
            <a:r>
              <a:rPr lang="en-US" altLang="ko-KR" dirty="0" err="1"/>
              <a:t>tap_x</a:t>
            </a:r>
            <a:r>
              <a:rPr lang="en-US" altLang="ko-KR" dirty="0"/>
              <a:t>, int </a:t>
            </a:r>
            <a:r>
              <a:rPr lang="en-US" altLang="ko-KR" dirty="0" err="1"/>
              <a:t>tap_y</a:t>
            </a:r>
            <a:r>
              <a:rPr lang="en-US" altLang="ko-KR" dirty="0"/>
              <a:t>, int </a:t>
            </a:r>
            <a:r>
              <a:rPr lang="en-US" altLang="ko-KR" dirty="0" err="1"/>
              <a:t>change_gravity</a:t>
            </a:r>
            <a:r>
              <a:rPr lang="en-US" altLang="ko-KR" dirty="0"/>
              <a:t>); //</a:t>
            </a:r>
            <a:r>
              <a:rPr lang="ko-KR" altLang="ko-KR" dirty="0"/>
              <a:t>점에서 중력방향으로 물이 떨어졌을 때 먼저 </a:t>
            </a:r>
            <a:r>
              <a:rPr lang="ko-KR" altLang="en-US" dirty="0"/>
              <a:t>닿는</a:t>
            </a:r>
            <a:r>
              <a:rPr lang="ko-KR" altLang="ko-KR" dirty="0"/>
              <a:t> 선 찾기</a:t>
            </a:r>
          </a:p>
          <a:p>
            <a:pPr marL="0" indent="0" latinLnBrk="0">
              <a:buNone/>
            </a:pPr>
            <a:endParaRPr lang="ko-KR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083DD2-48B3-4B08-9D84-55CBE3B1A5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중력 방향 바꾸기</a:t>
            </a:r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A3D0E21-A4E1-435B-8686-0D78AD6485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D563434-A97D-4956-BBF2-78CF0DC4DD3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52413" y="1692568"/>
            <a:ext cx="6048375" cy="277971"/>
          </a:xfrm>
        </p:spPr>
        <p:txBody>
          <a:bodyPr/>
          <a:lstStyle/>
          <a:p>
            <a:r>
              <a:rPr lang="en-US" altLang="ko-KR" dirty="0"/>
              <a:t>void </a:t>
            </a:r>
            <a:r>
              <a:rPr lang="en-US" altLang="ko-KR" dirty="0" err="1"/>
              <a:t>calculationPath</a:t>
            </a:r>
            <a:r>
              <a:rPr lang="en-US" altLang="ko-KR" dirty="0"/>
              <a:t>(int** </a:t>
            </a:r>
            <a:r>
              <a:rPr lang="en-US" altLang="ko-KR" dirty="0" err="1"/>
              <a:t>line_data</a:t>
            </a:r>
            <a:r>
              <a:rPr lang="en-US" altLang="ko-KR" dirty="0"/>
              <a:t>, int </a:t>
            </a:r>
            <a:r>
              <a:rPr lang="en-US" altLang="ko-KR" dirty="0" err="1"/>
              <a:t>num_of_line</a:t>
            </a:r>
            <a:r>
              <a:rPr lang="en-US" altLang="ko-KR" dirty="0"/>
              <a:t> , int </a:t>
            </a:r>
            <a:r>
              <a:rPr lang="en-US" altLang="ko-KR" dirty="0" err="1"/>
              <a:t>change_gravity</a:t>
            </a:r>
            <a:r>
              <a:rPr lang="en-US" altLang="ko-KR" dirty="0"/>
              <a:t>);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2C39AE3-CF40-47DE-9F97-029C00DFD35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F3DBDE-569B-4928-9836-709340781FD4}"/>
              </a:ext>
            </a:extLst>
          </p:cNvPr>
          <p:cNvPicPr/>
          <p:nvPr/>
        </p:nvPicPr>
        <p:blipFill rotWithShape="1">
          <a:blip r:embed="rId2"/>
          <a:srcRect l="33831" t="20486" r="5156" b="10708"/>
          <a:stretch/>
        </p:blipFill>
        <p:spPr bwMode="auto">
          <a:xfrm>
            <a:off x="250310" y="2126130"/>
            <a:ext cx="6175542" cy="37725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73387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4FD369-72E1-47DF-A867-61CE4B17AD06}"/>
              </a:ext>
            </a:extLst>
          </p:cNvPr>
          <p:cNvSpPr/>
          <p:nvPr/>
        </p:nvSpPr>
        <p:spPr>
          <a:xfrm>
            <a:off x="3777591" y="3101830"/>
            <a:ext cx="4957883" cy="3271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6" name="텍스트 개체 틀 1">
            <a:extLst>
              <a:ext uri="{FF2B5EF4-FFF2-40B4-BE49-F238E27FC236}">
                <a16:creationId xmlns:a16="http://schemas.microsoft.com/office/drawing/2014/main" id="{6FFC1E09-C762-42C1-BA6E-BC53BEA69AA3}"/>
              </a:ext>
            </a:extLst>
          </p:cNvPr>
          <p:cNvSpPr>
            <a:spLocks noGrp="1"/>
          </p:cNvSpPr>
          <p:nvPr/>
        </p:nvSpPr>
        <p:spPr>
          <a:xfrm>
            <a:off x="3777591" y="2277186"/>
            <a:ext cx="4973953" cy="349530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1800" kern="1200">
                <a:solidFill>
                  <a:srgbClr val="99999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dirty="0">
                <a:solidFill>
                  <a:schemeClr val="accent3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프로젝트 목표</a:t>
            </a:r>
            <a:endParaRPr lang="en-US" altLang="ko-KR" dirty="0">
              <a:solidFill>
                <a:schemeClr val="accent3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dirty="0">
                <a:latin typeface="Calibri" panose="020F0502020204030204" pitchFamily="34" charset="0"/>
                <a:ea typeface="맑은 고딕" panose="020B0503020000020004" pitchFamily="50" charset="-127"/>
              </a:rPr>
              <a:t>중력 방향 바꾸기</a:t>
            </a:r>
            <a:endParaRPr lang="en-US" altLang="ko-KR" dirty="0"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b="1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물방울 튀기기</a:t>
            </a:r>
            <a:endParaRPr lang="en-US" altLang="ko-KR" b="1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>
                <a:latin typeface="Calibri" panose="020F0502020204030204" pitchFamily="34" charset="0"/>
                <a:ea typeface="맑은 고딕" panose="020B0503020000020004" pitchFamily="50" charset="-127"/>
              </a:rPr>
              <a:t>리트머스 종이</a:t>
            </a:r>
            <a:endParaRPr lang="en-US" altLang="ko-KR" dirty="0"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US" altLang="ko-KR" dirty="0"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4468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57EAE08-DE27-41BA-A66C-ABAEF4974A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ko-KR" dirty="0"/>
              <a:t>물이 떨어지는 모습을 더욱 사실적으로 표현하기 위해 물이 튀기는 장면을 </a:t>
            </a:r>
            <a:r>
              <a:rPr lang="en-US" altLang="ko-KR" dirty="0" err="1"/>
              <a:t>ofDrawCircle</a:t>
            </a:r>
            <a:r>
              <a:rPr lang="ko-KR" altLang="ko-KR" dirty="0"/>
              <a:t>로 표현했다</a:t>
            </a:r>
            <a:r>
              <a:rPr lang="en-US" altLang="ko-KR" dirty="0"/>
              <a:t>. x, y, </a:t>
            </a:r>
            <a:r>
              <a:rPr lang="ko-KR" altLang="ko-KR" dirty="0"/>
              <a:t>반지름의 크기를 랜덤하게 주었고 튀기는 물의 투명도를 더 옅게 랜덤하게 주었다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26DA35-191E-4ACC-A131-60A308FF5F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3F4CF21-E374-49D3-B790-47548CB7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물이 떨어질 때 물이 튀기는 것을 표현</a:t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3BE1F-1F99-45D7-B192-8D6877DE72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물방울 튀기기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ED3FB9-5AD5-4ECC-B84E-91DB0B59CB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34" t="32154" r="67518" b="60511"/>
          <a:stretch/>
        </p:blipFill>
        <p:spPr>
          <a:xfrm>
            <a:off x="540259" y="1502763"/>
            <a:ext cx="3787272" cy="6961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7936188-3AB4-48F8-A722-B99D6C978D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01" t="38623" r="44666" b="57352"/>
          <a:stretch/>
        </p:blipFill>
        <p:spPr>
          <a:xfrm>
            <a:off x="540259" y="2307388"/>
            <a:ext cx="7732905" cy="5344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EA9164-2701-4DEC-A382-2F197502F6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80" t="12549" r="41467" b="17349"/>
          <a:stretch/>
        </p:blipFill>
        <p:spPr>
          <a:xfrm>
            <a:off x="2260977" y="2950287"/>
            <a:ext cx="4291467" cy="318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28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4FD369-72E1-47DF-A867-61CE4B17AD06}"/>
              </a:ext>
            </a:extLst>
          </p:cNvPr>
          <p:cNvSpPr/>
          <p:nvPr/>
        </p:nvSpPr>
        <p:spPr>
          <a:xfrm>
            <a:off x="3793661" y="3498452"/>
            <a:ext cx="4957883" cy="3271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텍스트 개체 틀 1">
            <a:extLst>
              <a:ext uri="{FF2B5EF4-FFF2-40B4-BE49-F238E27FC236}">
                <a16:creationId xmlns:a16="http://schemas.microsoft.com/office/drawing/2014/main" id="{6FFC1E09-C762-42C1-BA6E-BC53BEA69AA3}"/>
              </a:ext>
            </a:extLst>
          </p:cNvPr>
          <p:cNvSpPr>
            <a:spLocks noGrp="1"/>
          </p:cNvSpPr>
          <p:nvPr/>
        </p:nvSpPr>
        <p:spPr>
          <a:xfrm>
            <a:off x="3777591" y="2277186"/>
            <a:ext cx="4973953" cy="349530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1800" kern="1200">
                <a:solidFill>
                  <a:srgbClr val="99999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dirty="0">
                <a:solidFill>
                  <a:schemeClr val="accent3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프로젝트 목표</a:t>
            </a:r>
            <a:endParaRPr lang="en-US" altLang="ko-KR" dirty="0">
              <a:solidFill>
                <a:schemeClr val="accent3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dirty="0">
                <a:latin typeface="Calibri" panose="020F0502020204030204" pitchFamily="34" charset="0"/>
                <a:ea typeface="맑은 고딕" panose="020B0503020000020004" pitchFamily="50" charset="-127"/>
              </a:rPr>
              <a:t>중력 방향 바꾸기</a:t>
            </a:r>
            <a:endParaRPr lang="en-US" altLang="ko-KR" dirty="0"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dirty="0">
                <a:latin typeface="Calibri" panose="020F0502020204030204" pitchFamily="34" charset="0"/>
                <a:ea typeface="맑은 고딕" panose="020B0503020000020004" pitchFamily="50" charset="-127"/>
              </a:rPr>
              <a:t>물방울 튀기기</a:t>
            </a:r>
            <a:endParaRPr lang="en-US" altLang="ko-KR" dirty="0"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b="1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리트머스 종이</a:t>
            </a:r>
            <a:endParaRPr lang="en-US" altLang="ko-KR" b="1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88559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7890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Y-%m-%d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d.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5&quot;&gt;&lt;elem m_fUsage=&quot;2.58803100000000041447E+00&quot;&gt;&lt;m_msothmcolidx val=&quot;0&quot;/&gt;&lt;m_rgb r=&quot;3D&quot; g=&quot;4A&quot; b=&quot;5B&quot;/&gt;&lt;m_nBrightness endver=&quot;26206&quot; val=&quot;0&quot;/&gt;&lt;/elem&gt;&lt;elem m_fUsage=&quot;1.00000000000000000000E+00&quot;&gt;&lt;m_msothmcolidx val=&quot;0&quot;/&gt;&lt;m_rgb r=&quot;73&quot; g=&quot;74&quot; b=&quot;78&quot;/&gt;&lt;m_nBrightness endver=&quot;26206&quot; val=&quot;0&quot;/&gt;&lt;/elem&gt;&lt;elem m_fUsage=&quot;9.00000000000000022204E-01&quot;&gt;&lt;m_msothmcolidx val=&quot;0&quot;/&gt;&lt;m_rgb r=&quot;42&quot; g=&quot;75&quot; b=&quot;A4&quot;/&gt;&lt;m_nBrightness endver=&quot;26206&quot; val=&quot;0&quot;/&gt;&lt;/elem&gt;&lt;elem m_fUsage=&quot;7.29000000000000092371E-01&quot;&gt;&lt;m_msothmcolidx val=&quot;0&quot;/&gt;&lt;m_rgb r=&quot;44&quot; g=&quot;67&quot; b=&quot;2D&quot;/&gt;&lt;m_nBrightness endver=&quot;26206&quot; val=&quot;0&quot;/&gt;&lt;/elem&gt;&lt;elem m_fUsage=&quot;4.78296900000000135833E-01&quot;&gt;&lt;m_msothmcolidx val=&quot;0&quot;/&gt;&lt;m_rgb r=&quot;5E&quot; g=&quot;79&quot; b=&quot;84&quot;/&gt;&lt;m_nBrightness endver=&quot;26206&quot;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mH2rO2RpWHCmP24cJPL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mH2rO2RpWHCmP24cJPL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mH2rO2RpWHCmP24cJPL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mH2rO2RpWHCmP24cJPL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mH2rO2RpWHCmP24cJPL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mH2rO2RpWHCmP24cJPL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ZPXN.8QY.mwTVqP_gtV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mH2rO2RpWHCmP24cJPL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mH2rO2RpWHCmP24cJPL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mH2rO2RpWHCmP24cJPL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테마">
  <a:themeElements>
    <a:clrScheme name="Fenero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003868"/>
      </a:accent1>
      <a:accent2>
        <a:srgbClr val="255B89"/>
      </a:accent2>
      <a:accent3>
        <a:srgbClr val="9A9B9C"/>
      </a:accent3>
      <a:accent4>
        <a:srgbClr val="007AC9"/>
      </a:accent4>
      <a:accent5>
        <a:srgbClr val="B2C2D1"/>
      </a:accent5>
      <a:accent6>
        <a:srgbClr val="A37501"/>
      </a:accent6>
      <a:hlink>
        <a:srgbClr val="D6BC38"/>
      </a:hlink>
      <a:folHlink>
        <a:srgbClr val="954F72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36000" tIns="36000" rIns="36000" bIns="36000" rtlCol="0">
        <a:spAutoFit/>
      </a:bodyPr>
      <a:lstStyle>
        <a:defPPr algn="l">
          <a:defRPr sz="1400" b="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AEA5DB7C067264BAAF9E8FDF7DC6E18" ma:contentTypeVersion="11" ma:contentTypeDescription="새 문서를 만듭니다." ma:contentTypeScope="" ma:versionID="7e63c2c47de6a9795c785a4db50b7752">
  <xsd:schema xmlns:xsd="http://www.w3.org/2001/XMLSchema" xmlns:xs="http://www.w3.org/2001/XMLSchema" xmlns:p="http://schemas.microsoft.com/office/2006/metadata/properties" xmlns:ns3="1e46460d-eaba-419e-ade0-ef525d0ccab7" xmlns:ns4="6943a206-5073-42a1-bbd3-4beeb75b1c69" targetNamespace="http://schemas.microsoft.com/office/2006/metadata/properties" ma:root="true" ma:fieldsID="51be5dfb9eb45ce5906b429df3fabf65" ns3:_="" ns4:_="">
    <xsd:import namespace="1e46460d-eaba-419e-ade0-ef525d0ccab7"/>
    <xsd:import namespace="6943a206-5073-42a1-bbd3-4beeb75b1c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46460d-eaba-419e-ade0-ef525d0cca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3a206-5073-42a1-bbd3-4beeb75b1c6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821E6F-D4B3-4B33-BD1D-0F2ED3EFEE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46460d-eaba-419e-ade0-ef525d0ccab7"/>
    <ds:schemaRef ds:uri="6943a206-5073-42a1-bbd3-4beeb75b1c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B01ED1-5638-476C-B8A6-F4C2C07A01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7DE438-2DF9-462B-A375-B8D1FB5FAF14}">
  <ds:schemaRefs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6943a206-5073-42a1-bbd3-4beeb75b1c69"/>
    <ds:schemaRef ds:uri="http://schemas.microsoft.com/office/2006/documentManagement/types"/>
    <ds:schemaRef ds:uri="1e46460d-eaba-419e-ade0-ef525d0ccab7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918</TotalTime>
  <Words>676</Words>
  <Application>Microsoft Office PowerPoint</Application>
  <PresentationFormat>화면 슬라이드 쇼(4:3)</PresentationFormat>
  <Paragraphs>77</Paragraphs>
  <Slides>12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Office 테마</vt:lpstr>
      <vt:lpstr>think-cell Slide</vt:lpstr>
      <vt:lpstr>PowerPoint 프레젠테이션</vt:lpstr>
      <vt:lpstr>PowerPoint 프레젠테이션</vt:lpstr>
      <vt:lpstr>waterfall(openframeworks)을 창의적으로 구현하기</vt:lpstr>
      <vt:lpstr>PowerPoint 프레젠테이션</vt:lpstr>
      <vt:lpstr>중력 방향을 동서남북 선택할 수 있게 만들기</vt:lpstr>
      <vt:lpstr>중력 방향을 동서남북 선택할 수 있게 만들기 자료구조 및 알고리즘</vt:lpstr>
      <vt:lpstr>PowerPoint 프레젠테이션</vt:lpstr>
      <vt:lpstr>물이 떨어질 때 물이 튀기는 것을 표현 </vt:lpstr>
      <vt:lpstr>PowerPoint 프레젠테이션</vt:lpstr>
      <vt:lpstr>리트머스 종이로 물의 종류 판별하기 </vt:lpstr>
      <vt:lpstr>리트머스 종이로 물의 종류 판별하기 자료구조 및 알고리즘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사회적 가치창출 프랙티컴 과제</dc:title>
  <dc:creator>gytj2</dc:creator>
  <cp:lastModifiedBy>gytj2</cp:lastModifiedBy>
  <cp:revision>86</cp:revision>
  <dcterms:created xsi:type="dcterms:W3CDTF">2019-03-18T06:23:20Z</dcterms:created>
  <dcterms:modified xsi:type="dcterms:W3CDTF">2020-06-27T04:24:28Z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0x0101002AEA5DB7C067264BAAF9E8FDF7DC6E18</vt:lpwstr>
  </property>
</Properties>
</file>