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9" r:id="rId3"/>
    <p:sldId id="271" r:id="rId4"/>
    <p:sldId id="259" r:id="rId5"/>
    <p:sldId id="261" r:id="rId6"/>
    <p:sldId id="274" r:id="rId7"/>
    <p:sldId id="275" r:id="rId8"/>
    <p:sldId id="276" r:id="rId9"/>
    <p:sldId id="265" r:id="rId10"/>
    <p:sldId id="258" r:id="rId11"/>
    <p:sldId id="278" r:id="rId12"/>
    <p:sldId id="279" r:id="rId13"/>
    <p:sldId id="280" r:id="rId14"/>
    <p:sldId id="281" r:id="rId15"/>
    <p:sldId id="294" r:id="rId16"/>
    <p:sldId id="295" r:id="rId17"/>
    <p:sldId id="296" r:id="rId18"/>
    <p:sldId id="297" r:id="rId19"/>
    <p:sldId id="270" r:id="rId20"/>
    <p:sldId id="289" r:id="rId21"/>
    <p:sldId id="260" r:id="rId22"/>
    <p:sldId id="292" r:id="rId23"/>
    <p:sldId id="262" r:id="rId24"/>
    <p:sldId id="290" r:id="rId25"/>
    <p:sldId id="291" r:id="rId26"/>
    <p:sldId id="293" r:id="rId27"/>
    <p:sldId id="282" r:id="rId28"/>
    <p:sldId id="285" r:id="rId29"/>
    <p:sldId id="266" r:id="rId30"/>
    <p:sldId id="284" r:id="rId31"/>
    <p:sldId id="283" r:id="rId32"/>
    <p:sldId id="288" r:id="rId33"/>
    <p:sldId id="287" r:id="rId34"/>
    <p:sldId id="286" r:id="rId35"/>
    <p:sldId id="268" r:id="rId36"/>
    <p:sldId id="267" r:id="rId37"/>
    <p:sldId id="272" r:id="rId38"/>
    <p:sldId id="27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DB8FF5-2FE0-4555-BCFD-CB9F3F523E02}">
          <p14:sldIdLst>
            <p14:sldId id="256"/>
          </p14:sldIdLst>
        </p14:section>
        <p14:section name="시스템설계" id="{83460DB0-979E-4C29-911F-D0DCEA85F1FD}">
          <p14:sldIdLst>
            <p14:sldId id="269"/>
          </p14:sldIdLst>
        </p14:section>
        <p14:section name="안드로이드개념" id="{2BCE6D77-55BC-4805-80A5-7E008044D67D}">
          <p14:sldIdLst>
            <p14:sldId id="271"/>
            <p14:sldId id="259"/>
            <p14:sldId id="261"/>
            <p14:sldId id="274"/>
            <p14:sldId id="275"/>
            <p14:sldId id="276"/>
            <p14:sldId id="265"/>
            <p14:sldId id="258"/>
            <p14:sldId id="278"/>
            <p14:sldId id="279"/>
            <p14:sldId id="280"/>
            <p14:sldId id="281"/>
            <p14:sldId id="294"/>
            <p14:sldId id="295"/>
            <p14:sldId id="296"/>
            <p14:sldId id="297"/>
          </p14:sldIdLst>
        </p14:section>
        <p14:section name="시스템구조" id="{216D89B8-92EB-4FAA-B0D9-68BA1E60BC88}">
          <p14:sldIdLst>
            <p14:sldId id="270"/>
            <p14:sldId id="289"/>
            <p14:sldId id="260"/>
            <p14:sldId id="292"/>
            <p14:sldId id="262"/>
            <p14:sldId id="290"/>
            <p14:sldId id="291"/>
            <p14:sldId id="293"/>
            <p14:sldId id="282"/>
            <p14:sldId id="285"/>
            <p14:sldId id="266"/>
            <p14:sldId id="284"/>
            <p14:sldId id="283"/>
            <p14:sldId id="288"/>
            <p14:sldId id="287"/>
            <p14:sldId id="286"/>
          </p14:sldIdLst>
        </p14:section>
        <p14:section name="에러해결방법" id="{D0E91250-4586-4A47-A6A4-DCBFF100F55E}">
          <p14:sldIdLst>
            <p14:sldId id="268"/>
            <p14:sldId id="267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8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E3135-FA39-4C62-A04B-861395F4361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23666-B384-4E28-BEB5-5175B32D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4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23666-B384-4E28-BEB5-5175B32D54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0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8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5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6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AA0D-C3C1-473A-8710-34EE11F54D5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31AD-81AC-4E7B-BF9E-68E654324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CHOKIPEDIA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쵸키피디아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골룸족장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전용 백과사전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 바 없애는 방법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app\</a:t>
            </a:r>
            <a:r>
              <a:rPr lang="en-US" altLang="ko-KR" kern="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\main\AndroidManifest.xml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938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Android:theme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=“@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android:style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Theme.NoTitleBar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대신 쓰면 오른쪽 이미지처럼 변함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0071" b="61934"/>
          <a:stretch/>
        </p:blipFill>
        <p:spPr>
          <a:xfrm>
            <a:off x="914400" y="1951543"/>
            <a:ext cx="9318567" cy="37707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01192" y="4655579"/>
            <a:ext cx="2208415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https://t1.daumcdn.net/cfile/tistory/23449D3D56385762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4935" r="15377"/>
          <a:stretch/>
        </p:blipFill>
        <p:spPr bwMode="auto">
          <a:xfrm>
            <a:off x="10389879" y="3244230"/>
            <a:ext cx="1689540" cy="309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Firebase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424" y="2460995"/>
            <a:ext cx="4943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객체를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getInstance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불러온다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3816"/>
            <a:ext cx="7543799" cy="624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26575"/>
            <a:ext cx="7543800" cy="37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943356"/>
            <a:ext cx="55626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899" y="3398050"/>
            <a:ext cx="4527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참조할 레퍼런스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dictionary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자식인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word_list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접근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4" y="4821983"/>
            <a:ext cx="77306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addRef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word_list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가리키고 있음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s_word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ㄹ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이라면 오른쪽 자료와 같이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ㄹ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이름을 가진 자식이 생성됨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ㄹ의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자식에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meaning1, meaning2, example1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키를 생성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setValue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값 저장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025" y="2343156"/>
            <a:ext cx="2686050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10686" y="5124456"/>
            <a:ext cx="2190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firebase database </a:t>
            </a:r>
            <a:r>
              <a:rPr lang="ko-KR" alt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58705" y="1813815"/>
            <a:ext cx="2690370" cy="3792997"/>
          </a:xfrm>
          <a:prstGeom prst="roundRect">
            <a:avLst>
              <a:gd name="adj" fmla="val 4054"/>
            </a:avLst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다이얼로그창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EditText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테두리 색상 없애기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7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Toast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 활용하기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 활성화 시 화면 스크롤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6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 활성화 시 화면 스크롤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 활성화 시 화면 스크롤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4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 활성화 시 화면 스크롤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코드로 보는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쵸키피디아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3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설계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나만의 백과사전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초키피디아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설계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84525" y="2240118"/>
            <a:ext cx="2690370" cy="1847789"/>
          </a:xfrm>
          <a:prstGeom prst="roundRect">
            <a:avLst>
              <a:gd name="adj" fmla="val 4054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525" y="365124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목록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095" y="2789549"/>
            <a:ext cx="249780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MainActivity.java</a:t>
            </a:r>
          </a:p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activity_main.xml</a:t>
            </a:r>
          </a:p>
          <a:p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5212" y="2789549"/>
            <a:ext cx="234532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Frag1Basic.java</a:t>
            </a:r>
          </a:p>
          <a:p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rag1_basic.xml</a:t>
            </a:r>
          </a:p>
          <a:p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5212" y="4501127"/>
            <a:ext cx="215911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Frag1Add.java</a:t>
            </a:r>
          </a:p>
          <a:p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rag1_add.xml</a:t>
            </a:r>
          </a:p>
          <a:p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7911" y="2789549"/>
            <a:ext cx="21014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Frag2Tag.java</a:t>
            </a:r>
          </a:p>
          <a:p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rag2_tag.xml</a:t>
            </a:r>
          </a:p>
          <a:p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5052" y="2789549"/>
            <a:ext cx="250062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Frag3Review.java</a:t>
            </a:r>
          </a:p>
          <a:p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en-US" altLang="ko-KR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rag3_review.xml</a:t>
            </a:r>
          </a:p>
          <a:p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095" y="2016980"/>
            <a:ext cx="1061509" cy="4462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틀</a:t>
            </a:r>
            <a:endParaRPr lang="ko-KR" altLang="en-US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61060" y="2240117"/>
            <a:ext cx="2690370" cy="1847789"/>
          </a:xfrm>
          <a:prstGeom prst="roundRect">
            <a:avLst>
              <a:gd name="adj" fmla="val 4054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37595" y="2240117"/>
            <a:ext cx="2690370" cy="1847789"/>
          </a:xfrm>
          <a:prstGeom prst="roundRect">
            <a:avLst>
              <a:gd name="adj" fmla="val 4054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15801" y="2240117"/>
            <a:ext cx="2690370" cy="1847789"/>
          </a:xfrm>
          <a:prstGeom prst="roundRect">
            <a:avLst>
              <a:gd name="adj" fmla="val 4054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5212" y="2016980"/>
            <a:ext cx="1596912" cy="4462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페이지</a:t>
            </a:r>
            <a:endParaRPr lang="ko-KR" altLang="en-US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7911" y="2016980"/>
            <a:ext cx="1864613" cy="4462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태그별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ko-KR" altLang="en-US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25052" y="2016980"/>
            <a:ext cx="1596912" cy="4462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복습 페이지</a:t>
            </a:r>
            <a:endParaRPr lang="ko-KR" altLang="en-US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61060" y="4319027"/>
            <a:ext cx="2690370" cy="1202251"/>
          </a:xfrm>
          <a:prstGeom prst="roundRect">
            <a:avLst>
              <a:gd name="adj" fmla="val 4054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3" idx="2"/>
            <a:endCxn id="16" idx="0"/>
          </p:cNvCxnSpPr>
          <p:nvPr/>
        </p:nvCxnSpPr>
        <p:spPr>
          <a:xfrm>
            <a:off x="4606245" y="4087906"/>
            <a:ext cx="0" cy="2311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232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activity_main.xml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686" y="2369070"/>
            <a:ext cx="49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BottomNavigationView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하단 메뉴를 만든다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id =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1597" t="20289" r="9168" b="44615"/>
          <a:stretch/>
        </p:blipFill>
        <p:spPr>
          <a:xfrm>
            <a:off x="10067139" y="2212999"/>
            <a:ext cx="1773235" cy="29964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0685" y="4679376"/>
            <a:ext cx="42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FrameLayout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화면 영역을 생성한다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id =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main_frame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41862" y="5325707"/>
            <a:ext cx="14237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 </a:t>
            </a:r>
            <a:r>
              <a:rPr lang="ko-KR" alt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구조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860247"/>
            <a:ext cx="4524494" cy="16903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3940504"/>
            <a:ext cx="4524494" cy="18411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33425" y="3105150"/>
            <a:ext cx="1885950" cy="190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09801" y="3105150"/>
            <a:ext cx="3986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bottom_menu.xml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메뉴 정의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꺾인 연결선 20"/>
          <p:cNvCxnSpPr>
            <a:stCxn id="18" idx="3"/>
            <a:endCxn id="19" idx="1"/>
          </p:cNvCxnSpPr>
          <p:nvPr/>
        </p:nvCxnSpPr>
        <p:spPr>
          <a:xfrm>
            <a:off x="2619375" y="3200400"/>
            <a:ext cx="2490426" cy="6633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232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bottom_menu.xml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075" y="6143674"/>
            <a:ext cx="44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BottomNavigationView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들어갈 메뉴 정의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38" y="1536724"/>
            <a:ext cx="6732588" cy="45152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0" y="1717410"/>
            <a:ext cx="2479470" cy="40136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88303" y="5825247"/>
            <a:ext cx="2425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미리보기에서는 위와 같이 뜸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2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16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MainActivity.java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175" y="2337495"/>
            <a:ext cx="454342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객체들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 메뉴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ottomNavigationView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frame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작업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FragmentManager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frame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FragmentTransaction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547"/>
            <a:ext cx="5867400" cy="2771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5061402"/>
            <a:ext cx="7667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frame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내에 표시할 화면들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Frag1Basic, Frag2Tag, Frag3Review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4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16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MainActivity.java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0299"/>
          <a:stretch/>
        </p:blipFill>
        <p:spPr>
          <a:xfrm>
            <a:off x="900823" y="1690688"/>
            <a:ext cx="8160139" cy="4103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9206" y="3742413"/>
            <a:ext cx="4763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bottom_menu.xml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정의한 메뉴 아이템들을 기준으로</a:t>
            </a:r>
            <a:endParaRPr lang="en-US" altLang="ko-KR" sz="15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setFrag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통해  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 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교체 수행</a:t>
            </a:r>
            <a:endParaRPr lang="ko-KR" altLang="en-US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3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16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MainActivity.java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850994"/>
            <a:ext cx="6502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생성한 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실행시켰을 때 바로 뜨는 초기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지정해주어야 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70748" r="48931"/>
          <a:stretch/>
        </p:blipFill>
        <p:spPr>
          <a:xfrm>
            <a:off x="838200" y="2412297"/>
            <a:ext cx="5272330" cy="21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1600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MainActivity.java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398041"/>
            <a:ext cx="7884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BottomNavigationView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메뉴를 클릭했을 때 실행되는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setFrag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FragmentTransaction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replace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교체를 수행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1690688"/>
            <a:ext cx="4826518" cy="35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Frag1Basic.java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8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frag1_basic.xml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2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Frag1Add.java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3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개념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구글링으로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얻은 안드로이드 프로그래밍 개념 총정리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7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frag1_add.xml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Frag2Tag.java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frag2_tag.xml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2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Frag3Review.java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9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rag3_review.xml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9800" y="1421624"/>
            <a:ext cx="42131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File directory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에러 해결 방법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 에러 해결 방법 총정리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539517" cy="1325563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findViewById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Fragment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6899" y="2367259"/>
            <a:ext cx="35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Inflation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컴포넌트를 부르는 함수를 호출하기 때문에 널 포인터 오류가 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992"/>
          <a:stretch/>
        </p:blipFill>
        <p:spPr>
          <a:xfrm>
            <a:off x="838200" y="1792289"/>
            <a:ext cx="4699000" cy="1979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67" y="4910137"/>
            <a:ext cx="6115050" cy="100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5087033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getView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이용하거나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이용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927601" y="4038600"/>
            <a:ext cx="177800" cy="533400"/>
          </a:xfrm>
          <a:prstGeom prst="downArrow">
            <a:avLst/>
          </a:prstGeom>
          <a:solidFill>
            <a:srgbClr val="FB4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539517" cy="1325563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setOnClickListener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자동생성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99" y="3085250"/>
            <a:ext cx="4703273" cy="1360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199" y="5167308"/>
            <a:ext cx="972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searchBt.setOnClickListener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(new V’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치면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View.OnClickListener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뜰 것임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Enter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누르면 자동으로 함수 구조가 완성됨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8195" t="53614" r="278" b="13085"/>
          <a:stretch/>
        </p:blipFill>
        <p:spPr>
          <a:xfrm>
            <a:off x="838199" y="2235198"/>
            <a:ext cx="5577175" cy="27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539517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Fragment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불러오기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77" y="1829899"/>
            <a:ext cx="6391275" cy="122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9" y="3092323"/>
            <a:ext cx="972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불러올 때는 위와 같이 코드를 작성하면 되지만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Fragment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불러올 때는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‘this’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사용하지 못함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77" y="4238346"/>
            <a:ext cx="709612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8" y="5693923"/>
            <a:ext cx="97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대신에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getActivity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오류가 해결됨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13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226479" cy="1325563"/>
          </a:xfrm>
        </p:spPr>
        <p:txBody>
          <a:bodyPr/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 프로젝트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4349" y="33643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939379"/>
            <a:ext cx="9318567" cy="37773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EditText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82194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getText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Editable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 타입을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이용하고자 할 경우에는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toString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호출하여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형으로 변환해야 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8083"/>
            <a:ext cx="4962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6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166316"/>
            <a:ext cx="843371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DP(Density-Independent Pixels)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레이아웃을 정의할 때 레이아웃 치수나 위치 지정하기 위해 사용하는 단위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언제나 일관성 있는 텍스트 크기를 원할 때는 텍스트에도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dp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사용하기도 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56567"/>
            <a:ext cx="867775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SP(Scale-Independent Pixels)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 정의할 때 텍스트의 크기 지정하기 위해 사용하는 단위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시스템 전체에서 보여지는 텍스트 크기 선택하여 설정할 수 있는데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해당 설정에 영향을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받음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3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키보드가 화면을 밀어내는 경우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7391895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androidManifest.xml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android:windowSoftInputMode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adjustNothing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설정하면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레이아웃에 영향을 주지 않고 키보드가 레이아웃 위로 올라오게 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40900"/>
            <a:ext cx="6686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623875" cy="1325563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 활성화 시 화면 스크롤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400288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0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 바 없애는 방법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600" y="1441005"/>
            <a:ext cx="4543367" cy="48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app\</a:t>
            </a:r>
            <a:r>
              <a:rPr lang="en-US" altLang="ko-KR" kern="0" dirty="0" err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\main\res\values\styles.xml </a:t>
            </a:r>
            <a:endParaRPr lang="en-US" altLang="ko-KR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68706"/>
            <a:ext cx="902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초기값인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Them.AppCompat.Light.DarkActionBar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위와 같이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“~.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NoActionBar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705" t="-56" r="20781" b="63049"/>
          <a:stretch/>
        </p:blipFill>
        <p:spPr>
          <a:xfrm>
            <a:off x="921328" y="1929665"/>
            <a:ext cx="9311639" cy="37773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4349" y="3351635"/>
            <a:ext cx="4605251" cy="217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559</Words>
  <Application>Microsoft Office PowerPoint</Application>
  <PresentationFormat>와이드스크린</PresentationFormat>
  <Paragraphs>144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CHOKIPEDIA</vt:lpstr>
      <vt:lpstr>0. 시스템 설계</vt:lpstr>
      <vt:lpstr>1. 안드로이드 개념</vt:lpstr>
      <vt:lpstr>안드로이드 프로젝트 구조</vt:lpstr>
      <vt:lpstr>EditText</vt:lpstr>
      <vt:lpstr>DP와 SP의 차이</vt:lpstr>
      <vt:lpstr>키보드가 화면을 밀어내는 경우</vt:lpstr>
      <vt:lpstr>키보드 활성화 시 화면 스크롤</vt:lpstr>
      <vt:lpstr>타이틀 바 없애는 방법</vt:lpstr>
      <vt:lpstr>타이틀 바 없애는 방법 2</vt:lpstr>
      <vt:lpstr>Firebase 연동</vt:lpstr>
      <vt:lpstr>커스텀 다이얼로그창</vt:lpstr>
      <vt:lpstr>EditText 테두리 색상 없애기</vt:lpstr>
      <vt:lpstr>Toast 메시지 활용하기</vt:lpstr>
      <vt:lpstr>키보드 활성화 시 화면 스크롤</vt:lpstr>
      <vt:lpstr>키보드 활성화 시 화면 스크롤</vt:lpstr>
      <vt:lpstr>키보드 활성화 시 화면 스크롤</vt:lpstr>
      <vt:lpstr>키보드 활성화 시 화면 스크롤</vt:lpstr>
      <vt:lpstr>2. 시스템 구조</vt:lpstr>
      <vt:lpstr>파일 목록</vt:lpstr>
      <vt:lpstr>activity_main.xml</vt:lpstr>
      <vt:lpstr>bottom_menu.xml</vt:lpstr>
      <vt:lpstr>MainActivity.java</vt:lpstr>
      <vt:lpstr>MainActivity.java</vt:lpstr>
      <vt:lpstr>MainActivity.java</vt:lpstr>
      <vt:lpstr>MainActivity.java</vt:lpstr>
      <vt:lpstr>Frag1Basic.java</vt:lpstr>
      <vt:lpstr>frag1_basic.xml</vt:lpstr>
      <vt:lpstr>Frag1Add.java</vt:lpstr>
      <vt:lpstr>frag1_add.xml</vt:lpstr>
      <vt:lpstr>Frag2Tag.java</vt:lpstr>
      <vt:lpstr>frag2_tag.xml</vt:lpstr>
      <vt:lpstr>Frag3Review.java</vt:lpstr>
      <vt:lpstr>frag3_review.xml</vt:lpstr>
      <vt:lpstr>3. 에러 해결 방법</vt:lpstr>
      <vt:lpstr>findViewById 오류 - Fragment</vt:lpstr>
      <vt:lpstr>setOnClickListener 자동생성?</vt:lpstr>
      <vt:lpstr>Fragment에서 Activity 불러오기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hyosun</dc:creator>
  <cp:lastModifiedBy>choi hyosun</cp:lastModifiedBy>
  <cp:revision>110</cp:revision>
  <dcterms:created xsi:type="dcterms:W3CDTF">2020-05-15T07:21:06Z</dcterms:created>
  <dcterms:modified xsi:type="dcterms:W3CDTF">2020-06-10T15:10:58Z</dcterms:modified>
</cp:coreProperties>
</file>