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3F3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BAF80-1941-4816-B7D0-D3715897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4F106-580A-4B67-AEB3-D6D16548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72112-72F1-433E-B9E6-4AFE5E17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5B54-4ED0-47BA-85F5-E6B9CC0D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196D9-B521-4158-A70C-87607793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E188-1439-4225-93C5-F79B99FF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A2AAB-0A93-445A-867F-516C8B5A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BB105-88CC-4F96-A020-56182435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DD1D9-FD26-4607-89AA-B769B6D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5DE0F-3227-4DDA-BC13-4099B87D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1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42729-C0B1-42A3-A001-07B99FE5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2BC4E-84B3-48CE-AC60-141C0C7A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81BC4-B5B7-4071-A8A3-95F8C46B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8EBAA-5549-4C64-B5FB-B74A0A97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B133C-10EB-4BF0-AA2C-A98C565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9079-BAEC-4AB9-B5D5-FF582233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49365-AC91-4F6C-96D9-D60DB170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23D5-9D32-411B-A1CD-96FBE3D9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F83B1-5CC3-4AB0-ACF6-34325A57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3874E-4175-44B0-96DB-27B507D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0DC8A-3CB9-47AE-B698-A77CB094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EB992-CF78-4FDA-A7AF-7877895A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F9AB4-CB4C-4D27-8F06-C2D19E4E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2872F-017D-4806-93E6-098974F6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5A8C0-C743-40E7-923A-198B8CC6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13A1-CAE1-4ECE-B070-04EF4A11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C9382-A7FE-4C15-B9CE-03B678E4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6DE0-E71E-4FD2-9486-E109BBC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16C77-C50C-4E43-A3B1-579A61E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9505C-BD51-4C05-8E74-6BA443D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AB4B6-CBF8-4C06-8D6B-9322A677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D528-EC68-4099-A62E-90442B1A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474E7-2388-4A15-BC1B-DAC2044C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51C7A-F117-4BEB-9115-BCDFC52D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63E8E-FBFB-47F7-956A-62EB7B9C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DF4F0-8A86-4E2F-9F99-35B14504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44B975-F546-49E8-80C1-6B3825E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2672BA-F8FD-457D-B1B6-303EAAEB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0DAC0-06E7-47D9-9C97-3A88DCB1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890B-CF05-47AC-96EF-5FC2F10C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854E8-9066-4C7F-A936-EEF18F4B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18F6C-12FF-42B8-AF7F-DF755821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1DD0B-15BF-4DD1-BEC5-106B14F1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A45115-DC2E-4151-85A4-31B95B6F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B067E-A04F-4DAF-9F9A-8B42B35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7BC74-2445-4466-B644-6F62572D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B9771-7FCA-4B98-AC3A-1EA2D102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F61FA-FC80-4D5A-AD8E-9EE2A6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0540F1-2D62-4CB8-B584-FC795869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5838F-1AEA-4D35-962E-706D5E2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04C1C-D881-4B1B-B324-57CA7265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41786-276E-45BE-B5FC-4161A1F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1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D1D0C-5FE6-4652-B453-99B3B0E0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58884-9838-497F-A1B6-B410B27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A1DEA-F019-4138-B361-7B660C88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E421D-DFEC-4561-BA06-78F03251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56E62-55B3-494A-B826-F5306C7D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5B729-C031-4DA9-99A1-C4FE936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ABCCEB-1946-4DA7-ABFF-842C2413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0FC03-7ABD-414D-986E-A15CFAFD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B1FB8-5923-4C3B-925C-83166E0AF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2D52-0666-440A-8514-837357297E09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58CBA-125E-4501-A0A0-83333C04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A7FB-D58F-46DA-9523-6F91B54F7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8335-75B1-42D3-8901-7484B371F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D0ADC-496C-421D-A278-E52DCBF594D8}"/>
              </a:ext>
            </a:extLst>
          </p:cNvPr>
          <p:cNvSpPr txBox="1"/>
          <p:nvPr/>
        </p:nvSpPr>
        <p:spPr>
          <a:xfrm>
            <a:off x="1613298" y="2638035"/>
            <a:ext cx="89654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[Bar</a:t>
            </a:r>
            <a:r>
              <a:rPr lang="ko-KR" altLang="en-US" sz="3500" b="1" dirty="0"/>
              <a:t> </a:t>
            </a:r>
            <a:r>
              <a:rPr lang="en-US" altLang="ko-KR" sz="3500" b="1" dirty="0"/>
              <a:t>Chart]</a:t>
            </a:r>
            <a:r>
              <a:rPr lang="ko-KR" altLang="en-US" sz="3500" b="1" dirty="0"/>
              <a:t> 인터페이스 가이드 </a:t>
            </a:r>
            <a:r>
              <a:rPr lang="en-US" altLang="ko-KR" sz="3500" b="1" dirty="0"/>
              <a:t>Version 1.0</a:t>
            </a:r>
            <a:endParaRPr lang="ko-KR" altLang="en-US" sz="3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B97B5-9181-4889-B991-DF1406E03B9A}"/>
              </a:ext>
            </a:extLst>
          </p:cNvPr>
          <p:cNvSpPr txBox="1"/>
          <p:nvPr/>
        </p:nvSpPr>
        <p:spPr>
          <a:xfrm>
            <a:off x="9185531" y="4634033"/>
            <a:ext cx="27863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개정이력 </a:t>
            </a:r>
            <a:r>
              <a:rPr lang="en-US" altLang="ko-KR" sz="2000" dirty="0"/>
              <a:t>: 2020-08-16</a:t>
            </a:r>
          </a:p>
          <a:p>
            <a:r>
              <a:rPr lang="ko-KR" altLang="en-US" sz="2000" dirty="0"/>
              <a:t>버전　　 </a:t>
            </a:r>
            <a:r>
              <a:rPr lang="en-US" altLang="ko-KR" sz="2000" dirty="0"/>
              <a:t>: 1.0</a:t>
            </a:r>
          </a:p>
          <a:p>
            <a:r>
              <a:rPr lang="ko-KR" altLang="en-US" sz="2000" dirty="0"/>
              <a:t>변경일　 </a:t>
            </a:r>
            <a:r>
              <a:rPr lang="en-US" altLang="ko-KR" sz="2000" dirty="0"/>
              <a:t>: </a:t>
            </a:r>
            <a:r>
              <a:rPr lang="ko-KR" altLang="en-US" sz="2000" dirty="0"/>
              <a:t>최초작성</a:t>
            </a:r>
            <a:endParaRPr lang="en-US" altLang="ko-KR" sz="2000" dirty="0"/>
          </a:p>
          <a:p>
            <a:r>
              <a:rPr lang="ko-KR" altLang="en-US" sz="2000" dirty="0"/>
              <a:t>변경사유 </a:t>
            </a:r>
            <a:r>
              <a:rPr lang="en-US" altLang="ko-KR" sz="2000" dirty="0"/>
              <a:t>: </a:t>
            </a:r>
            <a:r>
              <a:rPr lang="ko-KR" altLang="en-US" sz="2000" dirty="0"/>
              <a:t>최초작성</a:t>
            </a:r>
            <a:endParaRPr lang="en-US" altLang="ko-KR" sz="2000" dirty="0"/>
          </a:p>
          <a:p>
            <a:r>
              <a:rPr lang="ko-KR" altLang="en-US" sz="2000" dirty="0"/>
              <a:t>변경내역 </a:t>
            </a:r>
            <a:r>
              <a:rPr lang="en-US" altLang="ko-KR" sz="2000" dirty="0"/>
              <a:t>: </a:t>
            </a:r>
            <a:r>
              <a:rPr lang="ko-KR" altLang="en-US" sz="2000" dirty="0"/>
              <a:t>최초작성</a:t>
            </a:r>
            <a:endParaRPr lang="en-US" altLang="ko-KR" sz="2000" dirty="0"/>
          </a:p>
          <a:p>
            <a:r>
              <a:rPr lang="ko-KR" altLang="en-US" sz="2000" dirty="0"/>
              <a:t>작성자 　</a:t>
            </a:r>
            <a:r>
              <a:rPr lang="en-US" altLang="ko-KR" sz="2000" dirty="0"/>
              <a:t>: </a:t>
            </a:r>
            <a:r>
              <a:rPr lang="ko-KR" altLang="en-US" sz="2000" dirty="0"/>
              <a:t>최효선</a:t>
            </a:r>
          </a:p>
        </p:txBody>
      </p:sp>
    </p:spTree>
    <p:extLst>
      <p:ext uri="{BB962C8B-B14F-4D97-AF65-F5344CB8AC3E}">
        <p14:creationId xmlns:p14="http://schemas.microsoft.com/office/powerpoint/2010/main" val="273976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38DAC1-5B49-4D17-829B-C6037CE814B6}"/>
              </a:ext>
            </a:extLst>
          </p:cNvPr>
          <p:cNvSpPr/>
          <p:nvPr/>
        </p:nvSpPr>
        <p:spPr>
          <a:xfrm>
            <a:off x="3730565" y="4185807"/>
            <a:ext cx="2020613" cy="1341872"/>
          </a:xfrm>
          <a:prstGeom prst="roundRect">
            <a:avLst>
              <a:gd name="adj" fmla="val 4790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16A540-D25D-4F35-AF69-524E55DD8BBC}"/>
              </a:ext>
            </a:extLst>
          </p:cNvPr>
          <p:cNvSpPr/>
          <p:nvPr/>
        </p:nvSpPr>
        <p:spPr>
          <a:xfrm>
            <a:off x="583249" y="3506539"/>
            <a:ext cx="2905368" cy="2902970"/>
          </a:xfrm>
          <a:prstGeom prst="roundRect">
            <a:avLst>
              <a:gd name="adj" fmla="val 42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3DB9D4-1C6D-479B-8672-4F475FB7C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13078" r="43287" b="35239"/>
          <a:stretch/>
        </p:blipFill>
        <p:spPr>
          <a:xfrm>
            <a:off x="6398745" y="2971604"/>
            <a:ext cx="5639794" cy="2927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31034-AD1E-47BA-9C95-844E31DA9B04}"/>
              </a:ext>
            </a:extLst>
          </p:cNvPr>
          <p:cNvSpPr txBox="1"/>
          <p:nvPr/>
        </p:nvSpPr>
        <p:spPr>
          <a:xfrm>
            <a:off x="544796" y="2694881"/>
            <a:ext cx="4091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/>
              <a:t>TSV </a:t>
            </a:r>
            <a:r>
              <a:rPr lang="ko-KR" altLang="en-US" sz="1700" dirty="0"/>
              <a:t>타입으로 </a:t>
            </a:r>
            <a:r>
              <a:rPr lang="en-US" altLang="ko-KR" sz="1700" dirty="0"/>
              <a:t>Chart Data</a:t>
            </a:r>
            <a:r>
              <a:rPr lang="ko-KR" altLang="en-US" sz="1700" dirty="0"/>
              <a:t>를 제공합니다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TSV </a:t>
            </a:r>
            <a:r>
              <a:rPr lang="ko-KR" altLang="en-US" sz="1700" dirty="0"/>
              <a:t>형식은 아래와 같습니다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18D1E-E0E6-4D08-86B0-B68A8752079F}"/>
              </a:ext>
            </a:extLst>
          </p:cNvPr>
          <p:cNvSpPr txBox="1"/>
          <p:nvPr/>
        </p:nvSpPr>
        <p:spPr>
          <a:xfrm>
            <a:off x="960125" y="3665362"/>
            <a:ext cx="2192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letter	frequency</a:t>
            </a:r>
          </a:p>
          <a:p>
            <a:r>
              <a:rPr lang="pt-BR" altLang="ko-KR" dirty="0"/>
              <a:t>A	0.08167</a:t>
            </a:r>
          </a:p>
          <a:p>
            <a:r>
              <a:rPr lang="pt-BR" altLang="ko-KR" dirty="0"/>
              <a:t>B	0.01492</a:t>
            </a:r>
          </a:p>
          <a:p>
            <a:r>
              <a:rPr lang="pt-BR" altLang="ko-KR" dirty="0"/>
              <a:t>C	0.0278</a:t>
            </a:r>
          </a:p>
          <a:p>
            <a:r>
              <a:rPr lang="pt-BR" altLang="ko-KR" dirty="0"/>
              <a:t>D	0.04253</a:t>
            </a:r>
          </a:p>
          <a:p>
            <a:r>
              <a:rPr lang="pt-BR" altLang="ko-KR" dirty="0"/>
              <a:t>E	0.12702</a:t>
            </a:r>
          </a:p>
          <a:p>
            <a:r>
              <a:rPr lang="pt-BR" altLang="ko-KR" dirty="0"/>
              <a:t>F	0.02288</a:t>
            </a:r>
          </a:p>
          <a:p>
            <a:r>
              <a:rPr lang="pt-BR" altLang="ko-KR" dirty="0"/>
              <a:t>G	0.02022</a:t>
            </a:r>
          </a:p>
          <a:p>
            <a:r>
              <a:rPr lang="pt-BR" altLang="ko-KR" dirty="0"/>
              <a:t>H	0.06094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1C5A0-E928-49C3-BF47-6D8133D7FE67}"/>
              </a:ext>
            </a:extLst>
          </p:cNvPr>
          <p:cNvSpPr txBox="1"/>
          <p:nvPr/>
        </p:nvSpPr>
        <p:spPr>
          <a:xfrm>
            <a:off x="3790611" y="4435505"/>
            <a:ext cx="1900520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letter</a:t>
            </a:r>
            <a:r>
              <a:rPr lang="ko-KR" altLang="en-US" sz="1400" dirty="0"/>
              <a:t> 값 </a:t>
            </a:r>
            <a:r>
              <a:rPr lang="en-US" altLang="ko-KR" sz="1400" dirty="0"/>
              <a:t>: x</a:t>
            </a:r>
            <a:r>
              <a:rPr lang="ko-KR" altLang="en-US" sz="1400" dirty="0"/>
              <a:t>축 값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frequency : y</a:t>
            </a:r>
            <a:r>
              <a:rPr lang="ko-KR" altLang="en-US" sz="1400" dirty="0"/>
              <a:t>축 라벨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frequency</a:t>
            </a:r>
            <a:r>
              <a:rPr lang="ko-KR" altLang="en-US" sz="1400" dirty="0"/>
              <a:t> 값 </a:t>
            </a:r>
            <a:r>
              <a:rPr lang="en-US" altLang="ko-KR" sz="1400" dirty="0"/>
              <a:t>: y</a:t>
            </a:r>
            <a:r>
              <a:rPr lang="ko-KR" altLang="en-US" sz="1400" dirty="0"/>
              <a:t>축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2BE81-3D72-4981-8D61-8D9E09B65EC5}"/>
              </a:ext>
            </a:extLst>
          </p:cNvPr>
          <p:cNvSpPr txBox="1"/>
          <p:nvPr/>
        </p:nvSpPr>
        <p:spPr>
          <a:xfrm>
            <a:off x="544796" y="22882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응답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76CAD-876A-46EB-9550-BDDD91686EB0}"/>
              </a:ext>
            </a:extLst>
          </p:cNvPr>
          <p:cNvSpPr txBox="1"/>
          <p:nvPr/>
        </p:nvSpPr>
        <p:spPr>
          <a:xfrm>
            <a:off x="6398745" y="371330"/>
            <a:ext cx="245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Chart</a:t>
            </a:r>
            <a:r>
              <a:rPr lang="ko-KR" altLang="en-US" b="1" dirty="0"/>
              <a:t> </a:t>
            </a:r>
            <a:r>
              <a:rPr lang="en-US" altLang="ko-KR" b="1" dirty="0"/>
              <a:t>Library </a:t>
            </a:r>
            <a:r>
              <a:rPr lang="ko-KR" altLang="en-US" b="1" dirty="0"/>
              <a:t>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34BBE-AF1F-4C9B-A5E6-4DE3EE976CE5}"/>
              </a:ext>
            </a:extLst>
          </p:cNvPr>
          <p:cNvSpPr txBox="1"/>
          <p:nvPr/>
        </p:nvSpPr>
        <p:spPr>
          <a:xfrm>
            <a:off x="6508817" y="77791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u="sng" dirty="0">
                <a:solidFill>
                  <a:srgbClr val="000080"/>
                </a:solidFill>
                <a:effectLst/>
                <a:latin typeface="바탕" panose="02030600000101010101" pitchFamily="18" charset="-127"/>
                <a:cs typeface="Arial" panose="020B0604020202020204" pitchFamily="34" charset="0"/>
              </a:rPr>
              <a:t>https://d3js.org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44E0D-F65C-463C-8ABF-018F0AABF8E6}"/>
              </a:ext>
            </a:extLst>
          </p:cNvPr>
          <p:cNvSpPr txBox="1"/>
          <p:nvPr/>
        </p:nvSpPr>
        <p:spPr>
          <a:xfrm>
            <a:off x="6398745" y="228829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차트 샘플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FE0B347-ACAE-4AE8-93F8-3724E04CD62F}"/>
              </a:ext>
            </a:extLst>
          </p:cNvPr>
          <p:cNvCxnSpPr/>
          <p:nvPr/>
        </p:nvCxnSpPr>
        <p:spPr>
          <a:xfrm>
            <a:off x="6087292" y="0"/>
            <a:ext cx="0" cy="685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6B0D8E-8926-471E-90B9-F8FE79C6EA2B}"/>
              </a:ext>
            </a:extLst>
          </p:cNvPr>
          <p:cNvSpPr txBox="1"/>
          <p:nvPr/>
        </p:nvSpPr>
        <p:spPr>
          <a:xfrm>
            <a:off x="544796" y="37133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CF9A78-63D4-4962-AC3A-26F091046A8E}"/>
              </a:ext>
            </a:extLst>
          </p:cNvPr>
          <p:cNvSpPr txBox="1"/>
          <p:nvPr/>
        </p:nvSpPr>
        <p:spPr>
          <a:xfrm>
            <a:off x="525571" y="814758"/>
            <a:ext cx="5250251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ㄱ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사용자가 요청 시 데이터를 가져와 차트를 그립니다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r>
              <a:rPr lang="ko-KR" altLang="en-US" sz="1600" dirty="0" err="1"/>
              <a:t>ㄴ</a:t>
            </a:r>
            <a:r>
              <a:rPr lang="en-US" altLang="ko-KR" sz="1600" dirty="0"/>
              <a:t>. </a:t>
            </a:r>
            <a:r>
              <a:rPr lang="ko-KR" altLang="en-US" sz="1600" dirty="0"/>
              <a:t>그래프 위에 마우스를 올리면 해당 막대의 색을 강조하며</a:t>
            </a:r>
            <a:r>
              <a:rPr lang="en-US" altLang="ko-KR" sz="1600" dirty="0"/>
              <a:t>, y</a:t>
            </a:r>
            <a:r>
              <a:rPr lang="ko-KR" altLang="en-US" sz="1600" dirty="0"/>
              <a:t>축 값을 띄웁니다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247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바탕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hyosun</dc:creator>
  <cp:lastModifiedBy>choi hyosun</cp:lastModifiedBy>
  <cp:revision>50</cp:revision>
  <dcterms:created xsi:type="dcterms:W3CDTF">2020-08-16T13:03:38Z</dcterms:created>
  <dcterms:modified xsi:type="dcterms:W3CDTF">2020-08-16T13:54:41Z</dcterms:modified>
</cp:coreProperties>
</file>