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6" r:id="rId5"/>
    <p:sldId id="270" r:id="rId6"/>
    <p:sldId id="267" r:id="rId7"/>
    <p:sldId id="268" r:id="rId8"/>
    <p:sldId id="269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4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0" y="17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6818C-2114-49F7-B6A4-0FE1AE624497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92B172-A473-4CC9-97AA-AE0C5426F5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17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92B172-A473-4CC9-97AA-AE0C5426F58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588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4D702-A8F7-FB63-96E6-E0DFCF846B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7D70CB-E299-0DC7-5606-E10D9C636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12E5D3-902F-F82B-C01A-E79746073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6D0B1-C594-4B9B-B38B-46FB254EC2AF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1CE5D8-47E7-BEC5-819A-1C607B313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5282FC-34D1-87A3-4C9F-5B9BD848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3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3C277F-6850-738F-14CA-E24A81B2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D3E442-4DEB-640F-FFE6-CF0D0F38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E6EDF4B-DB39-0472-73DE-1E53875AB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12F40-B3F0-4263-AE00-0BC79D6E00E2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AA5848-8A16-F187-6A07-6E1F2A6FC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11FA5A-069A-E83F-D172-9A170F9A9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961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E86624D-78B9-FFF0-82CE-016A0A74D1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AEF5ED-2EC7-9FBE-BD28-5BA1951B29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B493F5-C610-B111-0D08-CC2632688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04649-DF20-4CC4-9599-C0D03468D174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B3C900-9422-62EC-8734-79A712613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70767-7ED2-CC29-06D1-7AA92B24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566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0CE66-3B61-4C5A-119D-5EAA828F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25825-AAAD-7E98-5DC3-41AC8C18F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B0E67-C9C0-E1B8-C89F-979B56056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35D3E-3C59-4593-AEBE-7CC289382563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B4C60-0AE8-FBFA-CBFE-96368AD68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4AC30B-2D4C-F067-EAFC-4B7186BA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9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6B225E-EDCA-B99A-988B-A7F9623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9D8B66-E78A-1E20-904E-771ACFFC3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4D6851-7456-3F98-E546-7DCFA8D5D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4B328-CE2B-4EA9-BC98-CCE26A4D6A12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27A473-9B9A-F993-31E9-30E069A4B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01D1CA-3FEE-0BF9-46B5-F28D2502B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877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55853-8CAE-A9BC-04CD-6CBDF21B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508580-B7B3-5164-CF64-25FAB6516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DE2EC9-20F4-EE57-FC56-87E3D3C32A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84686A-44C7-0A49-87E0-7BB7D101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E3BFC-475F-4CC4-AB6A-FB0451D291C7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F1212-D65E-F81B-37FC-13580F8BF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CAD519-49AB-7213-60F9-575298FE9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5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08EEA-CE8A-80B5-AE41-B7FF1EC50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0C8267-B51E-846B-E123-B4A73B57B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43FD55-FF4A-70CC-DB23-1A60D9502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A8FC10-A19D-1906-5F53-BF3ECE004A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7304D4-5806-8EB5-404F-3985E1907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363A52-14E3-B89F-1FAA-134D0871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1E2E1-7F6A-46A3-8ADC-5B95B071F2AB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B52F49-42A9-06F0-DE6E-CE0B2B2B5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B0FBA6-6EB5-6D0E-953D-2C0E5324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2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560065-B526-EBEF-A5A1-68903905C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2C6F01-6AA5-1857-6B1B-F6D090A9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A0158-4806-4403-80C9-D484A3B997FC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D3992D4-FA19-302E-6C04-801A044D6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D1AB9A-B390-132E-3DF6-E43E05CB9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2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470C708-843A-452D-78B9-ED46ABAA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5F872-64E9-46B1-8F73-7858C2283297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CAF61C-ADBA-D2B8-5963-5E59E1D74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8A3560-7D98-42F3-4A49-2BF0C859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08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1989-037D-408C-8A40-D91BF6FA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88F59-177C-4749-4973-D4BC4672B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4E524D-4DD3-F7E3-CAF1-64D93F200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35FA3E-AE3C-0106-2C62-0CEF2DA96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DAA5D-7126-4590-9F92-B0A460477137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D2579-4ECC-12A0-B812-48B943A3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D9F2C0-0C58-F4DB-399E-ED7A25BEC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42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859561-36D9-48D8-74C4-AB5EA08D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D41077-81D6-8392-55BF-3EB30BE3CC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7740B5-31AE-F8FD-270A-7195B3C92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B6AAD6-D67A-7F1E-EC80-76793729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DD339-A0D7-4E71-BE67-72B6A91FFFB5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51BC80-6BB5-F770-8F19-AE389F0B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3FFBC62-990D-5363-9368-1F9786A53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75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3C59F45-99C0-0840-BAA6-AEBD4D8C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60E030-7AE1-F76E-FC85-A1C967F40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A43AB1-CE91-C3E7-3F16-960E065E0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07CD79-EC50-4D55-A604-FCDE1696EA4C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2EA87D-EC05-593F-4B3F-FF029D0396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E3A4D-3518-3D9E-53F5-F21E8493F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45299D-6FF2-4893-A375-EAFF6C4AA4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8178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62F834-EBCB-466C-9985-37E44F435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6AEFB2E-B831-4AD1-B72D-3027EA244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3229" y="1332680"/>
            <a:ext cx="9545542" cy="3585866"/>
          </a:xfrm>
          <a:custGeom>
            <a:avLst/>
            <a:gdLst>
              <a:gd name="connsiteX0" fmla="*/ 0 w 9545542"/>
              <a:gd name="connsiteY0" fmla="*/ 0 h 3585866"/>
              <a:gd name="connsiteX1" fmla="*/ 9545542 w 9545542"/>
              <a:gd name="connsiteY1" fmla="*/ 0 h 3585866"/>
              <a:gd name="connsiteX2" fmla="*/ 9545542 w 9545542"/>
              <a:gd name="connsiteY2" fmla="*/ 3142906 h 3585866"/>
              <a:gd name="connsiteX3" fmla="*/ 9465926 w 9545542"/>
              <a:gd name="connsiteY3" fmla="*/ 3164182 h 3585866"/>
              <a:gd name="connsiteX4" fmla="*/ 9294857 w 9545542"/>
              <a:gd name="connsiteY4" fmla="*/ 3164299 h 3585866"/>
              <a:gd name="connsiteX5" fmla="*/ 9180444 w 9545542"/>
              <a:gd name="connsiteY5" fmla="*/ 3157864 h 3585866"/>
              <a:gd name="connsiteX6" fmla="*/ 9106019 w 9545542"/>
              <a:gd name="connsiteY6" fmla="*/ 3152135 h 3585866"/>
              <a:gd name="connsiteX7" fmla="*/ 9049036 w 9545542"/>
              <a:gd name="connsiteY7" fmla="*/ 3146819 h 3585866"/>
              <a:gd name="connsiteX8" fmla="*/ 8973142 w 9545542"/>
              <a:gd name="connsiteY8" fmla="*/ 3146856 h 3585866"/>
              <a:gd name="connsiteX9" fmla="*/ 8849178 w 9545542"/>
              <a:gd name="connsiteY9" fmla="*/ 3196893 h 3585866"/>
              <a:gd name="connsiteX10" fmla="*/ 8654822 w 9545542"/>
              <a:gd name="connsiteY10" fmla="*/ 3240734 h 3585866"/>
              <a:gd name="connsiteX11" fmla="*/ 8498334 w 9545542"/>
              <a:gd name="connsiteY11" fmla="*/ 3247156 h 3585866"/>
              <a:gd name="connsiteX12" fmla="*/ 8460890 w 9545542"/>
              <a:gd name="connsiteY12" fmla="*/ 3255812 h 3585866"/>
              <a:gd name="connsiteX13" fmla="*/ 8276867 w 9545542"/>
              <a:gd name="connsiteY13" fmla="*/ 3253903 h 3585866"/>
              <a:gd name="connsiteX14" fmla="*/ 8006421 w 9545542"/>
              <a:gd name="connsiteY14" fmla="*/ 3271628 h 3585866"/>
              <a:gd name="connsiteX15" fmla="*/ 7712599 w 9545542"/>
              <a:gd name="connsiteY15" fmla="*/ 3252671 h 3585866"/>
              <a:gd name="connsiteX16" fmla="*/ 7374530 w 9545542"/>
              <a:gd name="connsiteY16" fmla="*/ 3245192 h 3585866"/>
              <a:gd name="connsiteX17" fmla="*/ 7157547 w 9545542"/>
              <a:gd name="connsiteY17" fmla="*/ 3238559 h 3585866"/>
              <a:gd name="connsiteX18" fmla="*/ 6937241 w 9545542"/>
              <a:gd name="connsiteY18" fmla="*/ 3273268 h 3585866"/>
              <a:gd name="connsiteX19" fmla="*/ 6692993 w 9545542"/>
              <a:gd name="connsiteY19" fmla="*/ 3298845 h 3585866"/>
              <a:gd name="connsiteX20" fmla="*/ 6470348 w 9545542"/>
              <a:gd name="connsiteY20" fmla="*/ 3301118 h 3585866"/>
              <a:gd name="connsiteX21" fmla="*/ 6338595 w 9545542"/>
              <a:gd name="connsiteY21" fmla="*/ 3308643 h 3585866"/>
              <a:gd name="connsiteX22" fmla="*/ 6290841 w 9545542"/>
              <a:gd name="connsiteY22" fmla="*/ 3321185 h 3585866"/>
              <a:gd name="connsiteX23" fmla="*/ 6222611 w 9545542"/>
              <a:gd name="connsiteY23" fmla="*/ 3332190 h 3585866"/>
              <a:gd name="connsiteX24" fmla="*/ 6103974 w 9545542"/>
              <a:gd name="connsiteY24" fmla="*/ 3359104 h 3585866"/>
              <a:gd name="connsiteX25" fmla="*/ 5951751 w 9545542"/>
              <a:gd name="connsiteY25" fmla="*/ 3369893 h 3585866"/>
              <a:gd name="connsiteX26" fmla="*/ 5813362 w 9545542"/>
              <a:gd name="connsiteY26" fmla="*/ 3357730 h 3585866"/>
              <a:gd name="connsiteX27" fmla="*/ 5720775 w 9545542"/>
              <a:gd name="connsiteY27" fmla="*/ 3352890 h 3585866"/>
              <a:gd name="connsiteX28" fmla="*/ 5496239 w 9545542"/>
              <a:gd name="connsiteY28" fmla="*/ 3350411 h 3585866"/>
              <a:gd name="connsiteX29" fmla="*/ 5253234 w 9545542"/>
              <a:gd name="connsiteY29" fmla="*/ 3338147 h 3585866"/>
              <a:gd name="connsiteX30" fmla="*/ 5197143 w 9545542"/>
              <a:gd name="connsiteY30" fmla="*/ 3348937 h 3585866"/>
              <a:gd name="connsiteX31" fmla="*/ 5103055 w 9545542"/>
              <a:gd name="connsiteY31" fmla="*/ 3366515 h 3585866"/>
              <a:gd name="connsiteX32" fmla="*/ 5037223 w 9545542"/>
              <a:gd name="connsiteY32" fmla="*/ 3399463 h 3585866"/>
              <a:gd name="connsiteX33" fmla="*/ 4956772 w 9545542"/>
              <a:gd name="connsiteY33" fmla="*/ 3406312 h 3585866"/>
              <a:gd name="connsiteX34" fmla="*/ 4848099 w 9545542"/>
              <a:gd name="connsiteY34" fmla="*/ 3397926 h 3585866"/>
              <a:gd name="connsiteX35" fmla="*/ 4721047 w 9545542"/>
              <a:gd name="connsiteY35" fmla="*/ 3424464 h 3585866"/>
              <a:gd name="connsiteX36" fmla="*/ 4646270 w 9545542"/>
              <a:gd name="connsiteY36" fmla="*/ 3433154 h 3585866"/>
              <a:gd name="connsiteX37" fmla="*/ 4443643 w 9545542"/>
              <a:gd name="connsiteY37" fmla="*/ 3464075 h 3585866"/>
              <a:gd name="connsiteX38" fmla="*/ 4355784 w 9545542"/>
              <a:gd name="connsiteY38" fmla="*/ 3493545 h 3585866"/>
              <a:gd name="connsiteX39" fmla="*/ 4210879 w 9545542"/>
              <a:gd name="connsiteY39" fmla="*/ 3514212 h 3585866"/>
              <a:gd name="connsiteX40" fmla="*/ 4107410 w 9545542"/>
              <a:gd name="connsiteY40" fmla="*/ 3525304 h 3585866"/>
              <a:gd name="connsiteX41" fmla="*/ 4078085 w 9545542"/>
              <a:gd name="connsiteY41" fmla="*/ 3547095 h 3585866"/>
              <a:gd name="connsiteX42" fmla="*/ 4077665 w 9545542"/>
              <a:gd name="connsiteY42" fmla="*/ 3547500 h 3585866"/>
              <a:gd name="connsiteX43" fmla="*/ 4014783 w 9545542"/>
              <a:gd name="connsiteY43" fmla="*/ 3550510 h 3585866"/>
              <a:gd name="connsiteX44" fmla="*/ 3877006 w 9545542"/>
              <a:gd name="connsiteY44" fmla="*/ 3574175 h 3585866"/>
              <a:gd name="connsiteX45" fmla="*/ 3833600 w 9545542"/>
              <a:gd name="connsiteY45" fmla="*/ 3580368 h 3585866"/>
              <a:gd name="connsiteX46" fmla="*/ 3810470 w 9545542"/>
              <a:gd name="connsiteY46" fmla="*/ 3585866 h 3585866"/>
              <a:gd name="connsiteX47" fmla="*/ 3775797 w 9545542"/>
              <a:gd name="connsiteY47" fmla="*/ 3571623 h 3585866"/>
              <a:gd name="connsiteX48" fmla="*/ 3732435 w 9545542"/>
              <a:gd name="connsiteY48" fmla="*/ 3577800 h 3585866"/>
              <a:gd name="connsiteX49" fmla="*/ 3722337 w 9545542"/>
              <a:gd name="connsiteY49" fmla="*/ 3579797 h 3585866"/>
              <a:gd name="connsiteX50" fmla="*/ 3646487 w 9545542"/>
              <a:gd name="connsiteY50" fmla="*/ 3565931 h 3585866"/>
              <a:gd name="connsiteX51" fmla="*/ 3639092 w 9545542"/>
              <a:gd name="connsiteY51" fmla="*/ 3560366 h 3585866"/>
              <a:gd name="connsiteX52" fmla="*/ 3601057 w 9545542"/>
              <a:gd name="connsiteY52" fmla="*/ 3557947 h 3585866"/>
              <a:gd name="connsiteX53" fmla="*/ 3596731 w 9545542"/>
              <a:gd name="connsiteY53" fmla="*/ 3559424 h 3585866"/>
              <a:gd name="connsiteX54" fmla="*/ 3565211 w 9545542"/>
              <a:gd name="connsiteY54" fmla="*/ 3550905 h 3585866"/>
              <a:gd name="connsiteX55" fmla="*/ 3438818 w 9545542"/>
              <a:gd name="connsiteY55" fmla="*/ 3535884 h 3585866"/>
              <a:gd name="connsiteX56" fmla="*/ 3195787 w 9545542"/>
              <a:gd name="connsiteY56" fmla="*/ 3528000 h 3585866"/>
              <a:gd name="connsiteX57" fmla="*/ 2942689 w 9545542"/>
              <a:gd name="connsiteY57" fmla="*/ 3505496 h 3585866"/>
              <a:gd name="connsiteX58" fmla="*/ 2702702 w 9545542"/>
              <a:gd name="connsiteY58" fmla="*/ 3514208 h 3585866"/>
              <a:gd name="connsiteX59" fmla="*/ 2266673 w 9545542"/>
              <a:gd name="connsiteY59" fmla="*/ 3490122 h 3585866"/>
              <a:gd name="connsiteX60" fmla="*/ 2117084 w 9545542"/>
              <a:gd name="connsiteY60" fmla="*/ 3487966 h 3585866"/>
              <a:gd name="connsiteX61" fmla="*/ 2016859 w 9545542"/>
              <a:gd name="connsiteY61" fmla="*/ 3487150 h 3585866"/>
              <a:gd name="connsiteX62" fmla="*/ 2009912 w 9545542"/>
              <a:gd name="connsiteY62" fmla="*/ 3489437 h 3585866"/>
              <a:gd name="connsiteX63" fmla="*/ 1981919 w 9545542"/>
              <a:gd name="connsiteY63" fmla="*/ 3490787 h 3585866"/>
              <a:gd name="connsiteX64" fmla="*/ 1974255 w 9545542"/>
              <a:gd name="connsiteY64" fmla="*/ 3500921 h 3585866"/>
              <a:gd name="connsiteX65" fmla="*/ 1880702 w 9545542"/>
              <a:gd name="connsiteY65" fmla="*/ 3509706 h 3585866"/>
              <a:gd name="connsiteX66" fmla="*/ 1655539 w 9545542"/>
              <a:gd name="connsiteY66" fmla="*/ 3513685 h 3585866"/>
              <a:gd name="connsiteX67" fmla="*/ 1488909 w 9545542"/>
              <a:gd name="connsiteY67" fmla="*/ 3496703 h 3585866"/>
              <a:gd name="connsiteX68" fmla="*/ 1433160 w 9545542"/>
              <a:gd name="connsiteY68" fmla="*/ 3506093 h 3585866"/>
              <a:gd name="connsiteX69" fmla="*/ 1355329 w 9545542"/>
              <a:gd name="connsiteY69" fmla="*/ 3512642 h 3585866"/>
              <a:gd name="connsiteX70" fmla="*/ 1105234 w 9545542"/>
              <a:gd name="connsiteY70" fmla="*/ 3507283 h 3585866"/>
              <a:gd name="connsiteX71" fmla="*/ 899152 w 9545542"/>
              <a:gd name="connsiteY71" fmla="*/ 3511753 h 3585866"/>
              <a:gd name="connsiteX72" fmla="*/ 781223 w 9545542"/>
              <a:gd name="connsiteY72" fmla="*/ 3520899 h 3585866"/>
              <a:gd name="connsiteX73" fmla="*/ 531952 w 9545542"/>
              <a:gd name="connsiteY73" fmla="*/ 3495843 h 3585866"/>
              <a:gd name="connsiteX74" fmla="*/ 289151 w 9545542"/>
              <a:gd name="connsiteY74" fmla="*/ 3484386 h 3585866"/>
              <a:gd name="connsiteX75" fmla="*/ 158179 w 9545542"/>
              <a:gd name="connsiteY75" fmla="*/ 3471499 h 3585866"/>
              <a:gd name="connsiteX76" fmla="*/ 28728 w 9545542"/>
              <a:gd name="connsiteY76" fmla="*/ 3479386 h 3585866"/>
              <a:gd name="connsiteX77" fmla="*/ 0 w 9545542"/>
              <a:gd name="connsiteY77" fmla="*/ 3481059 h 3585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</a:cxnLst>
            <a:rect l="l" t="t" r="r" b="b"/>
            <a:pathLst>
              <a:path w="9545542" h="3585866">
                <a:moveTo>
                  <a:pt x="0" y="0"/>
                </a:moveTo>
                <a:lnTo>
                  <a:pt x="9545542" y="0"/>
                </a:lnTo>
                <a:lnTo>
                  <a:pt x="9545542" y="3142906"/>
                </a:lnTo>
                <a:lnTo>
                  <a:pt x="9465926" y="3164182"/>
                </a:lnTo>
                <a:cubicBezTo>
                  <a:pt x="9403693" y="3162781"/>
                  <a:pt x="9355150" y="3173454"/>
                  <a:pt x="9294857" y="3164299"/>
                </a:cubicBezTo>
                <a:cubicBezTo>
                  <a:pt x="9268190" y="3155904"/>
                  <a:pt x="9211726" y="3180906"/>
                  <a:pt x="9180444" y="3157864"/>
                </a:cubicBezTo>
                <a:cubicBezTo>
                  <a:pt x="9178118" y="3174606"/>
                  <a:pt x="9119079" y="3159909"/>
                  <a:pt x="9106019" y="3152135"/>
                </a:cubicBezTo>
                <a:cubicBezTo>
                  <a:pt x="9090870" y="3159441"/>
                  <a:pt x="9065418" y="3146109"/>
                  <a:pt x="9049036" y="3146819"/>
                </a:cubicBezTo>
                <a:cubicBezTo>
                  <a:pt x="9016631" y="3110204"/>
                  <a:pt x="9013030" y="3167659"/>
                  <a:pt x="8973142" y="3146856"/>
                </a:cubicBezTo>
                <a:cubicBezTo>
                  <a:pt x="8955617" y="3159285"/>
                  <a:pt x="8896199" y="3185652"/>
                  <a:pt x="8849178" y="3196893"/>
                </a:cubicBezTo>
                <a:cubicBezTo>
                  <a:pt x="8756681" y="3221445"/>
                  <a:pt x="8750285" y="3250654"/>
                  <a:pt x="8654822" y="3240734"/>
                </a:cubicBezTo>
                <a:cubicBezTo>
                  <a:pt x="8641392" y="3264436"/>
                  <a:pt x="8477867" y="3204738"/>
                  <a:pt x="8498334" y="3247156"/>
                </a:cubicBezTo>
                <a:cubicBezTo>
                  <a:pt x="8466475" y="3245083"/>
                  <a:pt x="8443131" y="3228203"/>
                  <a:pt x="8460890" y="3255812"/>
                </a:cubicBezTo>
                <a:lnTo>
                  <a:pt x="8276867" y="3253903"/>
                </a:lnTo>
                <a:cubicBezTo>
                  <a:pt x="8174863" y="3261603"/>
                  <a:pt x="8111167" y="3281921"/>
                  <a:pt x="8006421" y="3271628"/>
                </a:cubicBezTo>
                <a:cubicBezTo>
                  <a:pt x="7903825" y="3270395"/>
                  <a:pt x="7852061" y="3252297"/>
                  <a:pt x="7712599" y="3252671"/>
                </a:cubicBezTo>
                <a:cubicBezTo>
                  <a:pt x="7614385" y="3250277"/>
                  <a:pt x="7473879" y="3236234"/>
                  <a:pt x="7374530" y="3245192"/>
                </a:cubicBezTo>
                <a:cubicBezTo>
                  <a:pt x="7255601" y="3223769"/>
                  <a:pt x="7285029" y="3250265"/>
                  <a:pt x="7157547" y="3238559"/>
                </a:cubicBezTo>
                <a:cubicBezTo>
                  <a:pt x="7101811" y="3284865"/>
                  <a:pt x="7004597" y="3261794"/>
                  <a:pt x="6937241" y="3273268"/>
                </a:cubicBezTo>
                <a:cubicBezTo>
                  <a:pt x="6859816" y="3283316"/>
                  <a:pt x="6770809" y="3294204"/>
                  <a:pt x="6692993" y="3298845"/>
                </a:cubicBezTo>
                <a:cubicBezTo>
                  <a:pt x="6631360" y="3277980"/>
                  <a:pt x="6546821" y="3329199"/>
                  <a:pt x="6470348" y="3301118"/>
                </a:cubicBezTo>
                <a:cubicBezTo>
                  <a:pt x="6442211" y="3294355"/>
                  <a:pt x="6355089" y="3295209"/>
                  <a:pt x="6338595" y="3308643"/>
                </a:cubicBezTo>
                <a:cubicBezTo>
                  <a:pt x="6320427" y="3311557"/>
                  <a:pt x="6299238" y="3306799"/>
                  <a:pt x="6290841" y="3321185"/>
                </a:cubicBezTo>
                <a:cubicBezTo>
                  <a:pt x="6276968" y="3338498"/>
                  <a:pt x="6213589" y="3311765"/>
                  <a:pt x="6222611" y="3332190"/>
                </a:cubicBezTo>
                <a:cubicBezTo>
                  <a:pt x="6177609" y="3313871"/>
                  <a:pt x="6141812" y="3350141"/>
                  <a:pt x="6103974" y="3359104"/>
                </a:cubicBezTo>
                <a:cubicBezTo>
                  <a:pt x="6068529" y="3340930"/>
                  <a:pt x="6034349" y="3365323"/>
                  <a:pt x="5951751" y="3369893"/>
                </a:cubicBezTo>
                <a:cubicBezTo>
                  <a:pt x="5912772" y="3348876"/>
                  <a:pt x="5885870" y="3385599"/>
                  <a:pt x="5813362" y="3357730"/>
                </a:cubicBezTo>
                <a:cubicBezTo>
                  <a:pt x="5774866" y="3357562"/>
                  <a:pt x="5786933" y="3357443"/>
                  <a:pt x="5720775" y="3352890"/>
                </a:cubicBezTo>
                <a:cubicBezTo>
                  <a:pt x="5619828" y="3348000"/>
                  <a:pt x="5589238" y="3356166"/>
                  <a:pt x="5496239" y="3350411"/>
                </a:cubicBezTo>
                <a:cubicBezTo>
                  <a:pt x="5391898" y="3348356"/>
                  <a:pt x="5389660" y="3372469"/>
                  <a:pt x="5253234" y="3338147"/>
                </a:cubicBezTo>
                <a:cubicBezTo>
                  <a:pt x="5242496" y="3354508"/>
                  <a:pt x="5226272" y="3355753"/>
                  <a:pt x="5197143" y="3348937"/>
                </a:cubicBezTo>
                <a:cubicBezTo>
                  <a:pt x="5146679" y="3349130"/>
                  <a:pt x="5158614" y="3389131"/>
                  <a:pt x="5103055" y="3366515"/>
                </a:cubicBezTo>
                <a:cubicBezTo>
                  <a:pt x="5116481" y="3387794"/>
                  <a:pt x="5009512" y="3377760"/>
                  <a:pt x="5037223" y="3399463"/>
                </a:cubicBezTo>
                <a:cubicBezTo>
                  <a:pt x="5008477" y="3420094"/>
                  <a:pt x="4985798" y="3388256"/>
                  <a:pt x="4956772" y="3406312"/>
                </a:cubicBezTo>
                <a:cubicBezTo>
                  <a:pt x="4925249" y="3406056"/>
                  <a:pt x="4887384" y="3394901"/>
                  <a:pt x="4848099" y="3397926"/>
                </a:cubicBezTo>
                <a:cubicBezTo>
                  <a:pt x="4794214" y="3387476"/>
                  <a:pt x="4788879" y="3410487"/>
                  <a:pt x="4721047" y="3424464"/>
                </a:cubicBezTo>
                <a:cubicBezTo>
                  <a:pt x="4689058" y="3412969"/>
                  <a:pt x="4666768" y="3420063"/>
                  <a:pt x="4646270" y="3433154"/>
                </a:cubicBezTo>
                <a:cubicBezTo>
                  <a:pt x="4577277" y="3432601"/>
                  <a:pt x="4518857" y="3453569"/>
                  <a:pt x="4443643" y="3464075"/>
                </a:cubicBezTo>
                <a:cubicBezTo>
                  <a:pt x="4361028" y="3483394"/>
                  <a:pt x="4406548" y="3479019"/>
                  <a:pt x="4355784" y="3493545"/>
                </a:cubicBezTo>
                <a:lnTo>
                  <a:pt x="4210879" y="3514212"/>
                </a:lnTo>
                <a:lnTo>
                  <a:pt x="4107410" y="3525304"/>
                </a:lnTo>
                <a:lnTo>
                  <a:pt x="4078085" y="3547095"/>
                </a:lnTo>
                <a:lnTo>
                  <a:pt x="4077665" y="3547500"/>
                </a:lnTo>
                <a:lnTo>
                  <a:pt x="4014783" y="3550510"/>
                </a:lnTo>
                <a:cubicBezTo>
                  <a:pt x="3981341" y="3554957"/>
                  <a:pt x="3914964" y="3568533"/>
                  <a:pt x="3877006" y="3574175"/>
                </a:cubicBezTo>
                <a:cubicBezTo>
                  <a:pt x="3842559" y="3570074"/>
                  <a:pt x="3821366" y="3551815"/>
                  <a:pt x="3833600" y="3580368"/>
                </a:cubicBezTo>
                <a:cubicBezTo>
                  <a:pt x="3822285" y="3579831"/>
                  <a:pt x="3815372" y="3582151"/>
                  <a:pt x="3810470" y="3585866"/>
                </a:cubicBezTo>
                <a:lnTo>
                  <a:pt x="3775797" y="3571623"/>
                </a:lnTo>
                <a:lnTo>
                  <a:pt x="3732435" y="3577800"/>
                </a:lnTo>
                <a:lnTo>
                  <a:pt x="3722337" y="3579797"/>
                </a:lnTo>
                <a:lnTo>
                  <a:pt x="3646487" y="3565931"/>
                </a:lnTo>
                <a:lnTo>
                  <a:pt x="3639092" y="3560366"/>
                </a:lnTo>
                <a:cubicBezTo>
                  <a:pt x="3631159" y="3556940"/>
                  <a:pt x="3619869" y="3555355"/>
                  <a:pt x="3601057" y="3557947"/>
                </a:cubicBezTo>
                <a:lnTo>
                  <a:pt x="3596731" y="3559424"/>
                </a:lnTo>
                <a:lnTo>
                  <a:pt x="3565211" y="3550905"/>
                </a:lnTo>
                <a:cubicBezTo>
                  <a:pt x="3555038" y="3547029"/>
                  <a:pt x="3446194" y="3542149"/>
                  <a:pt x="3438818" y="3535884"/>
                </a:cubicBezTo>
                <a:cubicBezTo>
                  <a:pt x="3319631" y="3551394"/>
                  <a:pt x="3311426" y="3523871"/>
                  <a:pt x="3195787" y="3528000"/>
                </a:cubicBezTo>
                <a:cubicBezTo>
                  <a:pt x="3095636" y="3486061"/>
                  <a:pt x="3032466" y="3511605"/>
                  <a:pt x="2942689" y="3505496"/>
                </a:cubicBezTo>
                <a:cubicBezTo>
                  <a:pt x="2857180" y="3501198"/>
                  <a:pt x="2817588" y="3514769"/>
                  <a:pt x="2702702" y="3514208"/>
                </a:cubicBezTo>
                <a:cubicBezTo>
                  <a:pt x="2580976" y="3505062"/>
                  <a:pt x="2403597" y="3509922"/>
                  <a:pt x="2266673" y="3490122"/>
                </a:cubicBezTo>
                <a:cubicBezTo>
                  <a:pt x="2159091" y="3483748"/>
                  <a:pt x="2158719" y="3488460"/>
                  <a:pt x="2117084" y="3487966"/>
                </a:cubicBezTo>
                <a:cubicBezTo>
                  <a:pt x="2103238" y="3490683"/>
                  <a:pt x="2030113" y="3482739"/>
                  <a:pt x="2016859" y="3487150"/>
                </a:cubicBezTo>
                <a:lnTo>
                  <a:pt x="2009912" y="3489437"/>
                </a:lnTo>
                <a:lnTo>
                  <a:pt x="1981919" y="3490787"/>
                </a:lnTo>
                <a:lnTo>
                  <a:pt x="1974255" y="3500921"/>
                </a:lnTo>
                <a:lnTo>
                  <a:pt x="1880702" y="3509706"/>
                </a:lnTo>
                <a:cubicBezTo>
                  <a:pt x="1818507" y="3485036"/>
                  <a:pt x="1765403" y="3514467"/>
                  <a:pt x="1655539" y="3513685"/>
                </a:cubicBezTo>
                <a:cubicBezTo>
                  <a:pt x="1626425" y="3505164"/>
                  <a:pt x="1510560" y="3484421"/>
                  <a:pt x="1488909" y="3496703"/>
                </a:cubicBezTo>
                <a:cubicBezTo>
                  <a:pt x="1468188" y="3498430"/>
                  <a:pt x="1446170" y="3492347"/>
                  <a:pt x="1433160" y="3506093"/>
                </a:cubicBezTo>
                <a:cubicBezTo>
                  <a:pt x="1413367" y="3522393"/>
                  <a:pt x="1350799" y="3491785"/>
                  <a:pt x="1355329" y="3512642"/>
                </a:cubicBezTo>
                <a:cubicBezTo>
                  <a:pt x="1300675" y="3512841"/>
                  <a:pt x="1181263" y="3507431"/>
                  <a:pt x="1105234" y="3507283"/>
                </a:cubicBezTo>
                <a:cubicBezTo>
                  <a:pt x="1067959" y="3483915"/>
                  <a:pt x="958140" y="3516071"/>
                  <a:pt x="899152" y="3511753"/>
                </a:cubicBezTo>
                <a:cubicBezTo>
                  <a:pt x="847367" y="3513355"/>
                  <a:pt x="842424" y="3525551"/>
                  <a:pt x="781223" y="3520899"/>
                </a:cubicBezTo>
                <a:cubicBezTo>
                  <a:pt x="672113" y="3516943"/>
                  <a:pt x="632573" y="3507522"/>
                  <a:pt x="531952" y="3495843"/>
                </a:cubicBezTo>
                <a:cubicBezTo>
                  <a:pt x="417900" y="3487112"/>
                  <a:pt x="416636" y="3499212"/>
                  <a:pt x="289151" y="3484386"/>
                </a:cubicBezTo>
                <a:cubicBezTo>
                  <a:pt x="259746" y="3479943"/>
                  <a:pt x="188372" y="3480136"/>
                  <a:pt x="158179" y="3471499"/>
                </a:cubicBezTo>
                <a:cubicBezTo>
                  <a:pt x="137066" y="3473876"/>
                  <a:pt x="83165" y="3476495"/>
                  <a:pt x="28728" y="3479386"/>
                </a:cubicBezTo>
                <a:lnTo>
                  <a:pt x="0" y="348105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FB1935B-2094-06A7-F11E-21E2881419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6696" y="1891117"/>
            <a:ext cx="8258608" cy="1612321"/>
          </a:xfrm>
        </p:spPr>
        <p:txBody>
          <a:bodyPr anchor="b">
            <a:normAutofit/>
          </a:bodyPr>
          <a:lstStyle/>
          <a:p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Kubernetes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기반 </a:t>
            </a:r>
            <a:b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altLang="ko-KR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BMI </a:t>
            </a:r>
            <a:r>
              <a:rPr lang="ko-KR" alt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계산기 웹 배포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252471-99CA-97A2-9EC7-2DD7C7B94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33675" y="3734088"/>
            <a:ext cx="6724650" cy="664700"/>
          </a:xfrm>
        </p:spPr>
        <p:txBody>
          <a:bodyPr anchor="t">
            <a:normAutofit/>
          </a:bodyPr>
          <a:lstStyle/>
          <a:p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스마트금융과 </a:t>
            </a:r>
            <a:r>
              <a:rPr lang="en-US" altLang="ko-KR" sz="18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ko-KR" alt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기 최규혁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099F2679-BBAB-4AFA-A29E-42740114DB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1185614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96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1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1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Freeform: Shape 23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9E88F0-4DE7-B4C1-CECD-F400CEB88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>
            <a:normAutofit/>
          </a:bodyPr>
          <a:lstStyle/>
          <a:p>
            <a:pPr algn="ctr"/>
            <a:r>
              <a:rPr lang="ko-KR" altLang="en-US"/>
              <a:t>목차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7C8052-2BE9-D843-68E3-21260E718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751" y="2681280"/>
            <a:ext cx="8273380" cy="3714192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사용 기술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시스템 구성도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 err="1"/>
              <a:t>MetalLB</a:t>
            </a:r>
            <a:r>
              <a:rPr lang="en-US" altLang="ko-KR" sz="2000" dirty="0"/>
              <a:t> </a:t>
            </a:r>
            <a:r>
              <a:rPr lang="ko-KR" altLang="en-US" sz="2000" dirty="0"/>
              <a:t>구성 및 접속 방식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앱 개발 및 </a:t>
            </a:r>
            <a:r>
              <a:rPr lang="en-US" altLang="ko-KR" sz="2000" dirty="0"/>
              <a:t>Docker </a:t>
            </a:r>
            <a:r>
              <a:rPr lang="ko-KR" altLang="en-US" sz="2000" dirty="0"/>
              <a:t>이미지화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000" dirty="0"/>
              <a:t>Kubernetes </a:t>
            </a:r>
            <a:r>
              <a:rPr lang="ko-KR" altLang="en-US" sz="2000" dirty="0"/>
              <a:t>배포</a:t>
            </a:r>
            <a:endParaRPr lang="en-US" altLang="ko-KR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최종 결과 및 웹페이지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dirty="0"/>
              <a:t>개선 방향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CF376F-5304-C74A-3346-1AF93FEAE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745299D-6FF2-4893-A375-EAFF6C4AA4B5}" type="slidenum">
              <a:rPr lang="ko-KR" altLang="en-US" sz="1000"/>
              <a:pPr>
                <a:spcAft>
                  <a:spcPts val="600"/>
                </a:spcAft>
              </a:pPr>
              <a:t>2</a:t>
            </a:fld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1325079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ABC43B-60C4-0CAB-2B1D-4754CB39F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1026190-6B62-46DB-B5FF-9E0FF9BDC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6DA0389-D66E-4727-8EFB-E60E6C412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7FA24C0-8B81-FD22-AE00-1D91446BD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사용 기술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B24A3A03-2C4E-45B5-B388-FAD638CDF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35E6D6-FA93-C503-06AC-DABE8AC8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745299D-6FF2-4893-A375-EAFF6C4AA4B5}" type="slidenum">
              <a:rPr lang="en-US" altLang="ko-KR" sz="1000">
                <a:solidFill>
                  <a:schemeClr val="tx1">
                    <a:tint val="75000"/>
                  </a:schemeClr>
                </a:solidFill>
              </a:rPr>
              <a:pPr latinLnBrk="0">
                <a:spcAft>
                  <a:spcPts val="600"/>
                </a:spcAft>
              </a:pPr>
              <a:t>3</a:t>
            </a:fld>
            <a:endParaRPr lang="en-US" altLang="ko-KR" sz="10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58642A0-1073-BB54-E930-0E203BB0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395" y="2638022"/>
            <a:ext cx="981410" cy="9814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4F2FD5-4BD3-45A3-87BB-2E627908C22C}"/>
              </a:ext>
            </a:extLst>
          </p:cNvPr>
          <p:cNvSpPr txBox="1"/>
          <p:nvPr/>
        </p:nvSpPr>
        <p:spPr>
          <a:xfrm>
            <a:off x="2087395" y="3664843"/>
            <a:ext cx="98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Node.js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2F0984D-DA51-C130-3AAE-2919A1812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665" y="2661054"/>
            <a:ext cx="3227364" cy="8229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901F4D-FD9D-A1F6-0780-EEA461B172E9}"/>
              </a:ext>
            </a:extLst>
          </p:cNvPr>
          <p:cNvSpPr txBox="1"/>
          <p:nvPr/>
        </p:nvSpPr>
        <p:spPr>
          <a:xfrm>
            <a:off x="4478265" y="3664843"/>
            <a:ext cx="371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Node.js</a:t>
            </a:r>
            <a:r>
              <a:rPr lang="ko-KR" altLang="en-US" dirty="0"/>
              <a:t>앱을 컨테이너 이미지화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063ED2ED-0F77-8913-835A-FC86B69E1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917" y="2756754"/>
            <a:ext cx="955336" cy="9553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681F07F-DD29-74DD-AFCE-D68A8C354430}"/>
              </a:ext>
            </a:extLst>
          </p:cNvPr>
          <p:cNvSpPr txBox="1"/>
          <p:nvPr/>
        </p:nvSpPr>
        <p:spPr>
          <a:xfrm>
            <a:off x="9175825" y="3712090"/>
            <a:ext cx="1751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Kubernetes</a:t>
            </a:r>
          </a:p>
          <a:p>
            <a:r>
              <a:rPr lang="en-US" altLang="ko-KR" dirty="0"/>
              <a:t>  </a:t>
            </a:r>
            <a:r>
              <a:rPr lang="ko-KR" altLang="en-US" dirty="0"/>
              <a:t>웹 배포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C9A3843-B85E-3672-4C5A-B6E4264007A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760861" y="4374339"/>
            <a:ext cx="2183308" cy="91581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BD4FADF-D85A-5886-BCEE-F831DB0865F7}"/>
              </a:ext>
            </a:extLst>
          </p:cNvPr>
          <p:cNvSpPr txBox="1"/>
          <p:nvPr/>
        </p:nvSpPr>
        <p:spPr>
          <a:xfrm>
            <a:off x="2425280" y="5462153"/>
            <a:ext cx="410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LoadBalancer</a:t>
            </a:r>
            <a:r>
              <a:rPr lang="en-US" altLang="ko-KR" dirty="0"/>
              <a:t> </a:t>
            </a:r>
            <a:r>
              <a:rPr lang="ko-KR" altLang="en-US" dirty="0"/>
              <a:t>활용 외부 </a:t>
            </a:r>
            <a:r>
              <a:rPr lang="en-US" altLang="ko-KR" dirty="0"/>
              <a:t>IP </a:t>
            </a:r>
            <a:r>
              <a:rPr lang="ko-KR" altLang="en-US" dirty="0"/>
              <a:t>할당</a:t>
            </a:r>
            <a:endParaRPr lang="en-US" altLang="ko-KR" dirty="0"/>
          </a:p>
          <a:p>
            <a:r>
              <a:rPr lang="en-US" altLang="ko-KR" dirty="0"/>
              <a:t>VM</a:t>
            </a:r>
            <a:r>
              <a:rPr lang="ko-KR" altLang="en-US" dirty="0"/>
              <a:t>의 </a:t>
            </a:r>
            <a:r>
              <a:rPr lang="en-US" altLang="ko-KR" dirty="0"/>
              <a:t>IP </a:t>
            </a:r>
            <a:r>
              <a:rPr lang="ko-KR" altLang="en-US" dirty="0"/>
              <a:t>대역과 일치하도록 설정</a:t>
            </a: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F48D0790-AB48-D68A-573F-7B852F4DC2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126" y="4512194"/>
            <a:ext cx="872606" cy="872606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4C45BAE-F20A-A6A0-A087-9AF1636D25FC}"/>
              </a:ext>
            </a:extLst>
          </p:cNvPr>
          <p:cNvSpPr txBox="1"/>
          <p:nvPr/>
        </p:nvSpPr>
        <p:spPr>
          <a:xfrm>
            <a:off x="6804299" y="5456987"/>
            <a:ext cx="3301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VirtualBox</a:t>
            </a:r>
          </a:p>
          <a:p>
            <a:pPr algn="ctr"/>
            <a:r>
              <a:rPr lang="ko-KR" altLang="en-US" dirty="0"/>
              <a:t>로컬 가상환경에서 테스트</a:t>
            </a:r>
          </a:p>
        </p:txBody>
      </p:sp>
    </p:spTree>
    <p:extLst>
      <p:ext uri="{BB962C8B-B14F-4D97-AF65-F5344CB8AC3E}">
        <p14:creationId xmlns:p14="http://schemas.microsoft.com/office/powerpoint/2010/main" val="217770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615BF3-E15C-2B71-D7C6-380F571EA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CF2D5EB-3DE8-76AA-C83E-D26E18D6D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A57C4A-E353-EFE6-DAC7-33BA1139B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C17DD6C-C9EE-9FEE-EFDC-7C84FAEF3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4438039-5B76-5C76-8C13-391F9B25D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시스템 구성도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9FFA4DAC-5436-B802-950D-F6CB748E8C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B2EE90-9602-F6F0-885B-42D23174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745299D-6FF2-4893-A375-EAFF6C4AA4B5}" type="slidenum">
              <a:rPr lang="en-US" altLang="ko-KR" sz="1000">
                <a:solidFill>
                  <a:schemeClr val="tx1">
                    <a:tint val="75000"/>
                  </a:schemeClr>
                </a:solidFill>
              </a:rPr>
              <a:pPr latinLnBrk="0">
                <a:spcAft>
                  <a:spcPts val="600"/>
                </a:spcAft>
              </a:pPr>
              <a:t>4</a:t>
            </a:fld>
            <a:endParaRPr lang="en-US" altLang="ko-KR" sz="10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Picture 4" descr="생성된 이미지">
            <a:extLst>
              <a:ext uri="{FF2B5EF4-FFF2-40B4-BE49-F238E27FC236}">
                <a16:creationId xmlns:a16="http://schemas.microsoft.com/office/drawing/2014/main" id="{210B80EE-2538-2CBC-7160-0AD30C4F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21491"/>
            <a:ext cx="3921914" cy="373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내용 개체 틀 6">
            <a:extLst>
              <a:ext uri="{FF2B5EF4-FFF2-40B4-BE49-F238E27FC236}">
                <a16:creationId xmlns:a16="http://schemas.microsoft.com/office/drawing/2014/main" id="{0C535163-9DEB-C411-5637-E44F3FB535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9F9F9"/>
              </a:clrFrom>
              <a:clrTo>
                <a:srgbClr val="F9F9F9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1318" y="2812108"/>
            <a:ext cx="5782482" cy="3551394"/>
          </a:xfrm>
        </p:spPr>
      </p:pic>
    </p:spTree>
    <p:extLst>
      <p:ext uri="{BB962C8B-B14F-4D97-AF65-F5344CB8AC3E}">
        <p14:creationId xmlns:p14="http://schemas.microsoft.com/office/powerpoint/2010/main" val="3908103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56CAB-74D1-DF53-D761-E85101393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122C14-7028-258E-6D4C-036C3D7C57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D267BF3-43ED-A5D0-B901-A1FDAFC75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0832B00-F4CA-141D-0FCB-2F084AB2A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A36969-C96B-CA25-79FA-E9DDE024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dirty="0" err="1"/>
              <a:t>MetalLB</a:t>
            </a:r>
            <a:r>
              <a:rPr lang="en-US" altLang="ko-KR" dirty="0"/>
              <a:t> </a:t>
            </a:r>
            <a:r>
              <a:rPr lang="ko-KR" altLang="en-US" dirty="0"/>
              <a:t>구성 및 접속 방식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DAFA6001-BD8E-DE30-70FE-0474CC67C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A5CCC6-FD18-D11C-8401-00A7289BE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745299D-6FF2-4893-A375-EAFF6C4AA4B5}" type="slidenum">
              <a:rPr lang="en-US" altLang="ko-KR" sz="1000">
                <a:solidFill>
                  <a:schemeClr val="tx1">
                    <a:tint val="75000"/>
                  </a:schemeClr>
                </a:solidFill>
              </a:rPr>
              <a:pPr latinLnBrk="0">
                <a:spcAft>
                  <a:spcPts val="600"/>
                </a:spcAft>
              </a:pPr>
              <a:t>5</a:t>
            </a:fld>
            <a:endParaRPr lang="en-US" altLang="ko-KR" sz="10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6" name="Picture 6" descr="생성된 이미지">
            <a:extLst>
              <a:ext uri="{FF2B5EF4-FFF2-40B4-BE49-F238E27FC236}">
                <a16:creationId xmlns:a16="http://schemas.microsoft.com/office/drawing/2014/main" id="{12C22933-0B39-9E73-0D17-431D72F27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DFEFD"/>
              </a:clrFrom>
              <a:clrTo>
                <a:srgbClr val="FD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959" y="2644455"/>
            <a:ext cx="4859294" cy="357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F3452E-92E7-76E0-B67B-BA043DAB7415}"/>
              </a:ext>
            </a:extLst>
          </p:cNvPr>
          <p:cNvSpPr txBox="1"/>
          <p:nvPr/>
        </p:nvSpPr>
        <p:spPr>
          <a:xfrm>
            <a:off x="1264693" y="2637279"/>
            <a:ext cx="4132808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MetalLB</a:t>
            </a:r>
            <a:r>
              <a:rPr lang="en-US" altLang="ko-KR" b="1" dirty="0"/>
              <a:t> </a:t>
            </a:r>
            <a:r>
              <a:rPr lang="ko-KR" altLang="en-US" b="1" dirty="0"/>
              <a:t>설치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Kubernetes </a:t>
            </a:r>
            <a:r>
              <a:rPr lang="ko-KR" altLang="en-US" dirty="0"/>
              <a:t>클러스터에 </a:t>
            </a:r>
            <a:r>
              <a:rPr lang="en-US" altLang="ko-KR" dirty="0" err="1"/>
              <a:t>MetalLB</a:t>
            </a:r>
            <a:r>
              <a:rPr lang="en-US" altLang="ko-KR" dirty="0"/>
              <a:t> </a:t>
            </a:r>
            <a:r>
              <a:rPr lang="ko-KR" altLang="en-US" dirty="0"/>
              <a:t>설치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63BF76-75E8-243E-EA1F-A552B7CB8D3B}"/>
              </a:ext>
            </a:extLst>
          </p:cNvPr>
          <p:cNvSpPr txBox="1"/>
          <p:nvPr/>
        </p:nvSpPr>
        <p:spPr>
          <a:xfrm>
            <a:off x="1288082" y="3720333"/>
            <a:ext cx="413280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IP </a:t>
            </a:r>
            <a:r>
              <a:rPr lang="ko-KR" altLang="en-US" b="1" dirty="0"/>
              <a:t>풀 설정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/>
              <a:t>VM </a:t>
            </a:r>
            <a:r>
              <a:rPr lang="ko-KR" altLang="en-US" dirty="0"/>
              <a:t>네트워크 대역과 일치하도록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IP</a:t>
            </a:r>
            <a:r>
              <a:rPr lang="ko-KR" altLang="en-US" dirty="0"/>
              <a:t>풀을 설정하여 접속 가능하게 설정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B30DD9-B7C1-7461-726E-732C89C1C45F}"/>
              </a:ext>
            </a:extLst>
          </p:cNvPr>
          <p:cNvSpPr txBox="1"/>
          <p:nvPr/>
        </p:nvSpPr>
        <p:spPr>
          <a:xfrm>
            <a:off x="1264692" y="5071062"/>
            <a:ext cx="4374108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LoadBalancer</a:t>
            </a:r>
            <a:r>
              <a:rPr lang="en-US" altLang="ko-KR" b="1" dirty="0"/>
              <a:t> </a:t>
            </a:r>
            <a:r>
              <a:rPr lang="ko-KR" altLang="en-US" b="1" dirty="0"/>
              <a:t>서비스 생성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MetalLB</a:t>
            </a:r>
            <a:r>
              <a:rPr lang="ko-KR" altLang="en-US" dirty="0"/>
              <a:t>를 통해 </a:t>
            </a:r>
            <a:r>
              <a:rPr lang="en-US" altLang="ko-KR" dirty="0" err="1"/>
              <a:t>LoadBalancer</a:t>
            </a:r>
            <a:r>
              <a:rPr lang="ko-KR" altLang="en-US" dirty="0"/>
              <a:t> 서비스에 외부 </a:t>
            </a:r>
            <a:r>
              <a:rPr lang="en-US" altLang="ko-KR" dirty="0"/>
              <a:t>IP</a:t>
            </a:r>
            <a:r>
              <a:rPr lang="ko-KR" altLang="en-US" dirty="0"/>
              <a:t>를 할당</a:t>
            </a:r>
          </a:p>
        </p:txBody>
      </p:sp>
    </p:spTree>
    <p:extLst>
      <p:ext uri="{BB962C8B-B14F-4D97-AF65-F5344CB8AC3E}">
        <p14:creationId xmlns:p14="http://schemas.microsoft.com/office/powerpoint/2010/main" val="13956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20DD78-8BC5-562C-C02C-AFA21479C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F0DCCA5-3ECD-9B6F-F06C-F53B78930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C833A01-B682-1DC6-538B-3A71815C72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27CE1446-7A2A-4B83-ACD7-2B18CF10AE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6725A2-B622-49C6-E05F-CD37307D8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앱 개발 및 </a:t>
            </a:r>
            <a:r>
              <a:rPr lang="en-US" altLang="ko-KR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Docker </a:t>
            </a:r>
            <a:r>
              <a:rPr lang="ko-KR" alt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이미지화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FB8C29B-3F58-C546-060F-EB26E1A7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B87F2EB-1C6F-1223-1175-2B6C569E3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745299D-6FF2-4893-A375-EAFF6C4AA4B5}" type="slidenum">
              <a:rPr lang="en-US" altLang="ko-KR" sz="1000">
                <a:solidFill>
                  <a:schemeClr val="tx1">
                    <a:tint val="75000"/>
                  </a:schemeClr>
                </a:solidFill>
              </a:rPr>
              <a:pPr latinLnBrk="0">
                <a:spcAft>
                  <a:spcPts val="600"/>
                </a:spcAft>
              </a:pPr>
              <a:t>6</a:t>
            </a:fld>
            <a:endParaRPr lang="en-US" altLang="ko-KR" sz="10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5BEDA54-0601-F94A-1FE4-42696A141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231" y="2500504"/>
            <a:ext cx="3643937" cy="38931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4126C9-8DB1-92AB-8AE3-2C4FA91D1D4E}"/>
              </a:ext>
            </a:extLst>
          </p:cNvPr>
          <p:cNvSpPr txBox="1"/>
          <p:nvPr/>
        </p:nvSpPr>
        <p:spPr>
          <a:xfrm flipH="1">
            <a:off x="1264693" y="2681280"/>
            <a:ext cx="620268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Node.js </a:t>
            </a:r>
            <a:r>
              <a:rPr lang="ko-KR" altLang="en-US" b="1" dirty="0"/>
              <a:t>앱 작성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로그인 및 </a:t>
            </a:r>
            <a:r>
              <a:rPr lang="en-US" altLang="ko-KR" dirty="0"/>
              <a:t>BMI </a:t>
            </a:r>
            <a:r>
              <a:rPr lang="ko-KR" altLang="en-US" dirty="0"/>
              <a:t>계산 기능이 포함된 </a:t>
            </a:r>
            <a:r>
              <a:rPr lang="en-US" altLang="ko-KR" dirty="0"/>
              <a:t>Node.js </a:t>
            </a:r>
            <a:r>
              <a:rPr lang="ko-KR" altLang="en-US" dirty="0"/>
              <a:t>앱을 작성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6A5DA-40BD-35C7-AB3A-F71CC5D03A8D}"/>
              </a:ext>
            </a:extLst>
          </p:cNvPr>
          <p:cNvSpPr txBox="1"/>
          <p:nvPr/>
        </p:nvSpPr>
        <p:spPr>
          <a:xfrm flipH="1">
            <a:off x="1255840" y="3769911"/>
            <a:ext cx="6202681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 err="1"/>
              <a:t>Dockerfile</a:t>
            </a:r>
            <a:r>
              <a:rPr lang="en-US" altLang="ko-KR" b="1" dirty="0"/>
              <a:t> </a:t>
            </a:r>
            <a:r>
              <a:rPr lang="ko-KR" altLang="en-US" b="1" dirty="0"/>
              <a:t>작성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ko-KR" altLang="en-US" dirty="0"/>
              <a:t>컨테이너화를 위한 설정 파일 작성</a:t>
            </a:r>
            <a:endParaRPr lang="en-US" altLang="ko-KR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2895B9-5744-DEEC-45E0-B5B2EA614513}"/>
              </a:ext>
            </a:extLst>
          </p:cNvPr>
          <p:cNvSpPr txBox="1"/>
          <p:nvPr/>
        </p:nvSpPr>
        <p:spPr>
          <a:xfrm flipH="1">
            <a:off x="1255840" y="4956644"/>
            <a:ext cx="65077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이미지 빌드 및 업로드</a:t>
            </a:r>
            <a:endParaRPr lang="en-US" altLang="ko-KR" b="1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Dockerfile</a:t>
            </a:r>
            <a:r>
              <a:rPr lang="ko-KR" altLang="en-US" dirty="0"/>
              <a:t>을 이용해 이미지로 빌드 후 </a:t>
            </a:r>
            <a:r>
              <a:rPr lang="en-US" altLang="ko-KR" dirty="0"/>
              <a:t>Docker Hub</a:t>
            </a:r>
            <a:r>
              <a:rPr lang="ko-KR" altLang="en-US" dirty="0"/>
              <a:t>에 업로드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76913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134FD-FEA5-EC15-7524-9579A86A2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FEE410-DC70-6578-3051-2C77BA43D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F26BE2-0C94-25F6-3D41-8CD8B02B3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FB63445-38B0-A7F5-E375-80D5BCF24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3825E8B-CFA8-5401-50AE-2D604CCB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en-US" altLang="ko-KR" dirty="0"/>
              <a:t>Kubernetes </a:t>
            </a:r>
            <a:r>
              <a:rPr lang="ko-KR" altLang="en-US" dirty="0"/>
              <a:t>배포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FB891888-94A8-081A-FCE5-BBA4AEBFF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453F10-7D93-6BD8-DDD8-00A1CBA9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745299D-6FF2-4893-A375-EAFF6C4AA4B5}" type="slidenum">
              <a:rPr lang="en-US" altLang="ko-KR" sz="1000">
                <a:solidFill>
                  <a:schemeClr val="tx1">
                    <a:tint val="75000"/>
                  </a:schemeClr>
                </a:solidFill>
              </a:rPr>
              <a:pPr latinLnBrk="0">
                <a:spcAft>
                  <a:spcPts val="600"/>
                </a:spcAft>
              </a:pPr>
              <a:t>7</a:t>
            </a:fld>
            <a:endParaRPr lang="en-US" altLang="ko-KR" sz="1000" dirty="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AFBF07D-AE75-E008-8260-EC0A4603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693" y="2590800"/>
            <a:ext cx="2876951" cy="287695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99CEBC2-3621-1891-AA14-2A1D381BA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6751" y="2590800"/>
            <a:ext cx="2830392" cy="2876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5B36F5-521C-B634-C00E-8F322C726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38568" y="2610647"/>
            <a:ext cx="2781688" cy="29075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3A1030-CEC6-03C2-EAE4-FAF5E4A0D80A}"/>
              </a:ext>
            </a:extLst>
          </p:cNvPr>
          <p:cNvSpPr txBox="1"/>
          <p:nvPr/>
        </p:nvSpPr>
        <p:spPr>
          <a:xfrm>
            <a:off x="1299551" y="5531764"/>
            <a:ext cx="2895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Deployment.yaml</a:t>
            </a:r>
            <a:endParaRPr lang="en-US" altLang="ko-KR" dirty="0"/>
          </a:p>
          <a:p>
            <a:pPr algn="ctr"/>
            <a:r>
              <a:rPr lang="en-US" altLang="ko-KR" dirty="0"/>
              <a:t>Replica </a:t>
            </a:r>
            <a:r>
              <a:rPr lang="ko-KR" altLang="en-US" dirty="0"/>
              <a:t>및 </a:t>
            </a:r>
            <a:r>
              <a:rPr lang="en-US" altLang="ko-KR" dirty="0"/>
              <a:t>pod </a:t>
            </a:r>
            <a:r>
              <a:rPr lang="ko-KR" altLang="en-US" dirty="0"/>
              <a:t>관리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91C81F-5275-8E9A-9883-891841137A02}"/>
              </a:ext>
            </a:extLst>
          </p:cNvPr>
          <p:cNvSpPr txBox="1"/>
          <p:nvPr/>
        </p:nvSpPr>
        <p:spPr>
          <a:xfrm>
            <a:off x="5033391" y="5531764"/>
            <a:ext cx="21171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Service.yaml</a:t>
            </a:r>
            <a:endParaRPr lang="en-US" altLang="ko-KR" dirty="0"/>
          </a:p>
          <a:p>
            <a:pPr algn="ctr"/>
            <a:r>
              <a:rPr lang="ko-KR" altLang="en-US" dirty="0"/>
              <a:t>외부 접속을 위한 서비스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9A8715-80D2-5217-BD29-93D0A82BA49B}"/>
              </a:ext>
            </a:extLst>
          </p:cNvPr>
          <p:cNvSpPr txBox="1"/>
          <p:nvPr/>
        </p:nvSpPr>
        <p:spPr>
          <a:xfrm>
            <a:off x="8066996" y="5573494"/>
            <a:ext cx="352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/>
              <a:t>MetalLB-config.yaml</a:t>
            </a:r>
            <a:endParaRPr lang="en-US" altLang="ko-KR" dirty="0"/>
          </a:p>
          <a:p>
            <a:pPr algn="ctr"/>
            <a:r>
              <a:rPr lang="ko-KR" altLang="en-US" dirty="0"/>
              <a:t>외부 </a:t>
            </a:r>
            <a:r>
              <a:rPr lang="en-US" altLang="ko-KR" dirty="0"/>
              <a:t>IP </a:t>
            </a:r>
            <a:r>
              <a:rPr lang="ko-KR" altLang="en-US" dirty="0"/>
              <a:t>할당을 위한 설정 파일</a:t>
            </a:r>
          </a:p>
        </p:txBody>
      </p:sp>
    </p:spTree>
    <p:extLst>
      <p:ext uri="{BB962C8B-B14F-4D97-AF65-F5344CB8AC3E}">
        <p14:creationId xmlns:p14="http://schemas.microsoft.com/office/powerpoint/2010/main" val="2203850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A330DD-567E-BADE-863B-0B61EFFFD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DE15AF3-236C-1CB7-CA6E-0CB4AFA76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B7B916C-A18E-82B7-A702-6F652AE31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6250AC-ADEF-FF79-7B5B-DF6E3782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12E233-4A14-A7DA-D66A-5C2C65AB0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sz="4400" dirty="0"/>
              <a:t>로그인</a:t>
            </a:r>
            <a:r>
              <a:rPr lang="en-US" altLang="ko-KR" sz="4400" dirty="0"/>
              <a:t> </a:t>
            </a:r>
            <a:r>
              <a:rPr lang="ko-KR" altLang="en-US" sz="4400" dirty="0"/>
              <a:t>및 </a:t>
            </a:r>
            <a:r>
              <a:rPr lang="en-US" altLang="ko-KR" sz="4400" dirty="0"/>
              <a:t>BMI </a:t>
            </a:r>
            <a:r>
              <a:rPr lang="ko-KR" altLang="en-US" sz="4400" dirty="0"/>
              <a:t>계산기 화면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36F9594-FD34-A383-D041-2B5D051F4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824881-09E3-68EE-19A8-11C6A8D2C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745299D-6FF2-4893-A375-EAFF6C4AA4B5}" type="slidenum">
              <a:rPr lang="en-US" altLang="ko-KR" sz="1000">
                <a:solidFill>
                  <a:schemeClr val="tx1">
                    <a:tint val="75000"/>
                  </a:schemeClr>
                </a:solidFill>
              </a:rPr>
              <a:pPr latinLnBrk="0">
                <a:spcAft>
                  <a:spcPts val="600"/>
                </a:spcAft>
              </a:pPr>
              <a:t>8</a:t>
            </a:fld>
            <a:endParaRPr lang="en-US" altLang="ko-KR" sz="1000">
              <a:solidFill>
                <a:schemeClr val="tx1">
                  <a:tint val="75000"/>
                </a:schemeClr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EE74558-1C90-78B0-C911-8F850601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0910" y="2739996"/>
            <a:ext cx="3481582" cy="3365190"/>
          </a:xfrm>
          <a:prstGeom prst="rect">
            <a:avLst/>
          </a:prstGeom>
        </p:spPr>
      </p:pic>
      <p:pic>
        <p:nvPicPr>
          <p:cNvPr id="8" name="내용 개체 틀 4">
            <a:extLst>
              <a:ext uri="{FF2B5EF4-FFF2-40B4-BE49-F238E27FC236}">
                <a16:creationId xmlns:a16="http://schemas.microsoft.com/office/drawing/2014/main" id="{38319D76-1906-19F3-E41F-3565A95E9A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9250" y="2739996"/>
            <a:ext cx="3488652" cy="336519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092573-884D-A51B-2F15-3B16CF186E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4100" y="2739996"/>
            <a:ext cx="3213100" cy="33651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C2A55D-475C-435B-906A-DA5C75CD332D}"/>
              </a:ext>
            </a:extLst>
          </p:cNvPr>
          <p:cNvSpPr txBox="1"/>
          <p:nvPr/>
        </p:nvSpPr>
        <p:spPr>
          <a:xfrm>
            <a:off x="556875" y="6186269"/>
            <a:ext cx="307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 인증을 위한 로그인 인터페이스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3DFE90-8E69-99F4-CA92-3FDDB1284E46}"/>
              </a:ext>
            </a:extLst>
          </p:cNvPr>
          <p:cNvSpPr txBox="1"/>
          <p:nvPr/>
        </p:nvSpPr>
        <p:spPr>
          <a:xfrm>
            <a:off x="4698998" y="6177477"/>
            <a:ext cx="3073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키와 몸무게를 입력 받아 </a:t>
            </a:r>
            <a:r>
              <a:rPr lang="en-US" altLang="ko-KR" dirty="0"/>
              <a:t>BMI </a:t>
            </a:r>
            <a:r>
              <a:rPr lang="ko-KR" altLang="en-US" dirty="0"/>
              <a:t>계산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6DF4BF-520F-E222-B99C-0CC73568E1D9}"/>
              </a:ext>
            </a:extLst>
          </p:cNvPr>
          <p:cNvSpPr txBox="1"/>
          <p:nvPr/>
        </p:nvSpPr>
        <p:spPr>
          <a:xfrm>
            <a:off x="9537698" y="6187233"/>
            <a:ext cx="3073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BMI </a:t>
            </a:r>
            <a:r>
              <a:rPr lang="ko-KR" altLang="en-US" dirty="0"/>
              <a:t>결과 출력</a:t>
            </a:r>
          </a:p>
        </p:txBody>
      </p:sp>
    </p:spTree>
    <p:extLst>
      <p:ext uri="{BB962C8B-B14F-4D97-AF65-F5344CB8AC3E}">
        <p14:creationId xmlns:p14="http://schemas.microsoft.com/office/powerpoint/2010/main" val="1774583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2FFD7-2A7B-853B-D8FF-DAB3181A5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A5C850-4130-F6CF-4E6D-D83CBB304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BCD478-2330-2883-A25B-BDC4FDCB4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8A32401-9AC6-D5DC-B8C9-9E7AC2EA95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4693" y="870265"/>
            <a:ext cx="9662615" cy="1603018"/>
          </a:xfrm>
          <a:custGeom>
            <a:avLst/>
            <a:gdLst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4055448 w 9662615"/>
              <a:gd name="connsiteY72" fmla="*/ 1528913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86537 w 9662615"/>
              <a:gd name="connsiteY72" fmla="*/ 1523612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652930 w 9662615"/>
              <a:gd name="connsiteY68" fmla="*/ 1539961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155638 w 9662615"/>
              <a:gd name="connsiteY47" fmla="*/ 1521938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5995105 w 9662615"/>
              <a:gd name="connsiteY36" fmla="*/ 1435236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435155 w 9662615"/>
              <a:gd name="connsiteY22" fmla="*/ 1397159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577675 w 9662615"/>
              <a:gd name="connsiteY20" fmla="*/ 1370461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505921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10961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743791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64453 w 9662615"/>
              <a:gd name="connsiteY74" fmla="*/ 1521660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67911 w 9662615"/>
              <a:gd name="connsiteY81" fmla="*/ 1526618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59871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30328 w 9662615"/>
              <a:gd name="connsiteY92" fmla="*/ 1499441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082104 w 9662615"/>
              <a:gd name="connsiteY49" fmla="*/ 1547781 h 1583140"/>
              <a:gd name="connsiteX50" fmla="*/ 5059484 w 9662615"/>
              <a:gd name="connsiteY50" fmla="*/ 1546802 h 1583140"/>
              <a:gd name="connsiteX51" fmla="*/ 5050958 w 9662615"/>
              <a:gd name="connsiteY51" fmla="*/ 1545776 h 1583140"/>
              <a:gd name="connsiteX52" fmla="*/ 5038524 w 9662615"/>
              <a:gd name="connsiteY52" fmla="*/ 1545675 h 1583140"/>
              <a:gd name="connsiteX53" fmla="*/ 5038223 w 9662615"/>
              <a:gd name="connsiteY53" fmla="*/ 1545881 h 1583140"/>
              <a:gd name="connsiteX54" fmla="*/ 5026564 w 9662615"/>
              <a:gd name="connsiteY54" fmla="*/ 1545376 h 1583140"/>
              <a:gd name="connsiteX55" fmla="*/ 4969433 w 9662615"/>
              <a:gd name="connsiteY55" fmla="*/ 1540263 h 1583140"/>
              <a:gd name="connsiteX56" fmla="*/ 4894799 w 9662615"/>
              <a:gd name="connsiteY56" fmla="*/ 1559476 h 1583140"/>
              <a:gd name="connsiteX57" fmla="*/ 4863775 w 9662615"/>
              <a:gd name="connsiteY57" fmla="*/ 1562633 h 1583140"/>
              <a:gd name="connsiteX58" fmla="*/ 4847242 w 9662615"/>
              <a:gd name="connsiteY58" fmla="*/ 1565435 h 1583140"/>
              <a:gd name="connsiteX59" fmla="*/ 4846237 w 9662615"/>
              <a:gd name="connsiteY59" fmla="*/ 1566331 h 1583140"/>
              <a:gd name="connsiteX60" fmla="*/ 4791466 w 9662615"/>
              <a:gd name="connsiteY60" fmla="*/ 1561324 h 1583140"/>
              <a:gd name="connsiteX61" fmla="*/ 4784247 w 9662615"/>
              <a:gd name="connsiteY61" fmla="*/ 1562342 h 1583140"/>
              <a:gd name="connsiteX62" fmla="*/ 4748477 w 9662615"/>
              <a:gd name="connsiteY62" fmla="*/ 1556925 h 1583140"/>
              <a:gd name="connsiteX63" fmla="*/ 4730033 w 9662615"/>
              <a:gd name="connsiteY63" fmla="*/ 1555274 h 1583140"/>
              <a:gd name="connsiteX64" fmla="*/ 4724747 w 9662615"/>
              <a:gd name="connsiteY64" fmla="*/ 1552439 h 1583140"/>
              <a:gd name="connsiteX65" fmla="*/ 4697562 w 9662615"/>
              <a:gd name="connsiteY65" fmla="*/ 1551206 h 1583140"/>
              <a:gd name="connsiteX66" fmla="*/ 4694469 w 9662615"/>
              <a:gd name="connsiteY66" fmla="*/ 1551958 h 1583140"/>
              <a:gd name="connsiteX67" fmla="*/ 4671940 w 9662615"/>
              <a:gd name="connsiteY67" fmla="*/ 1547617 h 1583140"/>
              <a:gd name="connsiteX68" fmla="*/ 4589320 w 9662615"/>
              <a:gd name="connsiteY68" fmla="*/ 1534660 h 1583140"/>
              <a:gd name="connsiteX69" fmla="*/ 4422155 w 9662615"/>
              <a:gd name="connsiteY69" fmla="*/ 1542059 h 1583140"/>
              <a:gd name="connsiteX70" fmla="*/ 4221826 w 9662615"/>
              <a:gd name="connsiteY70" fmla="*/ 1508923 h 1583140"/>
              <a:gd name="connsiteX71" fmla="*/ 4096601 w 9662615"/>
              <a:gd name="connsiteY71" fmla="*/ 1521563 h 1583140"/>
              <a:gd name="connsiteX72" fmla="*/ 3970635 w 9662615"/>
              <a:gd name="connsiteY72" fmla="*/ 1544815 h 1583140"/>
              <a:gd name="connsiteX73" fmla="*/ 3833906 w 9662615"/>
              <a:gd name="connsiteY73" fmla="*/ 1516637 h 1583140"/>
              <a:gd name="connsiteX74" fmla="*/ 3696258 w 9662615"/>
              <a:gd name="connsiteY74" fmla="*/ 1537563 h 1583140"/>
              <a:gd name="connsiteX75" fmla="*/ 3594070 w 9662615"/>
              <a:gd name="connsiteY75" fmla="*/ 1509422 h 1583140"/>
              <a:gd name="connsiteX76" fmla="*/ 3565233 w 9662615"/>
              <a:gd name="connsiteY76" fmla="*/ 1515122 h 1583140"/>
              <a:gd name="connsiteX77" fmla="*/ 3560267 w 9662615"/>
              <a:gd name="connsiteY77" fmla="*/ 1516288 h 1583140"/>
              <a:gd name="connsiteX78" fmla="*/ 3540258 w 9662615"/>
              <a:gd name="connsiteY78" fmla="*/ 1516976 h 1583140"/>
              <a:gd name="connsiteX79" fmla="*/ 3534780 w 9662615"/>
              <a:gd name="connsiteY79" fmla="*/ 1522141 h 1583140"/>
              <a:gd name="connsiteX80" fmla="*/ 3504783 w 9662615"/>
              <a:gd name="connsiteY80" fmla="*/ 1526739 h 1583140"/>
              <a:gd name="connsiteX81" fmla="*/ 3430805 w 9662615"/>
              <a:gd name="connsiteY81" fmla="*/ 1542521 h 1583140"/>
              <a:gd name="connsiteX82" fmla="*/ 3292707 w 9662615"/>
              <a:gd name="connsiteY82" fmla="*/ 1520490 h 1583140"/>
              <a:gd name="connsiteX83" fmla="*/ 3187872 w 9662615"/>
              <a:gd name="connsiteY83" fmla="*/ 1519991 h 1583140"/>
              <a:gd name="connsiteX84" fmla="*/ 3148026 w 9662615"/>
              <a:gd name="connsiteY84" fmla="*/ 1524777 h 1583140"/>
              <a:gd name="connsiteX85" fmla="*/ 3092394 w 9662615"/>
              <a:gd name="connsiteY85" fmla="*/ 1528115 h 1583140"/>
              <a:gd name="connsiteX86" fmla="*/ 2994200 w 9662615"/>
              <a:gd name="connsiteY86" fmla="*/ 1537857 h 1583140"/>
              <a:gd name="connsiteX87" fmla="*/ 2862301 w 9662615"/>
              <a:gd name="connsiteY87" fmla="*/ 1544250 h 1583140"/>
              <a:gd name="connsiteX88" fmla="*/ 2766335 w 9662615"/>
              <a:gd name="connsiteY88" fmla="*/ 1527662 h 1583140"/>
              <a:gd name="connsiteX89" fmla="*/ 2757836 w 9662615"/>
              <a:gd name="connsiteY89" fmla="*/ 1531371 h 1583140"/>
              <a:gd name="connsiteX90" fmla="*/ 2691555 w 9662615"/>
              <a:gd name="connsiteY90" fmla="*/ 1530283 h 1583140"/>
              <a:gd name="connsiteX91" fmla="*/ 2491676 w 9662615"/>
              <a:gd name="connsiteY91" fmla="*/ 1500859 h 1583140"/>
              <a:gd name="connsiteX92" fmla="*/ 2378036 w 9662615"/>
              <a:gd name="connsiteY92" fmla="*/ 1520645 h 1583140"/>
              <a:gd name="connsiteX93" fmla="*/ 2284269 w 9662615"/>
              <a:gd name="connsiteY93" fmla="*/ 1503068 h 1583140"/>
              <a:gd name="connsiteX94" fmla="*/ 2207104 w 9662615"/>
              <a:gd name="connsiteY94" fmla="*/ 1508888 h 1583140"/>
              <a:gd name="connsiteX95" fmla="*/ 2149226 w 9662615"/>
              <a:gd name="connsiteY95" fmla="*/ 1523409 h 1583140"/>
              <a:gd name="connsiteX96" fmla="*/ 2084783 w 9662615"/>
              <a:gd name="connsiteY96" fmla="*/ 1524245 h 1583140"/>
              <a:gd name="connsiteX97" fmla="*/ 2070075 w 9662615"/>
              <a:gd name="connsiteY97" fmla="*/ 1511285 h 1583140"/>
              <a:gd name="connsiteX98" fmla="*/ 2001057 w 9662615"/>
              <a:gd name="connsiteY98" fmla="*/ 1516449 h 1583140"/>
              <a:gd name="connsiteX99" fmla="*/ 1896330 w 9662615"/>
              <a:gd name="connsiteY99" fmla="*/ 1525725 h 1583140"/>
              <a:gd name="connsiteX100" fmla="*/ 1835994 w 9662615"/>
              <a:gd name="connsiteY100" fmla="*/ 1527678 h 1583140"/>
              <a:gd name="connsiteX101" fmla="*/ 1671119 w 9662615"/>
              <a:gd name="connsiteY101" fmla="*/ 1536701 h 1583140"/>
              <a:gd name="connsiteX102" fmla="*/ 1601337 w 9662615"/>
              <a:gd name="connsiteY102" fmla="*/ 1548552 h 1583140"/>
              <a:gd name="connsiteX103" fmla="*/ 1407755 w 9662615"/>
              <a:gd name="connsiteY103" fmla="*/ 1571444 h 1583140"/>
              <a:gd name="connsiteX104" fmla="*/ 1271994 w 9662615"/>
              <a:gd name="connsiteY104" fmla="*/ 1579471 h 1583140"/>
              <a:gd name="connsiteX105" fmla="*/ 1249226 w 9662615"/>
              <a:gd name="connsiteY105" fmla="*/ 1583140 h 1583140"/>
              <a:gd name="connsiteX106" fmla="*/ 1217719 w 9662615"/>
              <a:gd name="connsiteY106" fmla="*/ 1580863 h 1583140"/>
              <a:gd name="connsiteX107" fmla="*/ 1091432 w 9662615"/>
              <a:gd name="connsiteY107" fmla="*/ 1571003 h 1583140"/>
              <a:gd name="connsiteX108" fmla="*/ 992039 w 9662615"/>
              <a:gd name="connsiteY108" fmla="*/ 1556662 h 1583140"/>
              <a:gd name="connsiteX109" fmla="*/ 868264 w 9662615"/>
              <a:gd name="connsiteY109" fmla="*/ 1566392 h 1583140"/>
              <a:gd name="connsiteX110" fmla="*/ 792765 w 9662615"/>
              <a:gd name="connsiteY110" fmla="*/ 1563102 h 1583140"/>
              <a:gd name="connsiteX111" fmla="*/ 669055 w 9662615"/>
              <a:gd name="connsiteY111" fmla="*/ 1543638 h 1583140"/>
              <a:gd name="connsiteX112" fmla="*/ 506152 w 9662615"/>
              <a:gd name="connsiteY112" fmla="*/ 1549124 h 1583140"/>
              <a:gd name="connsiteX113" fmla="*/ 472797 w 9662615"/>
              <a:gd name="connsiteY113" fmla="*/ 1568904 h 1583140"/>
              <a:gd name="connsiteX114" fmla="*/ 427864 w 9662615"/>
              <a:gd name="connsiteY114" fmla="*/ 1580848 h 1583140"/>
              <a:gd name="connsiteX115" fmla="*/ 408381 w 9662615"/>
              <a:gd name="connsiteY115" fmla="*/ 1552940 h 1583140"/>
              <a:gd name="connsiteX116" fmla="*/ 267163 w 9662615"/>
              <a:gd name="connsiteY116" fmla="*/ 1531913 h 1583140"/>
              <a:gd name="connsiteX117" fmla="*/ 196644 w 9662615"/>
              <a:gd name="connsiteY117" fmla="*/ 1524565 h 1583140"/>
              <a:gd name="connsiteX118" fmla="*/ 86819 w 9662615"/>
              <a:gd name="connsiteY118" fmla="*/ 1519517 h 1583140"/>
              <a:gd name="connsiteX119" fmla="*/ 53369 w 9662615"/>
              <a:gd name="connsiteY119" fmla="*/ 1516853 h 1583140"/>
              <a:gd name="connsiteX120" fmla="*/ 2359 w 9662615"/>
              <a:gd name="connsiteY120" fmla="*/ 1515247 h 1583140"/>
              <a:gd name="connsiteX121" fmla="*/ 0 w 9662615"/>
              <a:gd name="connsiteY121" fmla="*/ 1514932 h 1583140"/>
              <a:gd name="connsiteX122" fmla="*/ 0 w 9662615"/>
              <a:gd name="connsiteY122" fmla="*/ 0 h 1583140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89320 w 9662615"/>
              <a:gd name="connsiteY68" fmla="*/ 1534660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71940 w 9662615"/>
              <a:gd name="connsiteY67" fmla="*/ 1547617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94469 w 9662615"/>
              <a:gd name="connsiteY66" fmla="*/ 1551958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894799 w 9662615"/>
              <a:gd name="connsiteY56" fmla="*/ 1559476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87534"/>
              <a:gd name="connsiteX1" fmla="*/ 9662615 w 9662615"/>
              <a:gd name="connsiteY1" fmla="*/ 0 h 1587534"/>
              <a:gd name="connsiteX2" fmla="*/ 9662615 w 9662615"/>
              <a:gd name="connsiteY2" fmla="*/ 1280346 h 1587534"/>
              <a:gd name="connsiteX3" fmla="*/ 9658420 w 9662615"/>
              <a:gd name="connsiteY3" fmla="*/ 1280106 h 1587534"/>
              <a:gd name="connsiteX4" fmla="*/ 9469546 w 9662615"/>
              <a:gd name="connsiteY4" fmla="*/ 1289837 h 1587534"/>
              <a:gd name="connsiteX5" fmla="*/ 9385895 w 9662615"/>
              <a:gd name="connsiteY5" fmla="*/ 1269203 h 1587534"/>
              <a:gd name="connsiteX6" fmla="*/ 9144767 w 9662615"/>
              <a:gd name="connsiteY6" fmla="*/ 1264120 h 1587534"/>
              <a:gd name="connsiteX7" fmla="*/ 8837252 w 9662615"/>
              <a:gd name="connsiteY7" fmla="*/ 1350515 h 1587534"/>
              <a:gd name="connsiteX8" fmla="*/ 8705466 w 9662615"/>
              <a:gd name="connsiteY8" fmla="*/ 1342419 h 1587534"/>
              <a:gd name="connsiteX9" fmla="*/ 8652221 w 9662615"/>
              <a:gd name="connsiteY9" fmla="*/ 1326906 h 1587534"/>
              <a:gd name="connsiteX10" fmla="*/ 8632312 w 9662615"/>
              <a:gd name="connsiteY10" fmla="*/ 1326025 h 1587534"/>
              <a:gd name="connsiteX11" fmla="*/ 8591582 w 9662615"/>
              <a:gd name="connsiteY11" fmla="*/ 1341666 h 1587534"/>
              <a:gd name="connsiteX12" fmla="*/ 8537336 w 9662615"/>
              <a:gd name="connsiteY12" fmla="*/ 1341684 h 1587534"/>
              <a:gd name="connsiteX13" fmla="*/ 8472508 w 9662615"/>
              <a:gd name="connsiteY13" fmla="*/ 1363109 h 1587534"/>
              <a:gd name="connsiteX14" fmla="*/ 8258477 w 9662615"/>
              <a:gd name="connsiteY14" fmla="*/ 1370666 h 1587534"/>
              <a:gd name="connsiteX15" fmla="*/ 8197961 w 9662615"/>
              <a:gd name="connsiteY15" fmla="*/ 1392804 h 1587534"/>
              <a:gd name="connsiteX16" fmla="*/ 8171196 w 9662615"/>
              <a:gd name="connsiteY16" fmla="*/ 1397216 h 1587534"/>
              <a:gd name="connsiteX17" fmla="*/ 8127667 w 9662615"/>
              <a:gd name="connsiteY17" fmla="*/ 1418254 h 1587534"/>
              <a:gd name="connsiteX18" fmla="*/ 7974579 w 9662615"/>
              <a:gd name="connsiteY18" fmla="*/ 1383439 h 1587534"/>
              <a:gd name="connsiteX19" fmla="*/ 7768351 w 9662615"/>
              <a:gd name="connsiteY19" fmla="*/ 1395051 h 1587534"/>
              <a:gd name="connsiteX20" fmla="*/ 7635985 w 9662615"/>
              <a:gd name="connsiteY20" fmla="*/ 1386363 h 1587534"/>
              <a:gd name="connsiteX21" fmla="*/ 7466069 w 9662615"/>
              <a:gd name="connsiteY21" fmla="*/ 1377654 h 1587534"/>
              <a:gd name="connsiteX22" fmla="*/ 7355642 w 9662615"/>
              <a:gd name="connsiteY22" fmla="*/ 1407761 h 1587534"/>
              <a:gd name="connsiteX23" fmla="*/ 7151610 w 9662615"/>
              <a:gd name="connsiteY23" fmla="*/ 1397856 h 1587534"/>
              <a:gd name="connsiteX24" fmla="*/ 7082147 w 9662615"/>
              <a:gd name="connsiteY24" fmla="*/ 1406113 h 1587534"/>
              <a:gd name="connsiteX25" fmla="*/ 7014958 w 9662615"/>
              <a:gd name="connsiteY25" fmla="*/ 1396883 h 1587534"/>
              <a:gd name="connsiteX26" fmla="*/ 6907567 w 9662615"/>
              <a:gd name="connsiteY26" fmla="*/ 1419149 h 1587534"/>
              <a:gd name="connsiteX27" fmla="*/ 6748428 w 9662615"/>
              <a:gd name="connsiteY27" fmla="*/ 1420308 h 1587534"/>
              <a:gd name="connsiteX28" fmla="*/ 6654257 w 9662615"/>
              <a:gd name="connsiteY28" fmla="*/ 1424143 h 1587534"/>
              <a:gd name="connsiteX29" fmla="*/ 6620123 w 9662615"/>
              <a:gd name="connsiteY29" fmla="*/ 1430535 h 1587534"/>
              <a:gd name="connsiteX30" fmla="*/ 6571355 w 9662615"/>
              <a:gd name="connsiteY30" fmla="*/ 1436144 h 1587534"/>
              <a:gd name="connsiteX31" fmla="*/ 6486557 w 9662615"/>
              <a:gd name="connsiteY31" fmla="*/ 1449861 h 1587534"/>
              <a:gd name="connsiteX32" fmla="*/ 6370419 w 9662615"/>
              <a:gd name="connsiteY32" fmla="*/ 1461649 h 1587534"/>
              <a:gd name="connsiteX33" fmla="*/ 6278839 w 9662615"/>
              <a:gd name="connsiteY33" fmla="*/ 1449160 h 1587534"/>
              <a:gd name="connsiteX34" fmla="*/ 6272455 w 9662615"/>
              <a:gd name="connsiteY34" fmla="*/ 1453191 h 1587534"/>
              <a:gd name="connsiteX35" fmla="*/ 6212659 w 9662615"/>
              <a:gd name="connsiteY35" fmla="*/ 1454850 h 1587534"/>
              <a:gd name="connsiteX36" fmla="*/ 6069317 w 9662615"/>
              <a:gd name="connsiteY36" fmla="*/ 1445838 h 1587534"/>
              <a:gd name="connsiteX37" fmla="*/ 5878477 w 9662615"/>
              <a:gd name="connsiteY37" fmla="*/ 1439180 h 1587534"/>
              <a:gd name="connsiteX38" fmla="*/ 5838387 w 9662615"/>
              <a:gd name="connsiteY38" fmla="*/ 1444679 h 1587534"/>
              <a:gd name="connsiteX39" fmla="*/ 5771136 w 9662615"/>
              <a:gd name="connsiteY39" fmla="*/ 1453639 h 1587534"/>
              <a:gd name="connsiteX40" fmla="*/ 5724081 w 9662615"/>
              <a:gd name="connsiteY40" fmla="*/ 1470431 h 1587534"/>
              <a:gd name="connsiteX41" fmla="*/ 5666577 w 9662615"/>
              <a:gd name="connsiteY41" fmla="*/ 1473921 h 1587534"/>
              <a:gd name="connsiteX42" fmla="*/ 5649068 w 9662615"/>
              <a:gd name="connsiteY42" fmla="*/ 1461676 h 1587534"/>
              <a:gd name="connsiteX43" fmla="*/ 5588902 w 9662615"/>
              <a:gd name="connsiteY43" fmla="*/ 1469647 h 1587534"/>
              <a:gd name="connsiteX44" fmla="*/ 5498090 w 9662615"/>
              <a:gd name="connsiteY44" fmla="*/ 1483173 h 1587534"/>
              <a:gd name="connsiteX45" fmla="*/ 5444641 w 9662615"/>
              <a:gd name="connsiteY45" fmla="*/ 1487602 h 1587534"/>
              <a:gd name="connsiteX46" fmla="*/ 5299812 w 9662615"/>
              <a:gd name="connsiteY46" fmla="*/ 1503362 h 1587534"/>
              <a:gd name="connsiteX47" fmla="*/ 5213947 w 9662615"/>
              <a:gd name="connsiteY47" fmla="*/ 1516637 h 1587534"/>
              <a:gd name="connsiteX48" fmla="*/ 5090342 w 9662615"/>
              <a:gd name="connsiteY48" fmla="*/ 1546680 h 1587534"/>
              <a:gd name="connsiteX49" fmla="*/ 5082104 w 9662615"/>
              <a:gd name="connsiteY49" fmla="*/ 1547781 h 1587534"/>
              <a:gd name="connsiteX50" fmla="*/ 5059484 w 9662615"/>
              <a:gd name="connsiteY50" fmla="*/ 1546802 h 1587534"/>
              <a:gd name="connsiteX51" fmla="*/ 5050958 w 9662615"/>
              <a:gd name="connsiteY51" fmla="*/ 1545776 h 1587534"/>
              <a:gd name="connsiteX52" fmla="*/ 5038524 w 9662615"/>
              <a:gd name="connsiteY52" fmla="*/ 1545675 h 1587534"/>
              <a:gd name="connsiteX53" fmla="*/ 5038223 w 9662615"/>
              <a:gd name="connsiteY53" fmla="*/ 1545881 h 1587534"/>
              <a:gd name="connsiteX54" fmla="*/ 5026564 w 9662615"/>
              <a:gd name="connsiteY54" fmla="*/ 1545376 h 1587534"/>
              <a:gd name="connsiteX55" fmla="*/ 4969433 w 9662615"/>
              <a:gd name="connsiteY55" fmla="*/ 1540263 h 1587534"/>
              <a:gd name="connsiteX56" fmla="*/ 4921303 w 9662615"/>
              <a:gd name="connsiteY56" fmla="*/ 1575379 h 1587534"/>
              <a:gd name="connsiteX57" fmla="*/ 4863775 w 9662615"/>
              <a:gd name="connsiteY57" fmla="*/ 1562633 h 1587534"/>
              <a:gd name="connsiteX58" fmla="*/ 4847242 w 9662615"/>
              <a:gd name="connsiteY58" fmla="*/ 1565435 h 1587534"/>
              <a:gd name="connsiteX59" fmla="*/ 4830335 w 9662615"/>
              <a:gd name="connsiteY59" fmla="*/ 1587534 h 1587534"/>
              <a:gd name="connsiteX60" fmla="*/ 4791466 w 9662615"/>
              <a:gd name="connsiteY60" fmla="*/ 1561324 h 1587534"/>
              <a:gd name="connsiteX61" fmla="*/ 4784247 w 9662615"/>
              <a:gd name="connsiteY61" fmla="*/ 1562342 h 1587534"/>
              <a:gd name="connsiteX62" fmla="*/ 4748477 w 9662615"/>
              <a:gd name="connsiteY62" fmla="*/ 1556925 h 1587534"/>
              <a:gd name="connsiteX63" fmla="*/ 4730033 w 9662615"/>
              <a:gd name="connsiteY63" fmla="*/ 1555274 h 1587534"/>
              <a:gd name="connsiteX64" fmla="*/ 4724747 w 9662615"/>
              <a:gd name="connsiteY64" fmla="*/ 1552439 h 1587534"/>
              <a:gd name="connsiteX65" fmla="*/ 4697562 w 9662615"/>
              <a:gd name="connsiteY65" fmla="*/ 1551206 h 1587534"/>
              <a:gd name="connsiteX66" fmla="*/ 4662664 w 9662615"/>
              <a:gd name="connsiteY66" fmla="*/ 1573162 h 1587534"/>
              <a:gd name="connsiteX67" fmla="*/ 4603028 w 9662615"/>
              <a:gd name="connsiteY67" fmla="*/ 1568821 h 1587534"/>
              <a:gd name="connsiteX68" fmla="*/ 4541612 w 9662615"/>
              <a:gd name="connsiteY68" fmla="*/ 1545262 h 1587534"/>
              <a:gd name="connsiteX69" fmla="*/ 4422155 w 9662615"/>
              <a:gd name="connsiteY69" fmla="*/ 1542059 h 1587534"/>
              <a:gd name="connsiteX70" fmla="*/ 4221826 w 9662615"/>
              <a:gd name="connsiteY70" fmla="*/ 1508923 h 1587534"/>
              <a:gd name="connsiteX71" fmla="*/ 4096601 w 9662615"/>
              <a:gd name="connsiteY71" fmla="*/ 1521563 h 1587534"/>
              <a:gd name="connsiteX72" fmla="*/ 3970635 w 9662615"/>
              <a:gd name="connsiteY72" fmla="*/ 1544815 h 1587534"/>
              <a:gd name="connsiteX73" fmla="*/ 3833906 w 9662615"/>
              <a:gd name="connsiteY73" fmla="*/ 1516637 h 1587534"/>
              <a:gd name="connsiteX74" fmla="*/ 3696258 w 9662615"/>
              <a:gd name="connsiteY74" fmla="*/ 1537563 h 1587534"/>
              <a:gd name="connsiteX75" fmla="*/ 3594070 w 9662615"/>
              <a:gd name="connsiteY75" fmla="*/ 1509422 h 1587534"/>
              <a:gd name="connsiteX76" fmla="*/ 3565233 w 9662615"/>
              <a:gd name="connsiteY76" fmla="*/ 1515122 h 1587534"/>
              <a:gd name="connsiteX77" fmla="*/ 3560267 w 9662615"/>
              <a:gd name="connsiteY77" fmla="*/ 1516288 h 1587534"/>
              <a:gd name="connsiteX78" fmla="*/ 3540258 w 9662615"/>
              <a:gd name="connsiteY78" fmla="*/ 1516976 h 1587534"/>
              <a:gd name="connsiteX79" fmla="*/ 3534780 w 9662615"/>
              <a:gd name="connsiteY79" fmla="*/ 1522141 h 1587534"/>
              <a:gd name="connsiteX80" fmla="*/ 3504783 w 9662615"/>
              <a:gd name="connsiteY80" fmla="*/ 1526739 h 1587534"/>
              <a:gd name="connsiteX81" fmla="*/ 3430805 w 9662615"/>
              <a:gd name="connsiteY81" fmla="*/ 1542521 h 1587534"/>
              <a:gd name="connsiteX82" fmla="*/ 3292707 w 9662615"/>
              <a:gd name="connsiteY82" fmla="*/ 1520490 h 1587534"/>
              <a:gd name="connsiteX83" fmla="*/ 3187872 w 9662615"/>
              <a:gd name="connsiteY83" fmla="*/ 1519991 h 1587534"/>
              <a:gd name="connsiteX84" fmla="*/ 3148026 w 9662615"/>
              <a:gd name="connsiteY84" fmla="*/ 1524777 h 1587534"/>
              <a:gd name="connsiteX85" fmla="*/ 3092394 w 9662615"/>
              <a:gd name="connsiteY85" fmla="*/ 1528115 h 1587534"/>
              <a:gd name="connsiteX86" fmla="*/ 2994200 w 9662615"/>
              <a:gd name="connsiteY86" fmla="*/ 1537857 h 1587534"/>
              <a:gd name="connsiteX87" fmla="*/ 2862301 w 9662615"/>
              <a:gd name="connsiteY87" fmla="*/ 1544250 h 1587534"/>
              <a:gd name="connsiteX88" fmla="*/ 2766335 w 9662615"/>
              <a:gd name="connsiteY88" fmla="*/ 1527662 h 1587534"/>
              <a:gd name="connsiteX89" fmla="*/ 2757836 w 9662615"/>
              <a:gd name="connsiteY89" fmla="*/ 1531371 h 1587534"/>
              <a:gd name="connsiteX90" fmla="*/ 2691555 w 9662615"/>
              <a:gd name="connsiteY90" fmla="*/ 1530283 h 1587534"/>
              <a:gd name="connsiteX91" fmla="*/ 2491676 w 9662615"/>
              <a:gd name="connsiteY91" fmla="*/ 1500859 h 1587534"/>
              <a:gd name="connsiteX92" fmla="*/ 2378036 w 9662615"/>
              <a:gd name="connsiteY92" fmla="*/ 1520645 h 1587534"/>
              <a:gd name="connsiteX93" fmla="*/ 2284269 w 9662615"/>
              <a:gd name="connsiteY93" fmla="*/ 1503068 h 1587534"/>
              <a:gd name="connsiteX94" fmla="*/ 2207104 w 9662615"/>
              <a:gd name="connsiteY94" fmla="*/ 1508888 h 1587534"/>
              <a:gd name="connsiteX95" fmla="*/ 2149226 w 9662615"/>
              <a:gd name="connsiteY95" fmla="*/ 1523409 h 1587534"/>
              <a:gd name="connsiteX96" fmla="*/ 2084783 w 9662615"/>
              <a:gd name="connsiteY96" fmla="*/ 1524245 h 1587534"/>
              <a:gd name="connsiteX97" fmla="*/ 2070075 w 9662615"/>
              <a:gd name="connsiteY97" fmla="*/ 1511285 h 1587534"/>
              <a:gd name="connsiteX98" fmla="*/ 2001057 w 9662615"/>
              <a:gd name="connsiteY98" fmla="*/ 1516449 h 1587534"/>
              <a:gd name="connsiteX99" fmla="*/ 1896330 w 9662615"/>
              <a:gd name="connsiteY99" fmla="*/ 1525725 h 1587534"/>
              <a:gd name="connsiteX100" fmla="*/ 1835994 w 9662615"/>
              <a:gd name="connsiteY100" fmla="*/ 1527678 h 1587534"/>
              <a:gd name="connsiteX101" fmla="*/ 1671119 w 9662615"/>
              <a:gd name="connsiteY101" fmla="*/ 1536701 h 1587534"/>
              <a:gd name="connsiteX102" fmla="*/ 1601337 w 9662615"/>
              <a:gd name="connsiteY102" fmla="*/ 1548552 h 1587534"/>
              <a:gd name="connsiteX103" fmla="*/ 1407755 w 9662615"/>
              <a:gd name="connsiteY103" fmla="*/ 1571444 h 1587534"/>
              <a:gd name="connsiteX104" fmla="*/ 1271994 w 9662615"/>
              <a:gd name="connsiteY104" fmla="*/ 1579471 h 1587534"/>
              <a:gd name="connsiteX105" fmla="*/ 1249226 w 9662615"/>
              <a:gd name="connsiteY105" fmla="*/ 1583140 h 1587534"/>
              <a:gd name="connsiteX106" fmla="*/ 1217719 w 9662615"/>
              <a:gd name="connsiteY106" fmla="*/ 1580863 h 1587534"/>
              <a:gd name="connsiteX107" fmla="*/ 1091432 w 9662615"/>
              <a:gd name="connsiteY107" fmla="*/ 1571003 h 1587534"/>
              <a:gd name="connsiteX108" fmla="*/ 992039 w 9662615"/>
              <a:gd name="connsiteY108" fmla="*/ 1556662 h 1587534"/>
              <a:gd name="connsiteX109" fmla="*/ 868264 w 9662615"/>
              <a:gd name="connsiteY109" fmla="*/ 1566392 h 1587534"/>
              <a:gd name="connsiteX110" fmla="*/ 792765 w 9662615"/>
              <a:gd name="connsiteY110" fmla="*/ 1563102 h 1587534"/>
              <a:gd name="connsiteX111" fmla="*/ 669055 w 9662615"/>
              <a:gd name="connsiteY111" fmla="*/ 1543638 h 1587534"/>
              <a:gd name="connsiteX112" fmla="*/ 506152 w 9662615"/>
              <a:gd name="connsiteY112" fmla="*/ 1549124 h 1587534"/>
              <a:gd name="connsiteX113" fmla="*/ 472797 w 9662615"/>
              <a:gd name="connsiteY113" fmla="*/ 1568904 h 1587534"/>
              <a:gd name="connsiteX114" fmla="*/ 427864 w 9662615"/>
              <a:gd name="connsiteY114" fmla="*/ 1580848 h 1587534"/>
              <a:gd name="connsiteX115" fmla="*/ 408381 w 9662615"/>
              <a:gd name="connsiteY115" fmla="*/ 1552940 h 1587534"/>
              <a:gd name="connsiteX116" fmla="*/ 267163 w 9662615"/>
              <a:gd name="connsiteY116" fmla="*/ 1531913 h 1587534"/>
              <a:gd name="connsiteX117" fmla="*/ 196644 w 9662615"/>
              <a:gd name="connsiteY117" fmla="*/ 1524565 h 1587534"/>
              <a:gd name="connsiteX118" fmla="*/ 86819 w 9662615"/>
              <a:gd name="connsiteY118" fmla="*/ 1519517 h 1587534"/>
              <a:gd name="connsiteX119" fmla="*/ 53369 w 9662615"/>
              <a:gd name="connsiteY119" fmla="*/ 1516853 h 1587534"/>
              <a:gd name="connsiteX120" fmla="*/ 2359 w 9662615"/>
              <a:gd name="connsiteY120" fmla="*/ 1515247 h 1587534"/>
              <a:gd name="connsiteX121" fmla="*/ 0 w 9662615"/>
              <a:gd name="connsiteY121" fmla="*/ 1514932 h 1587534"/>
              <a:gd name="connsiteX122" fmla="*/ 0 w 9662615"/>
              <a:gd name="connsiteY122" fmla="*/ 0 h 1587534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082104 w 9662615"/>
              <a:gd name="connsiteY49" fmla="*/ 1547781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38223 w 9662615"/>
              <a:gd name="connsiteY53" fmla="*/ 1545881 h 1598136"/>
              <a:gd name="connsiteX54" fmla="*/ 5026564 w 9662615"/>
              <a:gd name="connsiteY54" fmla="*/ 1545376 h 1598136"/>
              <a:gd name="connsiteX55" fmla="*/ 4969433 w 9662615"/>
              <a:gd name="connsiteY55" fmla="*/ 1540263 h 1598136"/>
              <a:gd name="connsiteX56" fmla="*/ 4921303 w 9662615"/>
              <a:gd name="connsiteY56" fmla="*/ 1575379 h 1598136"/>
              <a:gd name="connsiteX57" fmla="*/ 4863775 w 9662615"/>
              <a:gd name="connsiteY57" fmla="*/ 1562633 h 1598136"/>
              <a:gd name="connsiteX58" fmla="*/ 4847242 w 9662615"/>
              <a:gd name="connsiteY58" fmla="*/ 1565435 h 1598136"/>
              <a:gd name="connsiteX59" fmla="*/ 4856839 w 9662615"/>
              <a:gd name="connsiteY59" fmla="*/ 1598136 h 1598136"/>
              <a:gd name="connsiteX60" fmla="*/ 4791466 w 9662615"/>
              <a:gd name="connsiteY60" fmla="*/ 1561324 h 1598136"/>
              <a:gd name="connsiteX61" fmla="*/ 4784247 w 9662615"/>
              <a:gd name="connsiteY61" fmla="*/ 1562342 h 1598136"/>
              <a:gd name="connsiteX62" fmla="*/ 4748477 w 9662615"/>
              <a:gd name="connsiteY62" fmla="*/ 1556925 h 1598136"/>
              <a:gd name="connsiteX63" fmla="*/ 4730033 w 9662615"/>
              <a:gd name="connsiteY63" fmla="*/ 1555274 h 1598136"/>
              <a:gd name="connsiteX64" fmla="*/ 4724747 w 9662615"/>
              <a:gd name="connsiteY64" fmla="*/ 1552439 h 1598136"/>
              <a:gd name="connsiteX65" fmla="*/ 4697562 w 9662615"/>
              <a:gd name="connsiteY65" fmla="*/ 1551206 h 1598136"/>
              <a:gd name="connsiteX66" fmla="*/ 4662664 w 9662615"/>
              <a:gd name="connsiteY66" fmla="*/ 1573162 h 1598136"/>
              <a:gd name="connsiteX67" fmla="*/ 4603028 w 9662615"/>
              <a:gd name="connsiteY67" fmla="*/ 1568821 h 1598136"/>
              <a:gd name="connsiteX68" fmla="*/ 4541612 w 9662615"/>
              <a:gd name="connsiteY68" fmla="*/ 1545262 h 1598136"/>
              <a:gd name="connsiteX69" fmla="*/ 4422155 w 9662615"/>
              <a:gd name="connsiteY69" fmla="*/ 1542059 h 1598136"/>
              <a:gd name="connsiteX70" fmla="*/ 4221826 w 9662615"/>
              <a:gd name="connsiteY70" fmla="*/ 1508923 h 1598136"/>
              <a:gd name="connsiteX71" fmla="*/ 4096601 w 9662615"/>
              <a:gd name="connsiteY71" fmla="*/ 1521563 h 1598136"/>
              <a:gd name="connsiteX72" fmla="*/ 3970635 w 9662615"/>
              <a:gd name="connsiteY72" fmla="*/ 1544815 h 1598136"/>
              <a:gd name="connsiteX73" fmla="*/ 3833906 w 9662615"/>
              <a:gd name="connsiteY73" fmla="*/ 1516637 h 1598136"/>
              <a:gd name="connsiteX74" fmla="*/ 3696258 w 9662615"/>
              <a:gd name="connsiteY74" fmla="*/ 1537563 h 1598136"/>
              <a:gd name="connsiteX75" fmla="*/ 3594070 w 9662615"/>
              <a:gd name="connsiteY75" fmla="*/ 1509422 h 1598136"/>
              <a:gd name="connsiteX76" fmla="*/ 3565233 w 9662615"/>
              <a:gd name="connsiteY76" fmla="*/ 1515122 h 1598136"/>
              <a:gd name="connsiteX77" fmla="*/ 3560267 w 9662615"/>
              <a:gd name="connsiteY77" fmla="*/ 1516288 h 1598136"/>
              <a:gd name="connsiteX78" fmla="*/ 3540258 w 9662615"/>
              <a:gd name="connsiteY78" fmla="*/ 1516976 h 1598136"/>
              <a:gd name="connsiteX79" fmla="*/ 3534780 w 9662615"/>
              <a:gd name="connsiteY79" fmla="*/ 1522141 h 1598136"/>
              <a:gd name="connsiteX80" fmla="*/ 3504783 w 9662615"/>
              <a:gd name="connsiteY80" fmla="*/ 1526739 h 1598136"/>
              <a:gd name="connsiteX81" fmla="*/ 3430805 w 9662615"/>
              <a:gd name="connsiteY81" fmla="*/ 1542521 h 1598136"/>
              <a:gd name="connsiteX82" fmla="*/ 3292707 w 9662615"/>
              <a:gd name="connsiteY82" fmla="*/ 1520490 h 1598136"/>
              <a:gd name="connsiteX83" fmla="*/ 3187872 w 9662615"/>
              <a:gd name="connsiteY83" fmla="*/ 1519991 h 1598136"/>
              <a:gd name="connsiteX84" fmla="*/ 3148026 w 9662615"/>
              <a:gd name="connsiteY84" fmla="*/ 1524777 h 1598136"/>
              <a:gd name="connsiteX85" fmla="*/ 3092394 w 9662615"/>
              <a:gd name="connsiteY85" fmla="*/ 1528115 h 1598136"/>
              <a:gd name="connsiteX86" fmla="*/ 2994200 w 9662615"/>
              <a:gd name="connsiteY86" fmla="*/ 1537857 h 1598136"/>
              <a:gd name="connsiteX87" fmla="*/ 2862301 w 9662615"/>
              <a:gd name="connsiteY87" fmla="*/ 1544250 h 1598136"/>
              <a:gd name="connsiteX88" fmla="*/ 2766335 w 9662615"/>
              <a:gd name="connsiteY88" fmla="*/ 1527662 h 1598136"/>
              <a:gd name="connsiteX89" fmla="*/ 2757836 w 9662615"/>
              <a:gd name="connsiteY89" fmla="*/ 1531371 h 1598136"/>
              <a:gd name="connsiteX90" fmla="*/ 2691555 w 9662615"/>
              <a:gd name="connsiteY90" fmla="*/ 1530283 h 1598136"/>
              <a:gd name="connsiteX91" fmla="*/ 2491676 w 9662615"/>
              <a:gd name="connsiteY91" fmla="*/ 1500859 h 1598136"/>
              <a:gd name="connsiteX92" fmla="*/ 2378036 w 9662615"/>
              <a:gd name="connsiteY92" fmla="*/ 1520645 h 1598136"/>
              <a:gd name="connsiteX93" fmla="*/ 2284269 w 9662615"/>
              <a:gd name="connsiteY93" fmla="*/ 1503068 h 1598136"/>
              <a:gd name="connsiteX94" fmla="*/ 2207104 w 9662615"/>
              <a:gd name="connsiteY94" fmla="*/ 1508888 h 1598136"/>
              <a:gd name="connsiteX95" fmla="*/ 2149226 w 9662615"/>
              <a:gd name="connsiteY95" fmla="*/ 1523409 h 1598136"/>
              <a:gd name="connsiteX96" fmla="*/ 2084783 w 9662615"/>
              <a:gd name="connsiteY96" fmla="*/ 1524245 h 1598136"/>
              <a:gd name="connsiteX97" fmla="*/ 2070075 w 9662615"/>
              <a:gd name="connsiteY97" fmla="*/ 1511285 h 1598136"/>
              <a:gd name="connsiteX98" fmla="*/ 2001057 w 9662615"/>
              <a:gd name="connsiteY98" fmla="*/ 1516449 h 1598136"/>
              <a:gd name="connsiteX99" fmla="*/ 1896330 w 9662615"/>
              <a:gd name="connsiteY99" fmla="*/ 1525725 h 1598136"/>
              <a:gd name="connsiteX100" fmla="*/ 1835994 w 9662615"/>
              <a:gd name="connsiteY100" fmla="*/ 1527678 h 1598136"/>
              <a:gd name="connsiteX101" fmla="*/ 1671119 w 9662615"/>
              <a:gd name="connsiteY101" fmla="*/ 1536701 h 1598136"/>
              <a:gd name="connsiteX102" fmla="*/ 1601337 w 9662615"/>
              <a:gd name="connsiteY102" fmla="*/ 1548552 h 1598136"/>
              <a:gd name="connsiteX103" fmla="*/ 1407755 w 9662615"/>
              <a:gd name="connsiteY103" fmla="*/ 1571444 h 1598136"/>
              <a:gd name="connsiteX104" fmla="*/ 1271994 w 9662615"/>
              <a:gd name="connsiteY104" fmla="*/ 1579471 h 1598136"/>
              <a:gd name="connsiteX105" fmla="*/ 1249226 w 9662615"/>
              <a:gd name="connsiteY105" fmla="*/ 1583140 h 1598136"/>
              <a:gd name="connsiteX106" fmla="*/ 1217719 w 9662615"/>
              <a:gd name="connsiteY106" fmla="*/ 1580863 h 1598136"/>
              <a:gd name="connsiteX107" fmla="*/ 1091432 w 9662615"/>
              <a:gd name="connsiteY107" fmla="*/ 1571003 h 1598136"/>
              <a:gd name="connsiteX108" fmla="*/ 992039 w 9662615"/>
              <a:gd name="connsiteY108" fmla="*/ 1556662 h 1598136"/>
              <a:gd name="connsiteX109" fmla="*/ 868264 w 9662615"/>
              <a:gd name="connsiteY109" fmla="*/ 1566392 h 1598136"/>
              <a:gd name="connsiteX110" fmla="*/ 792765 w 9662615"/>
              <a:gd name="connsiteY110" fmla="*/ 1563102 h 1598136"/>
              <a:gd name="connsiteX111" fmla="*/ 669055 w 9662615"/>
              <a:gd name="connsiteY111" fmla="*/ 1543638 h 1598136"/>
              <a:gd name="connsiteX112" fmla="*/ 506152 w 9662615"/>
              <a:gd name="connsiteY112" fmla="*/ 1549124 h 1598136"/>
              <a:gd name="connsiteX113" fmla="*/ 472797 w 9662615"/>
              <a:gd name="connsiteY113" fmla="*/ 1568904 h 1598136"/>
              <a:gd name="connsiteX114" fmla="*/ 427864 w 9662615"/>
              <a:gd name="connsiteY114" fmla="*/ 1580848 h 1598136"/>
              <a:gd name="connsiteX115" fmla="*/ 408381 w 9662615"/>
              <a:gd name="connsiteY115" fmla="*/ 1552940 h 1598136"/>
              <a:gd name="connsiteX116" fmla="*/ 267163 w 9662615"/>
              <a:gd name="connsiteY116" fmla="*/ 1531913 h 1598136"/>
              <a:gd name="connsiteX117" fmla="*/ 196644 w 9662615"/>
              <a:gd name="connsiteY117" fmla="*/ 1524565 h 1598136"/>
              <a:gd name="connsiteX118" fmla="*/ 86819 w 9662615"/>
              <a:gd name="connsiteY118" fmla="*/ 1519517 h 1598136"/>
              <a:gd name="connsiteX119" fmla="*/ 53369 w 9662615"/>
              <a:gd name="connsiteY119" fmla="*/ 1516853 h 1598136"/>
              <a:gd name="connsiteX120" fmla="*/ 2359 w 9662615"/>
              <a:gd name="connsiteY120" fmla="*/ 1515247 h 1598136"/>
              <a:gd name="connsiteX121" fmla="*/ 0 w 9662615"/>
              <a:gd name="connsiteY121" fmla="*/ 1514932 h 1598136"/>
              <a:gd name="connsiteX122" fmla="*/ 0 w 9662615"/>
              <a:gd name="connsiteY122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50958 w 9662615"/>
              <a:gd name="connsiteY51" fmla="*/ 1545776 h 1598136"/>
              <a:gd name="connsiteX52" fmla="*/ 5038524 w 9662615"/>
              <a:gd name="connsiteY52" fmla="*/ 1545675 h 1598136"/>
              <a:gd name="connsiteX53" fmla="*/ 5026564 w 9662615"/>
              <a:gd name="connsiteY53" fmla="*/ 1545376 h 1598136"/>
              <a:gd name="connsiteX54" fmla="*/ 4969433 w 9662615"/>
              <a:gd name="connsiteY54" fmla="*/ 1540263 h 1598136"/>
              <a:gd name="connsiteX55" fmla="*/ 4921303 w 9662615"/>
              <a:gd name="connsiteY55" fmla="*/ 1575379 h 1598136"/>
              <a:gd name="connsiteX56" fmla="*/ 4863775 w 9662615"/>
              <a:gd name="connsiteY56" fmla="*/ 1562633 h 1598136"/>
              <a:gd name="connsiteX57" fmla="*/ 4847242 w 9662615"/>
              <a:gd name="connsiteY57" fmla="*/ 1565435 h 1598136"/>
              <a:gd name="connsiteX58" fmla="*/ 4856839 w 9662615"/>
              <a:gd name="connsiteY58" fmla="*/ 1598136 h 1598136"/>
              <a:gd name="connsiteX59" fmla="*/ 4791466 w 9662615"/>
              <a:gd name="connsiteY59" fmla="*/ 1561324 h 1598136"/>
              <a:gd name="connsiteX60" fmla="*/ 4784247 w 9662615"/>
              <a:gd name="connsiteY60" fmla="*/ 1562342 h 1598136"/>
              <a:gd name="connsiteX61" fmla="*/ 4748477 w 9662615"/>
              <a:gd name="connsiteY61" fmla="*/ 1556925 h 1598136"/>
              <a:gd name="connsiteX62" fmla="*/ 4730033 w 9662615"/>
              <a:gd name="connsiteY62" fmla="*/ 1555274 h 1598136"/>
              <a:gd name="connsiteX63" fmla="*/ 4724747 w 9662615"/>
              <a:gd name="connsiteY63" fmla="*/ 1552439 h 1598136"/>
              <a:gd name="connsiteX64" fmla="*/ 4697562 w 9662615"/>
              <a:gd name="connsiteY64" fmla="*/ 1551206 h 1598136"/>
              <a:gd name="connsiteX65" fmla="*/ 4662664 w 9662615"/>
              <a:gd name="connsiteY65" fmla="*/ 1573162 h 1598136"/>
              <a:gd name="connsiteX66" fmla="*/ 4603028 w 9662615"/>
              <a:gd name="connsiteY66" fmla="*/ 1568821 h 1598136"/>
              <a:gd name="connsiteX67" fmla="*/ 4541612 w 9662615"/>
              <a:gd name="connsiteY67" fmla="*/ 1545262 h 1598136"/>
              <a:gd name="connsiteX68" fmla="*/ 4422155 w 9662615"/>
              <a:gd name="connsiteY68" fmla="*/ 1542059 h 1598136"/>
              <a:gd name="connsiteX69" fmla="*/ 4221826 w 9662615"/>
              <a:gd name="connsiteY69" fmla="*/ 1508923 h 1598136"/>
              <a:gd name="connsiteX70" fmla="*/ 4096601 w 9662615"/>
              <a:gd name="connsiteY70" fmla="*/ 1521563 h 1598136"/>
              <a:gd name="connsiteX71" fmla="*/ 3970635 w 9662615"/>
              <a:gd name="connsiteY71" fmla="*/ 1544815 h 1598136"/>
              <a:gd name="connsiteX72" fmla="*/ 3833906 w 9662615"/>
              <a:gd name="connsiteY72" fmla="*/ 1516637 h 1598136"/>
              <a:gd name="connsiteX73" fmla="*/ 3696258 w 9662615"/>
              <a:gd name="connsiteY73" fmla="*/ 1537563 h 1598136"/>
              <a:gd name="connsiteX74" fmla="*/ 3594070 w 9662615"/>
              <a:gd name="connsiteY74" fmla="*/ 1509422 h 1598136"/>
              <a:gd name="connsiteX75" fmla="*/ 3565233 w 9662615"/>
              <a:gd name="connsiteY75" fmla="*/ 1515122 h 1598136"/>
              <a:gd name="connsiteX76" fmla="*/ 3560267 w 9662615"/>
              <a:gd name="connsiteY76" fmla="*/ 1516288 h 1598136"/>
              <a:gd name="connsiteX77" fmla="*/ 3540258 w 9662615"/>
              <a:gd name="connsiteY77" fmla="*/ 1516976 h 1598136"/>
              <a:gd name="connsiteX78" fmla="*/ 3534780 w 9662615"/>
              <a:gd name="connsiteY78" fmla="*/ 1522141 h 1598136"/>
              <a:gd name="connsiteX79" fmla="*/ 3504783 w 9662615"/>
              <a:gd name="connsiteY79" fmla="*/ 1526739 h 1598136"/>
              <a:gd name="connsiteX80" fmla="*/ 3430805 w 9662615"/>
              <a:gd name="connsiteY80" fmla="*/ 1542521 h 1598136"/>
              <a:gd name="connsiteX81" fmla="*/ 3292707 w 9662615"/>
              <a:gd name="connsiteY81" fmla="*/ 1520490 h 1598136"/>
              <a:gd name="connsiteX82" fmla="*/ 3187872 w 9662615"/>
              <a:gd name="connsiteY82" fmla="*/ 1519991 h 1598136"/>
              <a:gd name="connsiteX83" fmla="*/ 3148026 w 9662615"/>
              <a:gd name="connsiteY83" fmla="*/ 1524777 h 1598136"/>
              <a:gd name="connsiteX84" fmla="*/ 3092394 w 9662615"/>
              <a:gd name="connsiteY84" fmla="*/ 1528115 h 1598136"/>
              <a:gd name="connsiteX85" fmla="*/ 2994200 w 9662615"/>
              <a:gd name="connsiteY85" fmla="*/ 1537857 h 1598136"/>
              <a:gd name="connsiteX86" fmla="*/ 2862301 w 9662615"/>
              <a:gd name="connsiteY86" fmla="*/ 1544250 h 1598136"/>
              <a:gd name="connsiteX87" fmla="*/ 2766335 w 9662615"/>
              <a:gd name="connsiteY87" fmla="*/ 1527662 h 1598136"/>
              <a:gd name="connsiteX88" fmla="*/ 2757836 w 9662615"/>
              <a:gd name="connsiteY88" fmla="*/ 1531371 h 1598136"/>
              <a:gd name="connsiteX89" fmla="*/ 2691555 w 9662615"/>
              <a:gd name="connsiteY89" fmla="*/ 1530283 h 1598136"/>
              <a:gd name="connsiteX90" fmla="*/ 2491676 w 9662615"/>
              <a:gd name="connsiteY90" fmla="*/ 1500859 h 1598136"/>
              <a:gd name="connsiteX91" fmla="*/ 2378036 w 9662615"/>
              <a:gd name="connsiteY91" fmla="*/ 1520645 h 1598136"/>
              <a:gd name="connsiteX92" fmla="*/ 2284269 w 9662615"/>
              <a:gd name="connsiteY92" fmla="*/ 1503068 h 1598136"/>
              <a:gd name="connsiteX93" fmla="*/ 2207104 w 9662615"/>
              <a:gd name="connsiteY93" fmla="*/ 1508888 h 1598136"/>
              <a:gd name="connsiteX94" fmla="*/ 2149226 w 9662615"/>
              <a:gd name="connsiteY94" fmla="*/ 1523409 h 1598136"/>
              <a:gd name="connsiteX95" fmla="*/ 2084783 w 9662615"/>
              <a:gd name="connsiteY95" fmla="*/ 1524245 h 1598136"/>
              <a:gd name="connsiteX96" fmla="*/ 2070075 w 9662615"/>
              <a:gd name="connsiteY96" fmla="*/ 1511285 h 1598136"/>
              <a:gd name="connsiteX97" fmla="*/ 2001057 w 9662615"/>
              <a:gd name="connsiteY97" fmla="*/ 1516449 h 1598136"/>
              <a:gd name="connsiteX98" fmla="*/ 1896330 w 9662615"/>
              <a:gd name="connsiteY98" fmla="*/ 1525725 h 1598136"/>
              <a:gd name="connsiteX99" fmla="*/ 1835994 w 9662615"/>
              <a:gd name="connsiteY99" fmla="*/ 1527678 h 1598136"/>
              <a:gd name="connsiteX100" fmla="*/ 1671119 w 9662615"/>
              <a:gd name="connsiteY100" fmla="*/ 1536701 h 1598136"/>
              <a:gd name="connsiteX101" fmla="*/ 1601337 w 9662615"/>
              <a:gd name="connsiteY101" fmla="*/ 1548552 h 1598136"/>
              <a:gd name="connsiteX102" fmla="*/ 1407755 w 9662615"/>
              <a:gd name="connsiteY102" fmla="*/ 1571444 h 1598136"/>
              <a:gd name="connsiteX103" fmla="*/ 1271994 w 9662615"/>
              <a:gd name="connsiteY103" fmla="*/ 1579471 h 1598136"/>
              <a:gd name="connsiteX104" fmla="*/ 1249226 w 9662615"/>
              <a:gd name="connsiteY104" fmla="*/ 1583140 h 1598136"/>
              <a:gd name="connsiteX105" fmla="*/ 1217719 w 9662615"/>
              <a:gd name="connsiteY105" fmla="*/ 1580863 h 1598136"/>
              <a:gd name="connsiteX106" fmla="*/ 1091432 w 9662615"/>
              <a:gd name="connsiteY106" fmla="*/ 1571003 h 1598136"/>
              <a:gd name="connsiteX107" fmla="*/ 992039 w 9662615"/>
              <a:gd name="connsiteY107" fmla="*/ 1556662 h 1598136"/>
              <a:gd name="connsiteX108" fmla="*/ 868264 w 9662615"/>
              <a:gd name="connsiteY108" fmla="*/ 1566392 h 1598136"/>
              <a:gd name="connsiteX109" fmla="*/ 792765 w 9662615"/>
              <a:gd name="connsiteY109" fmla="*/ 1563102 h 1598136"/>
              <a:gd name="connsiteX110" fmla="*/ 669055 w 9662615"/>
              <a:gd name="connsiteY110" fmla="*/ 1543638 h 1598136"/>
              <a:gd name="connsiteX111" fmla="*/ 506152 w 9662615"/>
              <a:gd name="connsiteY111" fmla="*/ 1549124 h 1598136"/>
              <a:gd name="connsiteX112" fmla="*/ 472797 w 9662615"/>
              <a:gd name="connsiteY112" fmla="*/ 1568904 h 1598136"/>
              <a:gd name="connsiteX113" fmla="*/ 427864 w 9662615"/>
              <a:gd name="connsiteY113" fmla="*/ 1580848 h 1598136"/>
              <a:gd name="connsiteX114" fmla="*/ 408381 w 9662615"/>
              <a:gd name="connsiteY114" fmla="*/ 1552940 h 1598136"/>
              <a:gd name="connsiteX115" fmla="*/ 267163 w 9662615"/>
              <a:gd name="connsiteY115" fmla="*/ 1531913 h 1598136"/>
              <a:gd name="connsiteX116" fmla="*/ 196644 w 9662615"/>
              <a:gd name="connsiteY116" fmla="*/ 1524565 h 1598136"/>
              <a:gd name="connsiteX117" fmla="*/ 86819 w 9662615"/>
              <a:gd name="connsiteY117" fmla="*/ 1519517 h 1598136"/>
              <a:gd name="connsiteX118" fmla="*/ 53369 w 9662615"/>
              <a:gd name="connsiteY118" fmla="*/ 1516853 h 1598136"/>
              <a:gd name="connsiteX119" fmla="*/ 2359 w 9662615"/>
              <a:gd name="connsiteY119" fmla="*/ 1515247 h 1598136"/>
              <a:gd name="connsiteX120" fmla="*/ 0 w 9662615"/>
              <a:gd name="connsiteY120" fmla="*/ 1514932 h 1598136"/>
              <a:gd name="connsiteX121" fmla="*/ 0 w 9662615"/>
              <a:gd name="connsiteY121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40263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8136"/>
              <a:gd name="connsiteX1" fmla="*/ 9662615 w 9662615"/>
              <a:gd name="connsiteY1" fmla="*/ 0 h 1598136"/>
              <a:gd name="connsiteX2" fmla="*/ 9662615 w 9662615"/>
              <a:gd name="connsiteY2" fmla="*/ 1280346 h 1598136"/>
              <a:gd name="connsiteX3" fmla="*/ 9658420 w 9662615"/>
              <a:gd name="connsiteY3" fmla="*/ 1280106 h 1598136"/>
              <a:gd name="connsiteX4" fmla="*/ 9469546 w 9662615"/>
              <a:gd name="connsiteY4" fmla="*/ 1289837 h 1598136"/>
              <a:gd name="connsiteX5" fmla="*/ 9385895 w 9662615"/>
              <a:gd name="connsiteY5" fmla="*/ 1269203 h 1598136"/>
              <a:gd name="connsiteX6" fmla="*/ 9144767 w 9662615"/>
              <a:gd name="connsiteY6" fmla="*/ 1264120 h 1598136"/>
              <a:gd name="connsiteX7" fmla="*/ 8837252 w 9662615"/>
              <a:gd name="connsiteY7" fmla="*/ 1350515 h 1598136"/>
              <a:gd name="connsiteX8" fmla="*/ 8705466 w 9662615"/>
              <a:gd name="connsiteY8" fmla="*/ 1342419 h 1598136"/>
              <a:gd name="connsiteX9" fmla="*/ 8652221 w 9662615"/>
              <a:gd name="connsiteY9" fmla="*/ 1326906 h 1598136"/>
              <a:gd name="connsiteX10" fmla="*/ 8632312 w 9662615"/>
              <a:gd name="connsiteY10" fmla="*/ 1326025 h 1598136"/>
              <a:gd name="connsiteX11" fmla="*/ 8591582 w 9662615"/>
              <a:gd name="connsiteY11" fmla="*/ 1341666 h 1598136"/>
              <a:gd name="connsiteX12" fmla="*/ 8537336 w 9662615"/>
              <a:gd name="connsiteY12" fmla="*/ 1341684 h 1598136"/>
              <a:gd name="connsiteX13" fmla="*/ 8472508 w 9662615"/>
              <a:gd name="connsiteY13" fmla="*/ 1363109 h 1598136"/>
              <a:gd name="connsiteX14" fmla="*/ 8258477 w 9662615"/>
              <a:gd name="connsiteY14" fmla="*/ 1370666 h 1598136"/>
              <a:gd name="connsiteX15" fmla="*/ 8197961 w 9662615"/>
              <a:gd name="connsiteY15" fmla="*/ 1392804 h 1598136"/>
              <a:gd name="connsiteX16" fmla="*/ 8171196 w 9662615"/>
              <a:gd name="connsiteY16" fmla="*/ 1397216 h 1598136"/>
              <a:gd name="connsiteX17" fmla="*/ 8127667 w 9662615"/>
              <a:gd name="connsiteY17" fmla="*/ 1418254 h 1598136"/>
              <a:gd name="connsiteX18" fmla="*/ 7974579 w 9662615"/>
              <a:gd name="connsiteY18" fmla="*/ 1383439 h 1598136"/>
              <a:gd name="connsiteX19" fmla="*/ 7768351 w 9662615"/>
              <a:gd name="connsiteY19" fmla="*/ 1395051 h 1598136"/>
              <a:gd name="connsiteX20" fmla="*/ 7635985 w 9662615"/>
              <a:gd name="connsiteY20" fmla="*/ 1386363 h 1598136"/>
              <a:gd name="connsiteX21" fmla="*/ 7466069 w 9662615"/>
              <a:gd name="connsiteY21" fmla="*/ 1377654 h 1598136"/>
              <a:gd name="connsiteX22" fmla="*/ 7355642 w 9662615"/>
              <a:gd name="connsiteY22" fmla="*/ 1407761 h 1598136"/>
              <a:gd name="connsiteX23" fmla="*/ 7151610 w 9662615"/>
              <a:gd name="connsiteY23" fmla="*/ 1397856 h 1598136"/>
              <a:gd name="connsiteX24" fmla="*/ 7082147 w 9662615"/>
              <a:gd name="connsiteY24" fmla="*/ 1406113 h 1598136"/>
              <a:gd name="connsiteX25" fmla="*/ 7014958 w 9662615"/>
              <a:gd name="connsiteY25" fmla="*/ 1396883 h 1598136"/>
              <a:gd name="connsiteX26" fmla="*/ 6907567 w 9662615"/>
              <a:gd name="connsiteY26" fmla="*/ 1419149 h 1598136"/>
              <a:gd name="connsiteX27" fmla="*/ 6748428 w 9662615"/>
              <a:gd name="connsiteY27" fmla="*/ 1420308 h 1598136"/>
              <a:gd name="connsiteX28" fmla="*/ 6654257 w 9662615"/>
              <a:gd name="connsiteY28" fmla="*/ 1424143 h 1598136"/>
              <a:gd name="connsiteX29" fmla="*/ 6620123 w 9662615"/>
              <a:gd name="connsiteY29" fmla="*/ 1430535 h 1598136"/>
              <a:gd name="connsiteX30" fmla="*/ 6571355 w 9662615"/>
              <a:gd name="connsiteY30" fmla="*/ 1436144 h 1598136"/>
              <a:gd name="connsiteX31" fmla="*/ 6486557 w 9662615"/>
              <a:gd name="connsiteY31" fmla="*/ 1449861 h 1598136"/>
              <a:gd name="connsiteX32" fmla="*/ 6370419 w 9662615"/>
              <a:gd name="connsiteY32" fmla="*/ 1461649 h 1598136"/>
              <a:gd name="connsiteX33" fmla="*/ 6278839 w 9662615"/>
              <a:gd name="connsiteY33" fmla="*/ 1449160 h 1598136"/>
              <a:gd name="connsiteX34" fmla="*/ 6272455 w 9662615"/>
              <a:gd name="connsiteY34" fmla="*/ 1453191 h 1598136"/>
              <a:gd name="connsiteX35" fmla="*/ 6212659 w 9662615"/>
              <a:gd name="connsiteY35" fmla="*/ 1454850 h 1598136"/>
              <a:gd name="connsiteX36" fmla="*/ 6069317 w 9662615"/>
              <a:gd name="connsiteY36" fmla="*/ 1445838 h 1598136"/>
              <a:gd name="connsiteX37" fmla="*/ 5878477 w 9662615"/>
              <a:gd name="connsiteY37" fmla="*/ 1439180 h 1598136"/>
              <a:gd name="connsiteX38" fmla="*/ 5838387 w 9662615"/>
              <a:gd name="connsiteY38" fmla="*/ 1444679 h 1598136"/>
              <a:gd name="connsiteX39" fmla="*/ 5771136 w 9662615"/>
              <a:gd name="connsiteY39" fmla="*/ 1453639 h 1598136"/>
              <a:gd name="connsiteX40" fmla="*/ 5724081 w 9662615"/>
              <a:gd name="connsiteY40" fmla="*/ 1470431 h 1598136"/>
              <a:gd name="connsiteX41" fmla="*/ 5666577 w 9662615"/>
              <a:gd name="connsiteY41" fmla="*/ 1473921 h 1598136"/>
              <a:gd name="connsiteX42" fmla="*/ 5649068 w 9662615"/>
              <a:gd name="connsiteY42" fmla="*/ 1461676 h 1598136"/>
              <a:gd name="connsiteX43" fmla="*/ 5588902 w 9662615"/>
              <a:gd name="connsiteY43" fmla="*/ 1469647 h 1598136"/>
              <a:gd name="connsiteX44" fmla="*/ 5498090 w 9662615"/>
              <a:gd name="connsiteY44" fmla="*/ 1483173 h 1598136"/>
              <a:gd name="connsiteX45" fmla="*/ 5444641 w 9662615"/>
              <a:gd name="connsiteY45" fmla="*/ 1487602 h 1598136"/>
              <a:gd name="connsiteX46" fmla="*/ 5299812 w 9662615"/>
              <a:gd name="connsiteY46" fmla="*/ 1503362 h 1598136"/>
              <a:gd name="connsiteX47" fmla="*/ 5213947 w 9662615"/>
              <a:gd name="connsiteY47" fmla="*/ 1516637 h 1598136"/>
              <a:gd name="connsiteX48" fmla="*/ 5090342 w 9662615"/>
              <a:gd name="connsiteY48" fmla="*/ 1546680 h 1598136"/>
              <a:gd name="connsiteX49" fmla="*/ 5129812 w 9662615"/>
              <a:gd name="connsiteY49" fmla="*/ 1521277 h 1598136"/>
              <a:gd name="connsiteX50" fmla="*/ 5059484 w 9662615"/>
              <a:gd name="connsiteY50" fmla="*/ 1546802 h 1598136"/>
              <a:gd name="connsiteX51" fmla="*/ 5038524 w 9662615"/>
              <a:gd name="connsiteY51" fmla="*/ 1545675 h 1598136"/>
              <a:gd name="connsiteX52" fmla="*/ 5026564 w 9662615"/>
              <a:gd name="connsiteY52" fmla="*/ 1545376 h 1598136"/>
              <a:gd name="connsiteX53" fmla="*/ 4969433 w 9662615"/>
              <a:gd name="connsiteY53" fmla="*/ 1550865 h 1598136"/>
              <a:gd name="connsiteX54" fmla="*/ 4921303 w 9662615"/>
              <a:gd name="connsiteY54" fmla="*/ 1575379 h 1598136"/>
              <a:gd name="connsiteX55" fmla="*/ 4863775 w 9662615"/>
              <a:gd name="connsiteY55" fmla="*/ 1562633 h 1598136"/>
              <a:gd name="connsiteX56" fmla="*/ 4847242 w 9662615"/>
              <a:gd name="connsiteY56" fmla="*/ 1565435 h 1598136"/>
              <a:gd name="connsiteX57" fmla="*/ 4856839 w 9662615"/>
              <a:gd name="connsiteY57" fmla="*/ 1598136 h 1598136"/>
              <a:gd name="connsiteX58" fmla="*/ 4791466 w 9662615"/>
              <a:gd name="connsiteY58" fmla="*/ 1561324 h 1598136"/>
              <a:gd name="connsiteX59" fmla="*/ 4784247 w 9662615"/>
              <a:gd name="connsiteY59" fmla="*/ 1562342 h 1598136"/>
              <a:gd name="connsiteX60" fmla="*/ 4748477 w 9662615"/>
              <a:gd name="connsiteY60" fmla="*/ 1556925 h 1598136"/>
              <a:gd name="connsiteX61" fmla="*/ 4730033 w 9662615"/>
              <a:gd name="connsiteY61" fmla="*/ 1555274 h 1598136"/>
              <a:gd name="connsiteX62" fmla="*/ 4724747 w 9662615"/>
              <a:gd name="connsiteY62" fmla="*/ 1552439 h 1598136"/>
              <a:gd name="connsiteX63" fmla="*/ 4697562 w 9662615"/>
              <a:gd name="connsiteY63" fmla="*/ 1551206 h 1598136"/>
              <a:gd name="connsiteX64" fmla="*/ 4662664 w 9662615"/>
              <a:gd name="connsiteY64" fmla="*/ 1573162 h 1598136"/>
              <a:gd name="connsiteX65" fmla="*/ 4603028 w 9662615"/>
              <a:gd name="connsiteY65" fmla="*/ 1568821 h 1598136"/>
              <a:gd name="connsiteX66" fmla="*/ 4541612 w 9662615"/>
              <a:gd name="connsiteY66" fmla="*/ 1545262 h 1598136"/>
              <a:gd name="connsiteX67" fmla="*/ 4422155 w 9662615"/>
              <a:gd name="connsiteY67" fmla="*/ 1542059 h 1598136"/>
              <a:gd name="connsiteX68" fmla="*/ 4221826 w 9662615"/>
              <a:gd name="connsiteY68" fmla="*/ 1508923 h 1598136"/>
              <a:gd name="connsiteX69" fmla="*/ 4096601 w 9662615"/>
              <a:gd name="connsiteY69" fmla="*/ 1521563 h 1598136"/>
              <a:gd name="connsiteX70" fmla="*/ 3970635 w 9662615"/>
              <a:gd name="connsiteY70" fmla="*/ 1544815 h 1598136"/>
              <a:gd name="connsiteX71" fmla="*/ 3833906 w 9662615"/>
              <a:gd name="connsiteY71" fmla="*/ 1516637 h 1598136"/>
              <a:gd name="connsiteX72" fmla="*/ 3696258 w 9662615"/>
              <a:gd name="connsiteY72" fmla="*/ 1537563 h 1598136"/>
              <a:gd name="connsiteX73" fmla="*/ 3594070 w 9662615"/>
              <a:gd name="connsiteY73" fmla="*/ 1509422 h 1598136"/>
              <a:gd name="connsiteX74" fmla="*/ 3565233 w 9662615"/>
              <a:gd name="connsiteY74" fmla="*/ 1515122 h 1598136"/>
              <a:gd name="connsiteX75" fmla="*/ 3560267 w 9662615"/>
              <a:gd name="connsiteY75" fmla="*/ 1516288 h 1598136"/>
              <a:gd name="connsiteX76" fmla="*/ 3540258 w 9662615"/>
              <a:gd name="connsiteY76" fmla="*/ 1516976 h 1598136"/>
              <a:gd name="connsiteX77" fmla="*/ 3534780 w 9662615"/>
              <a:gd name="connsiteY77" fmla="*/ 1522141 h 1598136"/>
              <a:gd name="connsiteX78" fmla="*/ 3504783 w 9662615"/>
              <a:gd name="connsiteY78" fmla="*/ 1526739 h 1598136"/>
              <a:gd name="connsiteX79" fmla="*/ 3430805 w 9662615"/>
              <a:gd name="connsiteY79" fmla="*/ 1542521 h 1598136"/>
              <a:gd name="connsiteX80" fmla="*/ 3292707 w 9662615"/>
              <a:gd name="connsiteY80" fmla="*/ 1520490 h 1598136"/>
              <a:gd name="connsiteX81" fmla="*/ 3187872 w 9662615"/>
              <a:gd name="connsiteY81" fmla="*/ 1519991 h 1598136"/>
              <a:gd name="connsiteX82" fmla="*/ 3148026 w 9662615"/>
              <a:gd name="connsiteY82" fmla="*/ 1524777 h 1598136"/>
              <a:gd name="connsiteX83" fmla="*/ 3092394 w 9662615"/>
              <a:gd name="connsiteY83" fmla="*/ 1528115 h 1598136"/>
              <a:gd name="connsiteX84" fmla="*/ 2994200 w 9662615"/>
              <a:gd name="connsiteY84" fmla="*/ 1537857 h 1598136"/>
              <a:gd name="connsiteX85" fmla="*/ 2862301 w 9662615"/>
              <a:gd name="connsiteY85" fmla="*/ 1544250 h 1598136"/>
              <a:gd name="connsiteX86" fmla="*/ 2766335 w 9662615"/>
              <a:gd name="connsiteY86" fmla="*/ 1527662 h 1598136"/>
              <a:gd name="connsiteX87" fmla="*/ 2757836 w 9662615"/>
              <a:gd name="connsiteY87" fmla="*/ 1531371 h 1598136"/>
              <a:gd name="connsiteX88" fmla="*/ 2691555 w 9662615"/>
              <a:gd name="connsiteY88" fmla="*/ 1530283 h 1598136"/>
              <a:gd name="connsiteX89" fmla="*/ 2491676 w 9662615"/>
              <a:gd name="connsiteY89" fmla="*/ 1500859 h 1598136"/>
              <a:gd name="connsiteX90" fmla="*/ 2378036 w 9662615"/>
              <a:gd name="connsiteY90" fmla="*/ 1520645 h 1598136"/>
              <a:gd name="connsiteX91" fmla="*/ 2284269 w 9662615"/>
              <a:gd name="connsiteY91" fmla="*/ 1503068 h 1598136"/>
              <a:gd name="connsiteX92" fmla="*/ 2207104 w 9662615"/>
              <a:gd name="connsiteY92" fmla="*/ 1508888 h 1598136"/>
              <a:gd name="connsiteX93" fmla="*/ 2149226 w 9662615"/>
              <a:gd name="connsiteY93" fmla="*/ 1523409 h 1598136"/>
              <a:gd name="connsiteX94" fmla="*/ 2084783 w 9662615"/>
              <a:gd name="connsiteY94" fmla="*/ 1524245 h 1598136"/>
              <a:gd name="connsiteX95" fmla="*/ 2070075 w 9662615"/>
              <a:gd name="connsiteY95" fmla="*/ 1511285 h 1598136"/>
              <a:gd name="connsiteX96" fmla="*/ 2001057 w 9662615"/>
              <a:gd name="connsiteY96" fmla="*/ 1516449 h 1598136"/>
              <a:gd name="connsiteX97" fmla="*/ 1896330 w 9662615"/>
              <a:gd name="connsiteY97" fmla="*/ 1525725 h 1598136"/>
              <a:gd name="connsiteX98" fmla="*/ 1835994 w 9662615"/>
              <a:gd name="connsiteY98" fmla="*/ 1527678 h 1598136"/>
              <a:gd name="connsiteX99" fmla="*/ 1671119 w 9662615"/>
              <a:gd name="connsiteY99" fmla="*/ 1536701 h 1598136"/>
              <a:gd name="connsiteX100" fmla="*/ 1601337 w 9662615"/>
              <a:gd name="connsiteY100" fmla="*/ 1548552 h 1598136"/>
              <a:gd name="connsiteX101" fmla="*/ 1407755 w 9662615"/>
              <a:gd name="connsiteY101" fmla="*/ 1571444 h 1598136"/>
              <a:gd name="connsiteX102" fmla="*/ 1271994 w 9662615"/>
              <a:gd name="connsiteY102" fmla="*/ 1579471 h 1598136"/>
              <a:gd name="connsiteX103" fmla="*/ 1249226 w 9662615"/>
              <a:gd name="connsiteY103" fmla="*/ 1583140 h 1598136"/>
              <a:gd name="connsiteX104" fmla="*/ 1217719 w 9662615"/>
              <a:gd name="connsiteY104" fmla="*/ 1580863 h 1598136"/>
              <a:gd name="connsiteX105" fmla="*/ 1091432 w 9662615"/>
              <a:gd name="connsiteY105" fmla="*/ 1571003 h 1598136"/>
              <a:gd name="connsiteX106" fmla="*/ 992039 w 9662615"/>
              <a:gd name="connsiteY106" fmla="*/ 1556662 h 1598136"/>
              <a:gd name="connsiteX107" fmla="*/ 868264 w 9662615"/>
              <a:gd name="connsiteY107" fmla="*/ 1566392 h 1598136"/>
              <a:gd name="connsiteX108" fmla="*/ 792765 w 9662615"/>
              <a:gd name="connsiteY108" fmla="*/ 1563102 h 1598136"/>
              <a:gd name="connsiteX109" fmla="*/ 669055 w 9662615"/>
              <a:gd name="connsiteY109" fmla="*/ 1543638 h 1598136"/>
              <a:gd name="connsiteX110" fmla="*/ 506152 w 9662615"/>
              <a:gd name="connsiteY110" fmla="*/ 1549124 h 1598136"/>
              <a:gd name="connsiteX111" fmla="*/ 472797 w 9662615"/>
              <a:gd name="connsiteY111" fmla="*/ 1568904 h 1598136"/>
              <a:gd name="connsiteX112" fmla="*/ 427864 w 9662615"/>
              <a:gd name="connsiteY112" fmla="*/ 1580848 h 1598136"/>
              <a:gd name="connsiteX113" fmla="*/ 408381 w 9662615"/>
              <a:gd name="connsiteY113" fmla="*/ 1552940 h 1598136"/>
              <a:gd name="connsiteX114" fmla="*/ 267163 w 9662615"/>
              <a:gd name="connsiteY114" fmla="*/ 1531913 h 1598136"/>
              <a:gd name="connsiteX115" fmla="*/ 196644 w 9662615"/>
              <a:gd name="connsiteY115" fmla="*/ 1524565 h 1598136"/>
              <a:gd name="connsiteX116" fmla="*/ 86819 w 9662615"/>
              <a:gd name="connsiteY116" fmla="*/ 1519517 h 1598136"/>
              <a:gd name="connsiteX117" fmla="*/ 53369 w 9662615"/>
              <a:gd name="connsiteY117" fmla="*/ 1516853 h 1598136"/>
              <a:gd name="connsiteX118" fmla="*/ 2359 w 9662615"/>
              <a:gd name="connsiteY118" fmla="*/ 1515247 h 1598136"/>
              <a:gd name="connsiteX119" fmla="*/ 0 w 9662615"/>
              <a:gd name="connsiteY119" fmla="*/ 1514932 h 1598136"/>
              <a:gd name="connsiteX120" fmla="*/ 0 w 9662615"/>
              <a:gd name="connsiteY120" fmla="*/ 0 h 1598136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724747 w 9662615"/>
              <a:gd name="connsiteY62" fmla="*/ 1552439 h 1592835"/>
              <a:gd name="connsiteX63" fmla="*/ 4697562 w 9662615"/>
              <a:gd name="connsiteY63" fmla="*/ 1551206 h 1592835"/>
              <a:gd name="connsiteX64" fmla="*/ 4662664 w 9662615"/>
              <a:gd name="connsiteY64" fmla="*/ 1573162 h 1592835"/>
              <a:gd name="connsiteX65" fmla="*/ 4603028 w 9662615"/>
              <a:gd name="connsiteY65" fmla="*/ 1568821 h 1592835"/>
              <a:gd name="connsiteX66" fmla="*/ 4541612 w 9662615"/>
              <a:gd name="connsiteY66" fmla="*/ 1545262 h 1592835"/>
              <a:gd name="connsiteX67" fmla="*/ 4422155 w 9662615"/>
              <a:gd name="connsiteY67" fmla="*/ 1542059 h 1592835"/>
              <a:gd name="connsiteX68" fmla="*/ 4221826 w 9662615"/>
              <a:gd name="connsiteY68" fmla="*/ 1508923 h 1592835"/>
              <a:gd name="connsiteX69" fmla="*/ 4096601 w 9662615"/>
              <a:gd name="connsiteY69" fmla="*/ 1521563 h 1592835"/>
              <a:gd name="connsiteX70" fmla="*/ 3970635 w 9662615"/>
              <a:gd name="connsiteY70" fmla="*/ 1544815 h 1592835"/>
              <a:gd name="connsiteX71" fmla="*/ 3833906 w 9662615"/>
              <a:gd name="connsiteY71" fmla="*/ 1516637 h 1592835"/>
              <a:gd name="connsiteX72" fmla="*/ 3696258 w 9662615"/>
              <a:gd name="connsiteY72" fmla="*/ 1537563 h 1592835"/>
              <a:gd name="connsiteX73" fmla="*/ 3594070 w 9662615"/>
              <a:gd name="connsiteY73" fmla="*/ 1509422 h 1592835"/>
              <a:gd name="connsiteX74" fmla="*/ 3565233 w 9662615"/>
              <a:gd name="connsiteY74" fmla="*/ 1515122 h 1592835"/>
              <a:gd name="connsiteX75" fmla="*/ 3560267 w 9662615"/>
              <a:gd name="connsiteY75" fmla="*/ 1516288 h 1592835"/>
              <a:gd name="connsiteX76" fmla="*/ 3540258 w 9662615"/>
              <a:gd name="connsiteY76" fmla="*/ 1516976 h 1592835"/>
              <a:gd name="connsiteX77" fmla="*/ 3534780 w 9662615"/>
              <a:gd name="connsiteY77" fmla="*/ 1522141 h 1592835"/>
              <a:gd name="connsiteX78" fmla="*/ 3504783 w 9662615"/>
              <a:gd name="connsiteY78" fmla="*/ 1526739 h 1592835"/>
              <a:gd name="connsiteX79" fmla="*/ 3430805 w 9662615"/>
              <a:gd name="connsiteY79" fmla="*/ 1542521 h 1592835"/>
              <a:gd name="connsiteX80" fmla="*/ 3292707 w 9662615"/>
              <a:gd name="connsiteY80" fmla="*/ 1520490 h 1592835"/>
              <a:gd name="connsiteX81" fmla="*/ 3187872 w 9662615"/>
              <a:gd name="connsiteY81" fmla="*/ 1519991 h 1592835"/>
              <a:gd name="connsiteX82" fmla="*/ 3148026 w 9662615"/>
              <a:gd name="connsiteY82" fmla="*/ 1524777 h 1592835"/>
              <a:gd name="connsiteX83" fmla="*/ 3092394 w 9662615"/>
              <a:gd name="connsiteY83" fmla="*/ 1528115 h 1592835"/>
              <a:gd name="connsiteX84" fmla="*/ 2994200 w 9662615"/>
              <a:gd name="connsiteY84" fmla="*/ 1537857 h 1592835"/>
              <a:gd name="connsiteX85" fmla="*/ 2862301 w 9662615"/>
              <a:gd name="connsiteY85" fmla="*/ 1544250 h 1592835"/>
              <a:gd name="connsiteX86" fmla="*/ 2766335 w 9662615"/>
              <a:gd name="connsiteY86" fmla="*/ 1527662 h 1592835"/>
              <a:gd name="connsiteX87" fmla="*/ 2757836 w 9662615"/>
              <a:gd name="connsiteY87" fmla="*/ 1531371 h 1592835"/>
              <a:gd name="connsiteX88" fmla="*/ 2691555 w 9662615"/>
              <a:gd name="connsiteY88" fmla="*/ 1530283 h 1592835"/>
              <a:gd name="connsiteX89" fmla="*/ 2491676 w 9662615"/>
              <a:gd name="connsiteY89" fmla="*/ 1500859 h 1592835"/>
              <a:gd name="connsiteX90" fmla="*/ 2378036 w 9662615"/>
              <a:gd name="connsiteY90" fmla="*/ 1520645 h 1592835"/>
              <a:gd name="connsiteX91" fmla="*/ 2284269 w 9662615"/>
              <a:gd name="connsiteY91" fmla="*/ 1503068 h 1592835"/>
              <a:gd name="connsiteX92" fmla="*/ 2207104 w 9662615"/>
              <a:gd name="connsiteY92" fmla="*/ 1508888 h 1592835"/>
              <a:gd name="connsiteX93" fmla="*/ 2149226 w 9662615"/>
              <a:gd name="connsiteY93" fmla="*/ 1523409 h 1592835"/>
              <a:gd name="connsiteX94" fmla="*/ 2084783 w 9662615"/>
              <a:gd name="connsiteY94" fmla="*/ 1524245 h 1592835"/>
              <a:gd name="connsiteX95" fmla="*/ 2070075 w 9662615"/>
              <a:gd name="connsiteY95" fmla="*/ 1511285 h 1592835"/>
              <a:gd name="connsiteX96" fmla="*/ 2001057 w 9662615"/>
              <a:gd name="connsiteY96" fmla="*/ 1516449 h 1592835"/>
              <a:gd name="connsiteX97" fmla="*/ 1896330 w 9662615"/>
              <a:gd name="connsiteY97" fmla="*/ 1525725 h 1592835"/>
              <a:gd name="connsiteX98" fmla="*/ 1835994 w 9662615"/>
              <a:gd name="connsiteY98" fmla="*/ 1527678 h 1592835"/>
              <a:gd name="connsiteX99" fmla="*/ 1671119 w 9662615"/>
              <a:gd name="connsiteY99" fmla="*/ 1536701 h 1592835"/>
              <a:gd name="connsiteX100" fmla="*/ 1601337 w 9662615"/>
              <a:gd name="connsiteY100" fmla="*/ 1548552 h 1592835"/>
              <a:gd name="connsiteX101" fmla="*/ 1407755 w 9662615"/>
              <a:gd name="connsiteY101" fmla="*/ 1571444 h 1592835"/>
              <a:gd name="connsiteX102" fmla="*/ 1271994 w 9662615"/>
              <a:gd name="connsiteY102" fmla="*/ 1579471 h 1592835"/>
              <a:gd name="connsiteX103" fmla="*/ 1249226 w 9662615"/>
              <a:gd name="connsiteY103" fmla="*/ 1583140 h 1592835"/>
              <a:gd name="connsiteX104" fmla="*/ 1217719 w 9662615"/>
              <a:gd name="connsiteY104" fmla="*/ 1580863 h 1592835"/>
              <a:gd name="connsiteX105" fmla="*/ 1091432 w 9662615"/>
              <a:gd name="connsiteY105" fmla="*/ 1571003 h 1592835"/>
              <a:gd name="connsiteX106" fmla="*/ 992039 w 9662615"/>
              <a:gd name="connsiteY106" fmla="*/ 1556662 h 1592835"/>
              <a:gd name="connsiteX107" fmla="*/ 868264 w 9662615"/>
              <a:gd name="connsiteY107" fmla="*/ 1566392 h 1592835"/>
              <a:gd name="connsiteX108" fmla="*/ 792765 w 9662615"/>
              <a:gd name="connsiteY108" fmla="*/ 1563102 h 1592835"/>
              <a:gd name="connsiteX109" fmla="*/ 669055 w 9662615"/>
              <a:gd name="connsiteY109" fmla="*/ 1543638 h 1592835"/>
              <a:gd name="connsiteX110" fmla="*/ 506152 w 9662615"/>
              <a:gd name="connsiteY110" fmla="*/ 1549124 h 1592835"/>
              <a:gd name="connsiteX111" fmla="*/ 472797 w 9662615"/>
              <a:gd name="connsiteY111" fmla="*/ 1568904 h 1592835"/>
              <a:gd name="connsiteX112" fmla="*/ 427864 w 9662615"/>
              <a:gd name="connsiteY112" fmla="*/ 1580848 h 1592835"/>
              <a:gd name="connsiteX113" fmla="*/ 408381 w 9662615"/>
              <a:gd name="connsiteY113" fmla="*/ 1552940 h 1592835"/>
              <a:gd name="connsiteX114" fmla="*/ 267163 w 9662615"/>
              <a:gd name="connsiteY114" fmla="*/ 1531913 h 1592835"/>
              <a:gd name="connsiteX115" fmla="*/ 196644 w 9662615"/>
              <a:gd name="connsiteY115" fmla="*/ 1524565 h 1592835"/>
              <a:gd name="connsiteX116" fmla="*/ 86819 w 9662615"/>
              <a:gd name="connsiteY116" fmla="*/ 1519517 h 1592835"/>
              <a:gd name="connsiteX117" fmla="*/ 53369 w 9662615"/>
              <a:gd name="connsiteY117" fmla="*/ 1516853 h 1592835"/>
              <a:gd name="connsiteX118" fmla="*/ 2359 w 9662615"/>
              <a:gd name="connsiteY118" fmla="*/ 1515247 h 1592835"/>
              <a:gd name="connsiteX119" fmla="*/ 0 w 9662615"/>
              <a:gd name="connsiteY119" fmla="*/ 1514932 h 1592835"/>
              <a:gd name="connsiteX120" fmla="*/ 0 w 9662615"/>
              <a:gd name="connsiteY120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48477 w 9662615"/>
              <a:gd name="connsiteY60" fmla="*/ 1556925 h 1592835"/>
              <a:gd name="connsiteX61" fmla="*/ 4730033 w 9662615"/>
              <a:gd name="connsiteY61" fmla="*/ 1555274 h 1592835"/>
              <a:gd name="connsiteX62" fmla="*/ 4697562 w 9662615"/>
              <a:gd name="connsiteY62" fmla="*/ 1551206 h 1592835"/>
              <a:gd name="connsiteX63" fmla="*/ 4662664 w 9662615"/>
              <a:gd name="connsiteY63" fmla="*/ 1573162 h 1592835"/>
              <a:gd name="connsiteX64" fmla="*/ 4603028 w 9662615"/>
              <a:gd name="connsiteY64" fmla="*/ 1568821 h 1592835"/>
              <a:gd name="connsiteX65" fmla="*/ 4541612 w 9662615"/>
              <a:gd name="connsiteY65" fmla="*/ 1545262 h 1592835"/>
              <a:gd name="connsiteX66" fmla="*/ 4422155 w 9662615"/>
              <a:gd name="connsiteY66" fmla="*/ 1542059 h 1592835"/>
              <a:gd name="connsiteX67" fmla="*/ 4221826 w 9662615"/>
              <a:gd name="connsiteY67" fmla="*/ 1508923 h 1592835"/>
              <a:gd name="connsiteX68" fmla="*/ 4096601 w 9662615"/>
              <a:gd name="connsiteY68" fmla="*/ 1521563 h 1592835"/>
              <a:gd name="connsiteX69" fmla="*/ 3970635 w 9662615"/>
              <a:gd name="connsiteY69" fmla="*/ 1544815 h 1592835"/>
              <a:gd name="connsiteX70" fmla="*/ 3833906 w 9662615"/>
              <a:gd name="connsiteY70" fmla="*/ 1516637 h 1592835"/>
              <a:gd name="connsiteX71" fmla="*/ 3696258 w 9662615"/>
              <a:gd name="connsiteY71" fmla="*/ 1537563 h 1592835"/>
              <a:gd name="connsiteX72" fmla="*/ 3594070 w 9662615"/>
              <a:gd name="connsiteY72" fmla="*/ 1509422 h 1592835"/>
              <a:gd name="connsiteX73" fmla="*/ 3565233 w 9662615"/>
              <a:gd name="connsiteY73" fmla="*/ 1515122 h 1592835"/>
              <a:gd name="connsiteX74" fmla="*/ 3560267 w 9662615"/>
              <a:gd name="connsiteY74" fmla="*/ 1516288 h 1592835"/>
              <a:gd name="connsiteX75" fmla="*/ 3540258 w 9662615"/>
              <a:gd name="connsiteY75" fmla="*/ 1516976 h 1592835"/>
              <a:gd name="connsiteX76" fmla="*/ 3534780 w 9662615"/>
              <a:gd name="connsiteY76" fmla="*/ 1522141 h 1592835"/>
              <a:gd name="connsiteX77" fmla="*/ 3504783 w 9662615"/>
              <a:gd name="connsiteY77" fmla="*/ 1526739 h 1592835"/>
              <a:gd name="connsiteX78" fmla="*/ 3430805 w 9662615"/>
              <a:gd name="connsiteY78" fmla="*/ 1542521 h 1592835"/>
              <a:gd name="connsiteX79" fmla="*/ 3292707 w 9662615"/>
              <a:gd name="connsiteY79" fmla="*/ 1520490 h 1592835"/>
              <a:gd name="connsiteX80" fmla="*/ 3187872 w 9662615"/>
              <a:gd name="connsiteY80" fmla="*/ 1519991 h 1592835"/>
              <a:gd name="connsiteX81" fmla="*/ 3148026 w 9662615"/>
              <a:gd name="connsiteY81" fmla="*/ 1524777 h 1592835"/>
              <a:gd name="connsiteX82" fmla="*/ 3092394 w 9662615"/>
              <a:gd name="connsiteY82" fmla="*/ 1528115 h 1592835"/>
              <a:gd name="connsiteX83" fmla="*/ 2994200 w 9662615"/>
              <a:gd name="connsiteY83" fmla="*/ 1537857 h 1592835"/>
              <a:gd name="connsiteX84" fmla="*/ 2862301 w 9662615"/>
              <a:gd name="connsiteY84" fmla="*/ 1544250 h 1592835"/>
              <a:gd name="connsiteX85" fmla="*/ 2766335 w 9662615"/>
              <a:gd name="connsiteY85" fmla="*/ 1527662 h 1592835"/>
              <a:gd name="connsiteX86" fmla="*/ 2757836 w 9662615"/>
              <a:gd name="connsiteY86" fmla="*/ 1531371 h 1592835"/>
              <a:gd name="connsiteX87" fmla="*/ 2691555 w 9662615"/>
              <a:gd name="connsiteY87" fmla="*/ 1530283 h 1592835"/>
              <a:gd name="connsiteX88" fmla="*/ 2491676 w 9662615"/>
              <a:gd name="connsiteY88" fmla="*/ 1500859 h 1592835"/>
              <a:gd name="connsiteX89" fmla="*/ 2378036 w 9662615"/>
              <a:gd name="connsiteY89" fmla="*/ 1520645 h 1592835"/>
              <a:gd name="connsiteX90" fmla="*/ 2284269 w 9662615"/>
              <a:gd name="connsiteY90" fmla="*/ 1503068 h 1592835"/>
              <a:gd name="connsiteX91" fmla="*/ 2207104 w 9662615"/>
              <a:gd name="connsiteY91" fmla="*/ 1508888 h 1592835"/>
              <a:gd name="connsiteX92" fmla="*/ 2149226 w 9662615"/>
              <a:gd name="connsiteY92" fmla="*/ 1523409 h 1592835"/>
              <a:gd name="connsiteX93" fmla="*/ 2084783 w 9662615"/>
              <a:gd name="connsiteY93" fmla="*/ 1524245 h 1592835"/>
              <a:gd name="connsiteX94" fmla="*/ 2070075 w 9662615"/>
              <a:gd name="connsiteY94" fmla="*/ 1511285 h 1592835"/>
              <a:gd name="connsiteX95" fmla="*/ 2001057 w 9662615"/>
              <a:gd name="connsiteY95" fmla="*/ 1516449 h 1592835"/>
              <a:gd name="connsiteX96" fmla="*/ 1896330 w 9662615"/>
              <a:gd name="connsiteY96" fmla="*/ 1525725 h 1592835"/>
              <a:gd name="connsiteX97" fmla="*/ 1835994 w 9662615"/>
              <a:gd name="connsiteY97" fmla="*/ 1527678 h 1592835"/>
              <a:gd name="connsiteX98" fmla="*/ 1671119 w 9662615"/>
              <a:gd name="connsiteY98" fmla="*/ 1536701 h 1592835"/>
              <a:gd name="connsiteX99" fmla="*/ 1601337 w 9662615"/>
              <a:gd name="connsiteY99" fmla="*/ 1548552 h 1592835"/>
              <a:gd name="connsiteX100" fmla="*/ 1407755 w 9662615"/>
              <a:gd name="connsiteY100" fmla="*/ 1571444 h 1592835"/>
              <a:gd name="connsiteX101" fmla="*/ 1271994 w 9662615"/>
              <a:gd name="connsiteY101" fmla="*/ 1579471 h 1592835"/>
              <a:gd name="connsiteX102" fmla="*/ 1249226 w 9662615"/>
              <a:gd name="connsiteY102" fmla="*/ 1583140 h 1592835"/>
              <a:gd name="connsiteX103" fmla="*/ 1217719 w 9662615"/>
              <a:gd name="connsiteY103" fmla="*/ 1580863 h 1592835"/>
              <a:gd name="connsiteX104" fmla="*/ 1091432 w 9662615"/>
              <a:gd name="connsiteY104" fmla="*/ 1571003 h 1592835"/>
              <a:gd name="connsiteX105" fmla="*/ 992039 w 9662615"/>
              <a:gd name="connsiteY105" fmla="*/ 1556662 h 1592835"/>
              <a:gd name="connsiteX106" fmla="*/ 868264 w 9662615"/>
              <a:gd name="connsiteY106" fmla="*/ 1566392 h 1592835"/>
              <a:gd name="connsiteX107" fmla="*/ 792765 w 9662615"/>
              <a:gd name="connsiteY107" fmla="*/ 1563102 h 1592835"/>
              <a:gd name="connsiteX108" fmla="*/ 669055 w 9662615"/>
              <a:gd name="connsiteY108" fmla="*/ 1543638 h 1592835"/>
              <a:gd name="connsiteX109" fmla="*/ 506152 w 9662615"/>
              <a:gd name="connsiteY109" fmla="*/ 1549124 h 1592835"/>
              <a:gd name="connsiteX110" fmla="*/ 472797 w 9662615"/>
              <a:gd name="connsiteY110" fmla="*/ 1568904 h 1592835"/>
              <a:gd name="connsiteX111" fmla="*/ 427864 w 9662615"/>
              <a:gd name="connsiteY111" fmla="*/ 1580848 h 1592835"/>
              <a:gd name="connsiteX112" fmla="*/ 408381 w 9662615"/>
              <a:gd name="connsiteY112" fmla="*/ 1552940 h 1592835"/>
              <a:gd name="connsiteX113" fmla="*/ 267163 w 9662615"/>
              <a:gd name="connsiteY113" fmla="*/ 1531913 h 1592835"/>
              <a:gd name="connsiteX114" fmla="*/ 196644 w 9662615"/>
              <a:gd name="connsiteY114" fmla="*/ 1524565 h 1592835"/>
              <a:gd name="connsiteX115" fmla="*/ 86819 w 9662615"/>
              <a:gd name="connsiteY115" fmla="*/ 1519517 h 1592835"/>
              <a:gd name="connsiteX116" fmla="*/ 53369 w 9662615"/>
              <a:gd name="connsiteY116" fmla="*/ 1516853 h 1592835"/>
              <a:gd name="connsiteX117" fmla="*/ 2359 w 9662615"/>
              <a:gd name="connsiteY117" fmla="*/ 1515247 h 1592835"/>
              <a:gd name="connsiteX118" fmla="*/ 0 w 9662615"/>
              <a:gd name="connsiteY118" fmla="*/ 1514932 h 1592835"/>
              <a:gd name="connsiteX119" fmla="*/ 0 w 9662615"/>
              <a:gd name="connsiteY119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0033 w 9662615"/>
              <a:gd name="connsiteY60" fmla="*/ 1555274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592835"/>
              <a:gd name="connsiteX1" fmla="*/ 9662615 w 9662615"/>
              <a:gd name="connsiteY1" fmla="*/ 0 h 1592835"/>
              <a:gd name="connsiteX2" fmla="*/ 9662615 w 9662615"/>
              <a:gd name="connsiteY2" fmla="*/ 1280346 h 1592835"/>
              <a:gd name="connsiteX3" fmla="*/ 9658420 w 9662615"/>
              <a:gd name="connsiteY3" fmla="*/ 1280106 h 1592835"/>
              <a:gd name="connsiteX4" fmla="*/ 9469546 w 9662615"/>
              <a:gd name="connsiteY4" fmla="*/ 1289837 h 1592835"/>
              <a:gd name="connsiteX5" fmla="*/ 9385895 w 9662615"/>
              <a:gd name="connsiteY5" fmla="*/ 1269203 h 1592835"/>
              <a:gd name="connsiteX6" fmla="*/ 9144767 w 9662615"/>
              <a:gd name="connsiteY6" fmla="*/ 1264120 h 1592835"/>
              <a:gd name="connsiteX7" fmla="*/ 8837252 w 9662615"/>
              <a:gd name="connsiteY7" fmla="*/ 1350515 h 1592835"/>
              <a:gd name="connsiteX8" fmla="*/ 8705466 w 9662615"/>
              <a:gd name="connsiteY8" fmla="*/ 1342419 h 1592835"/>
              <a:gd name="connsiteX9" fmla="*/ 8652221 w 9662615"/>
              <a:gd name="connsiteY9" fmla="*/ 1326906 h 1592835"/>
              <a:gd name="connsiteX10" fmla="*/ 8632312 w 9662615"/>
              <a:gd name="connsiteY10" fmla="*/ 1326025 h 1592835"/>
              <a:gd name="connsiteX11" fmla="*/ 8591582 w 9662615"/>
              <a:gd name="connsiteY11" fmla="*/ 1341666 h 1592835"/>
              <a:gd name="connsiteX12" fmla="*/ 8537336 w 9662615"/>
              <a:gd name="connsiteY12" fmla="*/ 1341684 h 1592835"/>
              <a:gd name="connsiteX13" fmla="*/ 8472508 w 9662615"/>
              <a:gd name="connsiteY13" fmla="*/ 1363109 h 1592835"/>
              <a:gd name="connsiteX14" fmla="*/ 8258477 w 9662615"/>
              <a:gd name="connsiteY14" fmla="*/ 1370666 h 1592835"/>
              <a:gd name="connsiteX15" fmla="*/ 8197961 w 9662615"/>
              <a:gd name="connsiteY15" fmla="*/ 1392804 h 1592835"/>
              <a:gd name="connsiteX16" fmla="*/ 8171196 w 9662615"/>
              <a:gd name="connsiteY16" fmla="*/ 1397216 h 1592835"/>
              <a:gd name="connsiteX17" fmla="*/ 8127667 w 9662615"/>
              <a:gd name="connsiteY17" fmla="*/ 1418254 h 1592835"/>
              <a:gd name="connsiteX18" fmla="*/ 7974579 w 9662615"/>
              <a:gd name="connsiteY18" fmla="*/ 1383439 h 1592835"/>
              <a:gd name="connsiteX19" fmla="*/ 7768351 w 9662615"/>
              <a:gd name="connsiteY19" fmla="*/ 1395051 h 1592835"/>
              <a:gd name="connsiteX20" fmla="*/ 7635985 w 9662615"/>
              <a:gd name="connsiteY20" fmla="*/ 1386363 h 1592835"/>
              <a:gd name="connsiteX21" fmla="*/ 7466069 w 9662615"/>
              <a:gd name="connsiteY21" fmla="*/ 1377654 h 1592835"/>
              <a:gd name="connsiteX22" fmla="*/ 7355642 w 9662615"/>
              <a:gd name="connsiteY22" fmla="*/ 1407761 h 1592835"/>
              <a:gd name="connsiteX23" fmla="*/ 7151610 w 9662615"/>
              <a:gd name="connsiteY23" fmla="*/ 1397856 h 1592835"/>
              <a:gd name="connsiteX24" fmla="*/ 7082147 w 9662615"/>
              <a:gd name="connsiteY24" fmla="*/ 1406113 h 1592835"/>
              <a:gd name="connsiteX25" fmla="*/ 7014958 w 9662615"/>
              <a:gd name="connsiteY25" fmla="*/ 1396883 h 1592835"/>
              <a:gd name="connsiteX26" fmla="*/ 6907567 w 9662615"/>
              <a:gd name="connsiteY26" fmla="*/ 1419149 h 1592835"/>
              <a:gd name="connsiteX27" fmla="*/ 6748428 w 9662615"/>
              <a:gd name="connsiteY27" fmla="*/ 1420308 h 1592835"/>
              <a:gd name="connsiteX28" fmla="*/ 6654257 w 9662615"/>
              <a:gd name="connsiteY28" fmla="*/ 1424143 h 1592835"/>
              <a:gd name="connsiteX29" fmla="*/ 6620123 w 9662615"/>
              <a:gd name="connsiteY29" fmla="*/ 1430535 h 1592835"/>
              <a:gd name="connsiteX30" fmla="*/ 6571355 w 9662615"/>
              <a:gd name="connsiteY30" fmla="*/ 1436144 h 1592835"/>
              <a:gd name="connsiteX31" fmla="*/ 6486557 w 9662615"/>
              <a:gd name="connsiteY31" fmla="*/ 1449861 h 1592835"/>
              <a:gd name="connsiteX32" fmla="*/ 6370419 w 9662615"/>
              <a:gd name="connsiteY32" fmla="*/ 1461649 h 1592835"/>
              <a:gd name="connsiteX33" fmla="*/ 6278839 w 9662615"/>
              <a:gd name="connsiteY33" fmla="*/ 1449160 h 1592835"/>
              <a:gd name="connsiteX34" fmla="*/ 6272455 w 9662615"/>
              <a:gd name="connsiteY34" fmla="*/ 1453191 h 1592835"/>
              <a:gd name="connsiteX35" fmla="*/ 6212659 w 9662615"/>
              <a:gd name="connsiteY35" fmla="*/ 1454850 h 1592835"/>
              <a:gd name="connsiteX36" fmla="*/ 6069317 w 9662615"/>
              <a:gd name="connsiteY36" fmla="*/ 1445838 h 1592835"/>
              <a:gd name="connsiteX37" fmla="*/ 5878477 w 9662615"/>
              <a:gd name="connsiteY37" fmla="*/ 1439180 h 1592835"/>
              <a:gd name="connsiteX38" fmla="*/ 5838387 w 9662615"/>
              <a:gd name="connsiteY38" fmla="*/ 1444679 h 1592835"/>
              <a:gd name="connsiteX39" fmla="*/ 5771136 w 9662615"/>
              <a:gd name="connsiteY39" fmla="*/ 1453639 h 1592835"/>
              <a:gd name="connsiteX40" fmla="*/ 5724081 w 9662615"/>
              <a:gd name="connsiteY40" fmla="*/ 1470431 h 1592835"/>
              <a:gd name="connsiteX41" fmla="*/ 5666577 w 9662615"/>
              <a:gd name="connsiteY41" fmla="*/ 1473921 h 1592835"/>
              <a:gd name="connsiteX42" fmla="*/ 5649068 w 9662615"/>
              <a:gd name="connsiteY42" fmla="*/ 1461676 h 1592835"/>
              <a:gd name="connsiteX43" fmla="*/ 5588902 w 9662615"/>
              <a:gd name="connsiteY43" fmla="*/ 1469647 h 1592835"/>
              <a:gd name="connsiteX44" fmla="*/ 5498090 w 9662615"/>
              <a:gd name="connsiteY44" fmla="*/ 1483173 h 1592835"/>
              <a:gd name="connsiteX45" fmla="*/ 5444641 w 9662615"/>
              <a:gd name="connsiteY45" fmla="*/ 1487602 h 1592835"/>
              <a:gd name="connsiteX46" fmla="*/ 5299812 w 9662615"/>
              <a:gd name="connsiteY46" fmla="*/ 1503362 h 1592835"/>
              <a:gd name="connsiteX47" fmla="*/ 5213947 w 9662615"/>
              <a:gd name="connsiteY47" fmla="*/ 1516637 h 1592835"/>
              <a:gd name="connsiteX48" fmla="*/ 5090342 w 9662615"/>
              <a:gd name="connsiteY48" fmla="*/ 1546680 h 1592835"/>
              <a:gd name="connsiteX49" fmla="*/ 5129812 w 9662615"/>
              <a:gd name="connsiteY49" fmla="*/ 1521277 h 1592835"/>
              <a:gd name="connsiteX50" fmla="*/ 5059484 w 9662615"/>
              <a:gd name="connsiteY50" fmla="*/ 1546802 h 1592835"/>
              <a:gd name="connsiteX51" fmla="*/ 5038524 w 9662615"/>
              <a:gd name="connsiteY51" fmla="*/ 1545675 h 1592835"/>
              <a:gd name="connsiteX52" fmla="*/ 5026564 w 9662615"/>
              <a:gd name="connsiteY52" fmla="*/ 1545376 h 1592835"/>
              <a:gd name="connsiteX53" fmla="*/ 4969433 w 9662615"/>
              <a:gd name="connsiteY53" fmla="*/ 1550865 h 1592835"/>
              <a:gd name="connsiteX54" fmla="*/ 4921303 w 9662615"/>
              <a:gd name="connsiteY54" fmla="*/ 1575379 h 1592835"/>
              <a:gd name="connsiteX55" fmla="*/ 4863775 w 9662615"/>
              <a:gd name="connsiteY55" fmla="*/ 1562633 h 1592835"/>
              <a:gd name="connsiteX56" fmla="*/ 4847242 w 9662615"/>
              <a:gd name="connsiteY56" fmla="*/ 1565435 h 1592835"/>
              <a:gd name="connsiteX57" fmla="*/ 4856839 w 9662615"/>
              <a:gd name="connsiteY57" fmla="*/ 1592835 h 1592835"/>
              <a:gd name="connsiteX58" fmla="*/ 4791466 w 9662615"/>
              <a:gd name="connsiteY58" fmla="*/ 1561324 h 1592835"/>
              <a:gd name="connsiteX59" fmla="*/ 4784247 w 9662615"/>
              <a:gd name="connsiteY59" fmla="*/ 1562342 h 1592835"/>
              <a:gd name="connsiteX60" fmla="*/ 4735334 w 9662615"/>
              <a:gd name="connsiteY60" fmla="*/ 1581778 h 1592835"/>
              <a:gd name="connsiteX61" fmla="*/ 4697562 w 9662615"/>
              <a:gd name="connsiteY61" fmla="*/ 1551206 h 1592835"/>
              <a:gd name="connsiteX62" fmla="*/ 4662664 w 9662615"/>
              <a:gd name="connsiteY62" fmla="*/ 1573162 h 1592835"/>
              <a:gd name="connsiteX63" fmla="*/ 4603028 w 9662615"/>
              <a:gd name="connsiteY63" fmla="*/ 1568821 h 1592835"/>
              <a:gd name="connsiteX64" fmla="*/ 4541612 w 9662615"/>
              <a:gd name="connsiteY64" fmla="*/ 1545262 h 1592835"/>
              <a:gd name="connsiteX65" fmla="*/ 4422155 w 9662615"/>
              <a:gd name="connsiteY65" fmla="*/ 1542059 h 1592835"/>
              <a:gd name="connsiteX66" fmla="*/ 4221826 w 9662615"/>
              <a:gd name="connsiteY66" fmla="*/ 1508923 h 1592835"/>
              <a:gd name="connsiteX67" fmla="*/ 4096601 w 9662615"/>
              <a:gd name="connsiteY67" fmla="*/ 1521563 h 1592835"/>
              <a:gd name="connsiteX68" fmla="*/ 3970635 w 9662615"/>
              <a:gd name="connsiteY68" fmla="*/ 1544815 h 1592835"/>
              <a:gd name="connsiteX69" fmla="*/ 3833906 w 9662615"/>
              <a:gd name="connsiteY69" fmla="*/ 1516637 h 1592835"/>
              <a:gd name="connsiteX70" fmla="*/ 3696258 w 9662615"/>
              <a:gd name="connsiteY70" fmla="*/ 1537563 h 1592835"/>
              <a:gd name="connsiteX71" fmla="*/ 3594070 w 9662615"/>
              <a:gd name="connsiteY71" fmla="*/ 1509422 h 1592835"/>
              <a:gd name="connsiteX72" fmla="*/ 3565233 w 9662615"/>
              <a:gd name="connsiteY72" fmla="*/ 1515122 h 1592835"/>
              <a:gd name="connsiteX73" fmla="*/ 3560267 w 9662615"/>
              <a:gd name="connsiteY73" fmla="*/ 1516288 h 1592835"/>
              <a:gd name="connsiteX74" fmla="*/ 3540258 w 9662615"/>
              <a:gd name="connsiteY74" fmla="*/ 1516976 h 1592835"/>
              <a:gd name="connsiteX75" fmla="*/ 3534780 w 9662615"/>
              <a:gd name="connsiteY75" fmla="*/ 1522141 h 1592835"/>
              <a:gd name="connsiteX76" fmla="*/ 3504783 w 9662615"/>
              <a:gd name="connsiteY76" fmla="*/ 1526739 h 1592835"/>
              <a:gd name="connsiteX77" fmla="*/ 3430805 w 9662615"/>
              <a:gd name="connsiteY77" fmla="*/ 1542521 h 1592835"/>
              <a:gd name="connsiteX78" fmla="*/ 3292707 w 9662615"/>
              <a:gd name="connsiteY78" fmla="*/ 1520490 h 1592835"/>
              <a:gd name="connsiteX79" fmla="*/ 3187872 w 9662615"/>
              <a:gd name="connsiteY79" fmla="*/ 1519991 h 1592835"/>
              <a:gd name="connsiteX80" fmla="*/ 3148026 w 9662615"/>
              <a:gd name="connsiteY80" fmla="*/ 1524777 h 1592835"/>
              <a:gd name="connsiteX81" fmla="*/ 3092394 w 9662615"/>
              <a:gd name="connsiteY81" fmla="*/ 1528115 h 1592835"/>
              <a:gd name="connsiteX82" fmla="*/ 2994200 w 9662615"/>
              <a:gd name="connsiteY82" fmla="*/ 1537857 h 1592835"/>
              <a:gd name="connsiteX83" fmla="*/ 2862301 w 9662615"/>
              <a:gd name="connsiteY83" fmla="*/ 1544250 h 1592835"/>
              <a:gd name="connsiteX84" fmla="*/ 2766335 w 9662615"/>
              <a:gd name="connsiteY84" fmla="*/ 1527662 h 1592835"/>
              <a:gd name="connsiteX85" fmla="*/ 2757836 w 9662615"/>
              <a:gd name="connsiteY85" fmla="*/ 1531371 h 1592835"/>
              <a:gd name="connsiteX86" fmla="*/ 2691555 w 9662615"/>
              <a:gd name="connsiteY86" fmla="*/ 1530283 h 1592835"/>
              <a:gd name="connsiteX87" fmla="*/ 2491676 w 9662615"/>
              <a:gd name="connsiteY87" fmla="*/ 1500859 h 1592835"/>
              <a:gd name="connsiteX88" fmla="*/ 2378036 w 9662615"/>
              <a:gd name="connsiteY88" fmla="*/ 1520645 h 1592835"/>
              <a:gd name="connsiteX89" fmla="*/ 2284269 w 9662615"/>
              <a:gd name="connsiteY89" fmla="*/ 1503068 h 1592835"/>
              <a:gd name="connsiteX90" fmla="*/ 2207104 w 9662615"/>
              <a:gd name="connsiteY90" fmla="*/ 1508888 h 1592835"/>
              <a:gd name="connsiteX91" fmla="*/ 2149226 w 9662615"/>
              <a:gd name="connsiteY91" fmla="*/ 1523409 h 1592835"/>
              <a:gd name="connsiteX92" fmla="*/ 2084783 w 9662615"/>
              <a:gd name="connsiteY92" fmla="*/ 1524245 h 1592835"/>
              <a:gd name="connsiteX93" fmla="*/ 2070075 w 9662615"/>
              <a:gd name="connsiteY93" fmla="*/ 1511285 h 1592835"/>
              <a:gd name="connsiteX94" fmla="*/ 2001057 w 9662615"/>
              <a:gd name="connsiteY94" fmla="*/ 1516449 h 1592835"/>
              <a:gd name="connsiteX95" fmla="*/ 1896330 w 9662615"/>
              <a:gd name="connsiteY95" fmla="*/ 1525725 h 1592835"/>
              <a:gd name="connsiteX96" fmla="*/ 1835994 w 9662615"/>
              <a:gd name="connsiteY96" fmla="*/ 1527678 h 1592835"/>
              <a:gd name="connsiteX97" fmla="*/ 1671119 w 9662615"/>
              <a:gd name="connsiteY97" fmla="*/ 1536701 h 1592835"/>
              <a:gd name="connsiteX98" fmla="*/ 1601337 w 9662615"/>
              <a:gd name="connsiteY98" fmla="*/ 1548552 h 1592835"/>
              <a:gd name="connsiteX99" fmla="*/ 1407755 w 9662615"/>
              <a:gd name="connsiteY99" fmla="*/ 1571444 h 1592835"/>
              <a:gd name="connsiteX100" fmla="*/ 1271994 w 9662615"/>
              <a:gd name="connsiteY100" fmla="*/ 1579471 h 1592835"/>
              <a:gd name="connsiteX101" fmla="*/ 1249226 w 9662615"/>
              <a:gd name="connsiteY101" fmla="*/ 1583140 h 1592835"/>
              <a:gd name="connsiteX102" fmla="*/ 1217719 w 9662615"/>
              <a:gd name="connsiteY102" fmla="*/ 1580863 h 1592835"/>
              <a:gd name="connsiteX103" fmla="*/ 1091432 w 9662615"/>
              <a:gd name="connsiteY103" fmla="*/ 1571003 h 1592835"/>
              <a:gd name="connsiteX104" fmla="*/ 992039 w 9662615"/>
              <a:gd name="connsiteY104" fmla="*/ 1556662 h 1592835"/>
              <a:gd name="connsiteX105" fmla="*/ 868264 w 9662615"/>
              <a:gd name="connsiteY105" fmla="*/ 1566392 h 1592835"/>
              <a:gd name="connsiteX106" fmla="*/ 792765 w 9662615"/>
              <a:gd name="connsiteY106" fmla="*/ 1563102 h 1592835"/>
              <a:gd name="connsiteX107" fmla="*/ 669055 w 9662615"/>
              <a:gd name="connsiteY107" fmla="*/ 1543638 h 1592835"/>
              <a:gd name="connsiteX108" fmla="*/ 506152 w 9662615"/>
              <a:gd name="connsiteY108" fmla="*/ 1549124 h 1592835"/>
              <a:gd name="connsiteX109" fmla="*/ 472797 w 9662615"/>
              <a:gd name="connsiteY109" fmla="*/ 1568904 h 1592835"/>
              <a:gd name="connsiteX110" fmla="*/ 427864 w 9662615"/>
              <a:gd name="connsiteY110" fmla="*/ 1580848 h 1592835"/>
              <a:gd name="connsiteX111" fmla="*/ 408381 w 9662615"/>
              <a:gd name="connsiteY111" fmla="*/ 1552940 h 1592835"/>
              <a:gd name="connsiteX112" fmla="*/ 267163 w 9662615"/>
              <a:gd name="connsiteY112" fmla="*/ 1531913 h 1592835"/>
              <a:gd name="connsiteX113" fmla="*/ 196644 w 9662615"/>
              <a:gd name="connsiteY113" fmla="*/ 1524565 h 1592835"/>
              <a:gd name="connsiteX114" fmla="*/ 86819 w 9662615"/>
              <a:gd name="connsiteY114" fmla="*/ 1519517 h 1592835"/>
              <a:gd name="connsiteX115" fmla="*/ 53369 w 9662615"/>
              <a:gd name="connsiteY115" fmla="*/ 1516853 h 1592835"/>
              <a:gd name="connsiteX116" fmla="*/ 2359 w 9662615"/>
              <a:gd name="connsiteY116" fmla="*/ 1515247 h 1592835"/>
              <a:gd name="connsiteX117" fmla="*/ 0 w 9662615"/>
              <a:gd name="connsiteY117" fmla="*/ 1514932 h 1592835"/>
              <a:gd name="connsiteX118" fmla="*/ 0 w 9662615"/>
              <a:gd name="connsiteY118" fmla="*/ 0 h 1592835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565435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63775 w 9662615"/>
              <a:gd name="connsiteY55" fmla="*/ 1562633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64826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92226"/>
              <a:gd name="connsiteX1" fmla="*/ 9662615 w 9662615"/>
              <a:gd name="connsiteY1" fmla="*/ 0 h 1692226"/>
              <a:gd name="connsiteX2" fmla="*/ 9662615 w 9662615"/>
              <a:gd name="connsiteY2" fmla="*/ 1280346 h 1692226"/>
              <a:gd name="connsiteX3" fmla="*/ 9658420 w 9662615"/>
              <a:gd name="connsiteY3" fmla="*/ 1280106 h 1692226"/>
              <a:gd name="connsiteX4" fmla="*/ 9469546 w 9662615"/>
              <a:gd name="connsiteY4" fmla="*/ 1289837 h 1692226"/>
              <a:gd name="connsiteX5" fmla="*/ 9385895 w 9662615"/>
              <a:gd name="connsiteY5" fmla="*/ 1269203 h 1692226"/>
              <a:gd name="connsiteX6" fmla="*/ 9144767 w 9662615"/>
              <a:gd name="connsiteY6" fmla="*/ 1264120 h 1692226"/>
              <a:gd name="connsiteX7" fmla="*/ 8837252 w 9662615"/>
              <a:gd name="connsiteY7" fmla="*/ 1350515 h 1692226"/>
              <a:gd name="connsiteX8" fmla="*/ 8705466 w 9662615"/>
              <a:gd name="connsiteY8" fmla="*/ 1342419 h 1692226"/>
              <a:gd name="connsiteX9" fmla="*/ 8652221 w 9662615"/>
              <a:gd name="connsiteY9" fmla="*/ 1326906 h 1692226"/>
              <a:gd name="connsiteX10" fmla="*/ 8632312 w 9662615"/>
              <a:gd name="connsiteY10" fmla="*/ 1326025 h 1692226"/>
              <a:gd name="connsiteX11" fmla="*/ 8591582 w 9662615"/>
              <a:gd name="connsiteY11" fmla="*/ 1341666 h 1692226"/>
              <a:gd name="connsiteX12" fmla="*/ 8537336 w 9662615"/>
              <a:gd name="connsiteY12" fmla="*/ 1341684 h 1692226"/>
              <a:gd name="connsiteX13" fmla="*/ 8472508 w 9662615"/>
              <a:gd name="connsiteY13" fmla="*/ 1363109 h 1692226"/>
              <a:gd name="connsiteX14" fmla="*/ 8258477 w 9662615"/>
              <a:gd name="connsiteY14" fmla="*/ 1370666 h 1692226"/>
              <a:gd name="connsiteX15" fmla="*/ 8197961 w 9662615"/>
              <a:gd name="connsiteY15" fmla="*/ 1392804 h 1692226"/>
              <a:gd name="connsiteX16" fmla="*/ 8171196 w 9662615"/>
              <a:gd name="connsiteY16" fmla="*/ 1397216 h 1692226"/>
              <a:gd name="connsiteX17" fmla="*/ 8127667 w 9662615"/>
              <a:gd name="connsiteY17" fmla="*/ 1418254 h 1692226"/>
              <a:gd name="connsiteX18" fmla="*/ 7974579 w 9662615"/>
              <a:gd name="connsiteY18" fmla="*/ 1383439 h 1692226"/>
              <a:gd name="connsiteX19" fmla="*/ 7768351 w 9662615"/>
              <a:gd name="connsiteY19" fmla="*/ 1395051 h 1692226"/>
              <a:gd name="connsiteX20" fmla="*/ 7635985 w 9662615"/>
              <a:gd name="connsiteY20" fmla="*/ 1386363 h 1692226"/>
              <a:gd name="connsiteX21" fmla="*/ 7466069 w 9662615"/>
              <a:gd name="connsiteY21" fmla="*/ 1377654 h 1692226"/>
              <a:gd name="connsiteX22" fmla="*/ 7355642 w 9662615"/>
              <a:gd name="connsiteY22" fmla="*/ 1407761 h 1692226"/>
              <a:gd name="connsiteX23" fmla="*/ 7151610 w 9662615"/>
              <a:gd name="connsiteY23" fmla="*/ 1397856 h 1692226"/>
              <a:gd name="connsiteX24" fmla="*/ 7082147 w 9662615"/>
              <a:gd name="connsiteY24" fmla="*/ 1406113 h 1692226"/>
              <a:gd name="connsiteX25" fmla="*/ 7014958 w 9662615"/>
              <a:gd name="connsiteY25" fmla="*/ 1396883 h 1692226"/>
              <a:gd name="connsiteX26" fmla="*/ 6907567 w 9662615"/>
              <a:gd name="connsiteY26" fmla="*/ 1419149 h 1692226"/>
              <a:gd name="connsiteX27" fmla="*/ 6748428 w 9662615"/>
              <a:gd name="connsiteY27" fmla="*/ 1420308 h 1692226"/>
              <a:gd name="connsiteX28" fmla="*/ 6654257 w 9662615"/>
              <a:gd name="connsiteY28" fmla="*/ 1424143 h 1692226"/>
              <a:gd name="connsiteX29" fmla="*/ 6620123 w 9662615"/>
              <a:gd name="connsiteY29" fmla="*/ 1430535 h 1692226"/>
              <a:gd name="connsiteX30" fmla="*/ 6571355 w 9662615"/>
              <a:gd name="connsiteY30" fmla="*/ 1436144 h 1692226"/>
              <a:gd name="connsiteX31" fmla="*/ 6486557 w 9662615"/>
              <a:gd name="connsiteY31" fmla="*/ 1449861 h 1692226"/>
              <a:gd name="connsiteX32" fmla="*/ 6370419 w 9662615"/>
              <a:gd name="connsiteY32" fmla="*/ 1461649 h 1692226"/>
              <a:gd name="connsiteX33" fmla="*/ 6278839 w 9662615"/>
              <a:gd name="connsiteY33" fmla="*/ 1449160 h 1692226"/>
              <a:gd name="connsiteX34" fmla="*/ 6272455 w 9662615"/>
              <a:gd name="connsiteY34" fmla="*/ 1453191 h 1692226"/>
              <a:gd name="connsiteX35" fmla="*/ 6212659 w 9662615"/>
              <a:gd name="connsiteY35" fmla="*/ 1454850 h 1692226"/>
              <a:gd name="connsiteX36" fmla="*/ 6069317 w 9662615"/>
              <a:gd name="connsiteY36" fmla="*/ 1445838 h 1692226"/>
              <a:gd name="connsiteX37" fmla="*/ 5878477 w 9662615"/>
              <a:gd name="connsiteY37" fmla="*/ 1439180 h 1692226"/>
              <a:gd name="connsiteX38" fmla="*/ 5838387 w 9662615"/>
              <a:gd name="connsiteY38" fmla="*/ 1444679 h 1692226"/>
              <a:gd name="connsiteX39" fmla="*/ 5771136 w 9662615"/>
              <a:gd name="connsiteY39" fmla="*/ 1453639 h 1692226"/>
              <a:gd name="connsiteX40" fmla="*/ 5724081 w 9662615"/>
              <a:gd name="connsiteY40" fmla="*/ 1470431 h 1692226"/>
              <a:gd name="connsiteX41" fmla="*/ 5666577 w 9662615"/>
              <a:gd name="connsiteY41" fmla="*/ 1473921 h 1692226"/>
              <a:gd name="connsiteX42" fmla="*/ 5649068 w 9662615"/>
              <a:gd name="connsiteY42" fmla="*/ 1461676 h 1692226"/>
              <a:gd name="connsiteX43" fmla="*/ 5588902 w 9662615"/>
              <a:gd name="connsiteY43" fmla="*/ 1469647 h 1692226"/>
              <a:gd name="connsiteX44" fmla="*/ 5498090 w 9662615"/>
              <a:gd name="connsiteY44" fmla="*/ 1483173 h 1692226"/>
              <a:gd name="connsiteX45" fmla="*/ 5444641 w 9662615"/>
              <a:gd name="connsiteY45" fmla="*/ 1487602 h 1692226"/>
              <a:gd name="connsiteX46" fmla="*/ 5299812 w 9662615"/>
              <a:gd name="connsiteY46" fmla="*/ 1503362 h 1692226"/>
              <a:gd name="connsiteX47" fmla="*/ 5213947 w 9662615"/>
              <a:gd name="connsiteY47" fmla="*/ 1516637 h 1692226"/>
              <a:gd name="connsiteX48" fmla="*/ 5090342 w 9662615"/>
              <a:gd name="connsiteY48" fmla="*/ 1546680 h 1692226"/>
              <a:gd name="connsiteX49" fmla="*/ 5129812 w 9662615"/>
              <a:gd name="connsiteY49" fmla="*/ 1521277 h 1692226"/>
              <a:gd name="connsiteX50" fmla="*/ 5059484 w 9662615"/>
              <a:gd name="connsiteY50" fmla="*/ 1546802 h 1692226"/>
              <a:gd name="connsiteX51" fmla="*/ 5038524 w 9662615"/>
              <a:gd name="connsiteY51" fmla="*/ 1545675 h 1692226"/>
              <a:gd name="connsiteX52" fmla="*/ 5026564 w 9662615"/>
              <a:gd name="connsiteY52" fmla="*/ 1545376 h 1692226"/>
              <a:gd name="connsiteX53" fmla="*/ 4969433 w 9662615"/>
              <a:gd name="connsiteY53" fmla="*/ 1550865 h 1692226"/>
              <a:gd name="connsiteX54" fmla="*/ 4921303 w 9662615"/>
              <a:gd name="connsiteY54" fmla="*/ 1575379 h 1692226"/>
              <a:gd name="connsiteX55" fmla="*/ 4871726 w 9662615"/>
              <a:gd name="connsiteY55" fmla="*/ 1570584 h 1692226"/>
              <a:gd name="connsiteX56" fmla="*/ 4847242 w 9662615"/>
              <a:gd name="connsiteY56" fmla="*/ 1621094 h 1692226"/>
              <a:gd name="connsiteX57" fmla="*/ 4809131 w 9662615"/>
              <a:gd name="connsiteY57" fmla="*/ 1692226 h 1692226"/>
              <a:gd name="connsiteX58" fmla="*/ 4791466 w 9662615"/>
              <a:gd name="connsiteY58" fmla="*/ 1561324 h 1692226"/>
              <a:gd name="connsiteX59" fmla="*/ 4784247 w 9662615"/>
              <a:gd name="connsiteY59" fmla="*/ 1562342 h 1692226"/>
              <a:gd name="connsiteX60" fmla="*/ 4735334 w 9662615"/>
              <a:gd name="connsiteY60" fmla="*/ 1581778 h 1692226"/>
              <a:gd name="connsiteX61" fmla="*/ 4697562 w 9662615"/>
              <a:gd name="connsiteY61" fmla="*/ 1551206 h 1692226"/>
              <a:gd name="connsiteX62" fmla="*/ 4662664 w 9662615"/>
              <a:gd name="connsiteY62" fmla="*/ 1573162 h 1692226"/>
              <a:gd name="connsiteX63" fmla="*/ 4603028 w 9662615"/>
              <a:gd name="connsiteY63" fmla="*/ 1568821 h 1692226"/>
              <a:gd name="connsiteX64" fmla="*/ 4541612 w 9662615"/>
              <a:gd name="connsiteY64" fmla="*/ 1545262 h 1692226"/>
              <a:gd name="connsiteX65" fmla="*/ 4422155 w 9662615"/>
              <a:gd name="connsiteY65" fmla="*/ 1542059 h 1692226"/>
              <a:gd name="connsiteX66" fmla="*/ 4221826 w 9662615"/>
              <a:gd name="connsiteY66" fmla="*/ 1508923 h 1692226"/>
              <a:gd name="connsiteX67" fmla="*/ 4096601 w 9662615"/>
              <a:gd name="connsiteY67" fmla="*/ 1521563 h 1692226"/>
              <a:gd name="connsiteX68" fmla="*/ 3970635 w 9662615"/>
              <a:gd name="connsiteY68" fmla="*/ 1544815 h 1692226"/>
              <a:gd name="connsiteX69" fmla="*/ 3833906 w 9662615"/>
              <a:gd name="connsiteY69" fmla="*/ 1516637 h 1692226"/>
              <a:gd name="connsiteX70" fmla="*/ 3696258 w 9662615"/>
              <a:gd name="connsiteY70" fmla="*/ 1537563 h 1692226"/>
              <a:gd name="connsiteX71" fmla="*/ 3594070 w 9662615"/>
              <a:gd name="connsiteY71" fmla="*/ 1509422 h 1692226"/>
              <a:gd name="connsiteX72" fmla="*/ 3565233 w 9662615"/>
              <a:gd name="connsiteY72" fmla="*/ 1515122 h 1692226"/>
              <a:gd name="connsiteX73" fmla="*/ 3560267 w 9662615"/>
              <a:gd name="connsiteY73" fmla="*/ 1516288 h 1692226"/>
              <a:gd name="connsiteX74" fmla="*/ 3540258 w 9662615"/>
              <a:gd name="connsiteY74" fmla="*/ 1516976 h 1692226"/>
              <a:gd name="connsiteX75" fmla="*/ 3534780 w 9662615"/>
              <a:gd name="connsiteY75" fmla="*/ 1522141 h 1692226"/>
              <a:gd name="connsiteX76" fmla="*/ 3504783 w 9662615"/>
              <a:gd name="connsiteY76" fmla="*/ 1526739 h 1692226"/>
              <a:gd name="connsiteX77" fmla="*/ 3430805 w 9662615"/>
              <a:gd name="connsiteY77" fmla="*/ 1542521 h 1692226"/>
              <a:gd name="connsiteX78" fmla="*/ 3292707 w 9662615"/>
              <a:gd name="connsiteY78" fmla="*/ 1520490 h 1692226"/>
              <a:gd name="connsiteX79" fmla="*/ 3187872 w 9662615"/>
              <a:gd name="connsiteY79" fmla="*/ 1519991 h 1692226"/>
              <a:gd name="connsiteX80" fmla="*/ 3148026 w 9662615"/>
              <a:gd name="connsiteY80" fmla="*/ 1524777 h 1692226"/>
              <a:gd name="connsiteX81" fmla="*/ 3092394 w 9662615"/>
              <a:gd name="connsiteY81" fmla="*/ 1528115 h 1692226"/>
              <a:gd name="connsiteX82" fmla="*/ 2994200 w 9662615"/>
              <a:gd name="connsiteY82" fmla="*/ 1537857 h 1692226"/>
              <a:gd name="connsiteX83" fmla="*/ 2862301 w 9662615"/>
              <a:gd name="connsiteY83" fmla="*/ 1544250 h 1692226"/>
              <a:gd name="connsiteX84" fmla="*/ 2766335 w 9662615"/>
              <a:gd name="connsiteY84" fmla="*/ 1527662 h 1692226"/>
              <a:gd name="connsiteX85" fmla="*/ 2757836 w 9662615"/>
              <a:gd name="connsiteY85" fmla="*/ 1531371 h 1692226"/>
              <a:gd name="connsiteX86" fmla="*/ 2691555 w 9662615"/>
              <a:gd name="connsiteY86" fmla="*/ 1530283 h 1692226"/>
              <a:gd name="connsiteX87" fmla="*/ 2491676 w 9662615"/>
              <a:gd name="connsiteY87" fmla="*/ 1500859 h 1692226"/>
              <a:gd name="connsiteX88" fmla="*/ 2378036 w 9662615"/>
              <a:gd name="connsiteY88" fmla="*/ 1520645 h 1692226"/>
              <a:gd name="connsiteX89" fmla="*/ 2284269 w 9662615"/>
              <a:gd name="connsiteY89" fmla="*/ 1503068 h 1692226"/>
              <a:gd name="connsiteX90" fmla="*/ 2207104 w 9662615"/>
              <a:gd name="connsiteY90" fmla="*/ 1508888 h 1692226"/>
              <a:gd name="connsiteX91" fmla="*/ 2149226 w 9662615"/>
              <a:gd name="connsiteY91" fmla="*/ 1523409 h 1692226"/>
              <a:gd name="connsiteX92" fmla="*/ 2084783 w 9662615"/>
              <a:gd name="connsiteY92" fmla="*/ 1524245 h 1692226"/>
              <a:gd name="connsiteX93" fmla="*/ 2070075 w 9662615"/>
              <a:gd name="connsiteY93" fmla="*/ 1511285 h 1692226"/>
              <a:gd name="connsiteX94" fmla="*/ 2001057 w 9662615"/>
              <a:gd name="connsiteY94" fmla="*/ 1516449 h 1692226"/>
              <a:gd name="connsiteX95" fmla="*/ 1896330 w 9662615"/>
              <a:gd name="connsiteY95" fmla="*/ 1525725 h 1692226"/>
              <a:gd name="connsiteX96" fmla="*/ 1835994 w 9662615"/>
              <a:gd name="connsiteY96" fmla="*/ 1527678 h 1692226"/>
              <a:gd name="connsiteX97" fmla="*/ 1671119 w 9662615"/>
              <a:gd name="connsiteY97" fmla="*/ 1536701 h 1692226"/>
              <a:gd name="connsiteX98" fmla="*/ 1601337 w 9662615"/>
              <a:gd name="connsiteY98" fmla="*/ 1548552 h 1692226"/>
              <a:gd name="connsiteX99" fmla="*/ 1407755 w 9662615"/>
              <a:gd name="connsiteY99" fmla="*/ 1571444 h 1692226"/>
              <a:gd name="connsiteX100" fmla="*/ 1271994 w 9662615"/>
              <a:gd name="connsiteY100" fmla="*/ 1579471 h 1692226"/>
              <a:gd name="connsiteX101" fmla="*/ 1249226 w 9662615"/>
              <a:gd name="connsiteY101" fmla="*/ 1583140 h 1692226"/>
              <a:gd name="connsiteX102" fmla="*/ 1217719 w 9662615"/>
              <a:gd name="connsiteY102" fmla="*/ 1580863 h 1692226"/>
              <a:gd name="connsiteX103" fmla="*/ 1091432 w 9662615"/>
              <a:gd name="connsiteY103" fmla="*/ 1571003 h 1692226"/>
              <a:gd name="connsiteX104" fmla="*/ 992039 w 9662615"/>
              <a:gd name="connsiteY104" fmla="*/ 1556662 h 1692226"/>
              <a:gd name="connsiteX105" fmla="*/ 868264 w 9662615"/>
              <a:gd name="connsiteY105" fmla="*/ 1566392 h 1692226"/>
              <a:gd name="connsiteX106" fmla="*/ 792765 w 9662615"/>
              <a:gd name="connsiteY106" fmla="*/ 1563102 h 1692226"/>
              <a:gd name="connsiteX107" fmla="*/ 669055 w 9662615"/>
              <a:gd name="connsiteY107" fmla="*/ 1543638 h 1692226"/>
              <a:gd name="connsiteX108" fmla="*/ 506152 w 9662615"/>
              <a:gd name="connsiteY108" fmla="*/ 1549124 h 1692226"/>
              <a:gd name="connsiteX109" fmla="*/ 472797 w 9662615"/>
              <a:gd name="connsiteY109" fmla="*/ 1568904 h 1692226"/>
              <a:gd name="connsiteX110" fmla="*/ 427864 w 9662615"/>
              <a:gd name="connsiteY110" fmla="*/ 1580848 h 1692226"/>
              <a:gd name="connsiteX111" fmla="*/ 408381 w 9662615"/>
              <a:gd name="connsiteY111" fmla="*/ 1552940 h 1692226"/>
              <a:gd name="connsiteX112" fmla="*/ 267163 w 9662615"/>
              <a:gd name="connsiteY112" fmla="*/ 1531913 h 1692226"/>
              <a:gd name="connsiteX113" fmla="*/ 196644 w 9662615"/>
              <a:gd name="connsiteY113" fmla="*/ 1524565 h 1692226"/>
              <a:gd name="connsiteX114" fmla="*/ 86819 w 9662615"/>
              <a:gd name="connsiteY114" fmla="*/ 1519517 h 1692226"/>
              <a:gd name="connsiteX115" fmla="*/ 53369 w 9662615"/>
              <a:gd name="connsiteY115" fmla="*/ 1516853 h 1692226"/>
              <a:gd name="connsiteX116" fmla="*/ 2359 w 9662615"/>
              <a:gd name="connsiteY116" fmla="*/ 1515247 h 1692226"/>
              <a:gd name="connsiteX117" fmla="*/ 0 w 9662615"/>
              <a:gd name="connsiteY117" fmla="*/ 1514932 h 1692226"/>
              <a:gd name="connsiteX118" fmla="*/ 0 w 9662615"/>
              <a:gd name="connsiteY118" fmla="*/ 0 h 1692226"/>
              <a:gd name="connsiteX0" fmla="*/ 0 w 9662615"/>
              <a:gd name="connsiteY0" fmla="*/ 0 h 1621094"/>
              <a:gd name="connsiteX1" fmla="*/ 9662615 w 9662615"/>
              <a:gd name="connsiteY1" fmla="*/ 0 h 1621094"/>
              <a:gd name="connsiteX2" fmla="*/ 9662615 w 9662615"/>
              <a:gd name="connsiteY2" fmla="*/ 1280346 h 1621094"/>
              <a:gd name="connsiteX3" fmla="*/ 9658420 w 9662615"/>
              <a:gd name="connsiteY3" fmla="*/ 1280106 h 1621094"/>
              <a:gd name="connsiteX4" fmla="*/ 9469546 w 9662615"/>
              <a:gd name="connsiteY4" fmla="*/ 1289837 h 1621094"/>
              <a:gd name="connsiteX5" fmla="*/ 9385895 w 9662615"/>
              <a:gd name="connsiteY5" fmla="*/ 1269203 h 1621094"/>
              <a:gd name="connsiteX6" fmla="*/ 9144767 w 9662615"/>
              <a:gd name="connsiteY6" fmla="*/ 1264120 h 1621094"/>
              <a:gd name="connsiteX7" fmla="*/ 8837252 w 9662615"/>
              <a:gd name="connsiteY7" fmla="*/ 1350515 h 1621094"/>
              <a:gd name="connsiteX8" fmla="*/ 8705466 w 9662615"/>
              <a:gd name="connsiteY8" fmla="*/ 1342419 h 1621094"/>
              <a:gd name="connsiteX9" fmla="*/ 8652221 w 9662615"/>
              <a:gd name="connsiteY9" fmla="*/ 1326906 h 1621094"/>
              <a:gd name="connsiteX10" fmla="*/ 8632312 w 9662615"/>
              <a:gd name="connsiteY10" fmla="*/ 1326025 h 1621094"/>
              <a:gd name="connsiteX11" fmla="*/ 8591582 w 9662615"/>
              <a:gd name="connsiteY11" fmla="*/ 1341666 h 1621094"/>
              <a:gd name="connsiteX12" fmla="*/ 8537336 w 9662615"/>
              <a:gd name="connsiteY12" fmla="*/ 1341684 h 1621094"/>
              <a:gd name="connsiteX13" fmla="*/ 8472508 w 9662615"/>
              <a:gd name="connsiteY13" fmla="*/ 1363109 h 1621094"/>
              <a:gd name="connsiteX14" fmla="*/ 8258477 w 9662615"/>
              <a:gd name="connsiteY14" fmla="*/ 1370666 h 1621094"/>
              <a:gd name="connsiteX15" fmla="*/ 8197961 w 9662615"/>
              <a:gd name="connsiteY15" fmla="*/ 1392804 h 1621094"/>
              <a:gd name="connsiteX16" fmla="*/ 8171196 w 9662615"/>
              <a:gd name="connsiteY16" fmla="*/ 1397216 h 1621094"/>
              <a:gd name="connsiteX17" fmla="*/ 8127667 w 9662615"/>
              <a:gd name="connsiteY17" fmla="*/ 1418254 h 1621094"/>
              <a:gd name="connsiteX18" fmla="*/ 7974579 w 9662615"/>
              <a:gd name="connsiteY18" fmla="*/ 1383439 h 1621094"/>
              <a:gd name="connsiteX19" fmla="*/ 7768351 w 9662615"/>
              <a:gd name="connsiteY19" fmla="*/ 1395051 h 1621094"/>
              <a:gd name="connsiteX20" fmla="*/ 7635985 w 9662615"/>
              <a:gd name="connsiteY20" fmla="*/ 1386363 h 1621094"/>
              <a:gd name="connsiteX21" fmla="*/ 7466069 w 9662615"/>
              <a:gd name="connsiteY21" fmla="*/ 1377654 h 1621094"/>
              <a:gd name="connsiteX22" fmla="*/ 7355642 w 9662615"/>
              <a:gd name="connsiteY22" fmla="*/ 1407761 h 1621094"/>
              <a:gd name="connsiteX23" fmla="*/ 7151610 w 9662615"/>
              <a:gd name="connsiteY23" fmla="*/ 1397856 h 1621094"/>
              <a:gd name="connsiteX24" fmla="*/ 7082147 w 9662615"/>
              <a:gd name="connsiteY24" fmla="*/ 1406113 h 1621094"/>
              <a:gd name="connsiteX25" fmla="*/ 7014958 w 9662615"/>
              <a:gd name="connsiteY25" fmla="*/ 1396883 h 1621094"/>
              <a:gd name="connsiteX26" fmla="*/ 6907567 w 9662615"/>
              <a:gd name="connsiteY26" fmla="*/ 1419149 h 1621094"/>
              <a:gd name="connsiteX27" fmla="*/ 6748428 w 9662615"/>
              <a:gd name="connsiteY27" fmla="*/ 1420308 h 1621094"/>
              <a:gd name="connsiteX28" fmla="*/ 6654257 w 9662615"/>
              <a:gd name="connsiteY28" fmla="*/ 1424143 h 1621094"/>
              <a:gd name="connsiteX29" fmla="*/ 6620123 w 9662615"/>
              <a:gd name="connsiteY29" fmla="*/ 1430535 h 1621094"/>
              <a:gd name="connsiteX30" fmla="*/ 6571355 w 9662615"/>
              <a:gd name="connsiteY30" fmla="*/ 1436144 h 1621094"/>
              <a:gd name="connsiteX31" fmla="*/ 6486557 w 9662615"/>
              <a:gd name="connsiteY31" fmla="*/ 1449861 h 1621094"/>
              <a:gd name="connsiteX32" fmla="*/ 6370419 w 9662615"/>
              <a:gd name="connsiteY32" fmla="*/ 1461649 h 1621094"/>
              <a:gd name="connsiteX33" fmla="*/ 6278839 w 9662615"/>
              <a:gd name="connsiteY33" fmla="*/ 1449160 h 1621094"/>
              <a:gd name="connsiteX34" fmla="*/ 6272455 w 9662615"/>
              <a:gd name="connsiteY34" fmla="*/ 1453191 h 1621094"/>
              <a:gd name="connsiteX35" fmla="*/ 6212659 w 9662615"/>
              <a:gd name="connsiteY35" fmla="*/ 1454850 h 1621094"/>
              <a:gd name="connsiteX36" fmla="*/ 6069317 w 9662615"/>
              <a:gd name="connsiteY36" fmla="*/ 1445838 h 1621094"/>
              <a:gd name="connsiteX37" fmla="*/ 5878477 w 9662615"/>
              <a:gd name="connsiteY37" fmla="*/ 1439180 h 1621094"/>
              <a:gd name="connsiteX38" fmla="*/ 5838387 w 9662615"/>
              <a:gd name="connsiteY38" fmla="*/ 1444679 h 1621094"/>
              <a:gd name="connsiteX39" fmla="*/ 5771136 w 9662615"/>
              <a:gd name="connsiteY39" fmla="*/ 1453639 h 1621094"/>
              <a:gd name="connsiteX40" fmla="*/ 5724081 w 9662615"/>
              <a:gd name="connsiteY40" fmla="*/ 1470431 h 1621094"/>
              <a:gd name="connsiteX41" fmla="*/ 5666577 w 9662615"/>
              <a:gd name="connsiteY41" fmla="*/ 1473921 h 1621094"/>
              <a:gd name="connsiteX42" fmla="*/ 5649068 w 9662615"/>
              <a:gd name="connsiteY42" fmla="*/ 1461676 h 1621094"/>
              <a:gd name="connsiteX43" fmla="*/ 5588902 w 9662615"/>
              <a:gd name="connsiteY43" fmla="*/ 1469647 h 1621094"/>
              <a:gd name="connsiteX44" fmla="*/ 5498090 w 9662615"/>
              <a:gd name="connsiteY44" fmla="*/ 1483173 h 1621094"/>
              <a:gd name="connsiteX45" fmla="*/ 5444641 w 9662615"/>
              <a:gd name="connsiteY45" fmla="*/ 1487602 h 1621094"/>
              <a:gd name="connsiteX46" fmla="*/ 5299812 w 9662615"/>
              <a:gd name="connsiteY46" fmla="*/ 1503362 h 1621094"/>
              <a:gd name="connsiteX47" fmla="*/ 5213947 w 9662615"/>
              <a:gd name="connsiteY47" fmla="*/ 1516637 h 1621094"/>
              <a:gd name="connsiteX48" fmla="*/ 5090342 w 9662615"/>
              <a:gd name="connsiteY48" fmla="*/ 1546680 h 1621094"/>
              <a:gd name="connsiteX49" fmla="*/ 5129812 w 9662615"/>
              <a:gd name="connsiteY49" fmla="*/ 1521277 h 1621094"/>
              <a:gd name="connsiteX50" fmla="*/ 5059484 w 9662615"/>
              <a:gd name="connsiteY50" fmla="*/ 1546802 h 1621094"/>
              <a:gd name="connsiteX51" fmla="*/ 5038524 w 9662615"/>
              <a:gd name="connsiteY51" fmla="*/ 1545675 h 1621094"/>
              <a:gd name="connsiteX52" fmla="*/ 5026564 w 9662615"/>
              <a:gd name="connsiteY52" fmla="*/ 1545376 h 1621094"/>
              <a:gd name="connsiteX53" fmla="*/ 4969433 w 9662615"/>
              <a:gd name="connsiteY53" fmla="*/ 1550865 h 1621094"/>
              <a:gd name="connsiteX54" fmla="*/ 4921303 w 9662615"/>
              <a:gd name="connsiteY54" fmla="*/ 1575379 h 1621094"/>
              <a:gd name="connsiteX55" fmla="*/ 4871726 w 9662615"/>
              <a:gd name="connsiteY55" fmla="*/ 1570584 h 1621094"/>
              <a:gd name="connsiteX56" fmla="*/ 4847242 w 9662615"/>
              <a:gd name="connsiteY56" fmla="*/ 1621094 h 1621094"/>
              <a:gd name="connsiteX57" fmla="*/ 4821058 w 9662615"/>
              <a:gd name="connsiteY57" fmla="*/ 1553078 h 1621094"/>
              <a:gd name="connsiteX58" fmla="*/ 4791466 w 9662615"/>
              <a:gd name="connsiteY58" fmla="*/ 1561324 h 1621094"/>
              <a:gd name="connsiteX59" fmla="*/ 4784247 w 9662615"/>
              <a:gd name="connsiteY59" fmla="*/ 1562342 h 1621094"/>
              <a:gd name="connsiteX60" fmla="*/ 4735334 w 9662615"/>
              <a:gd name="connsiteY60" fmla="*/ 1581778 h 1621094"/>
              <a:gd name="connsiteX61" fmla="*/ 4697562 w 9662615"/>
              <a:gd name="connsiteY61" fmla="*/ 1551206 h 1621094"/>
              <a:gd name="connsiteX62" fmla="*/ 4662664 w 9662615"/>
              <a:gd name="connsiteY62" fmla="*/ 1573162 h 1621094"/>
              <a:gd name="connsiteX63" fmla="*/ 4603028 w 9662615"/>
              <a:gd name="connsiteY63" fmla="*/ 1568821 h 1621094"/>
              <a:gd name="connsiteX64" fmla="*/ 4541612 w 9662615"/>
              <a:gd name="connsiteY64" fmla="*/ 1545262 h 1621094"/>
              <a:gd name="connsiteX65" fmla="*/ 4422155 w 9662615"/>
              <a:gd name="connsiteY65" fmla="*/ 1542059 h 1621094"/>
              <a:gd name="connsiteX66" fmla="*/ 4221826 w 9662615"/>
              <a:gd name="connsiteY66" fmla="*/ 1508923 h 1621094"/>
              <a:gd name="connsiteX67" fmla="*/ 4096601 w 9662615"/>
              <a:gd name="connsiteY67" fmla="*/ 1521563 h 1621094"/>
              <a:gd name="connsiteX68" fmla="*/ 3970635 w 9662615"/>
              <a:gd name="connsiteY68" fmla="*/ 1544815 h 1621094"/>
              <a:gd name="connsiteX69" fmla="*/ 3833906 w 9662615"/>
              <a:gd name="connsiteY69" fmla="*/ 1516637 h 1621094"/>
              <a:gd name="connsiteX70" fmla="*/ 3696258 w 9662615"/>
              <a:gd name="connsiteY70" fmla="*/ 1537563 h 1621094"/>
              <a:gd name="connsiteX71" fmla="*/ 3594070 w 9662615"/>
              <a:gd name="connsiteY71" fmla="*/ 1509422 h 1621094"/>
              <a:gd name="connsiteX72" fmla="*/ 3565233 w 9662615"/>
              <a:gd name="connsiteY72" fmla="*/ 1515122 h 1621094"/>
              <a:gd name="connsiteX73" fmla="*/ 3560267 w 9662615"/>
              <a:gd name="connsiteY73" fmla="*/ 1516288 h 1621094"/>
              <a:gd name="connsiteX74" fmla="*/ 3540258 w 9662615"/>
              <a:gd name="connsiteY74" fmla="*/ 1516976 h 1621094"/>
              <a:gd name="connsiteX75" fmla="*/ 3534780 w 9662615"/>
              <a:gd name="connsiteY75" fmla="*/ 1522141 h 1621094"/>
              <a:gd name="connsiteX76" fmla="*/ 3504783 w 9662615"/>
              <a:gd name="connsiteY76" fmla="*/ 1526739 h 1621094"/>
              <a:gd name="connsiteX77" fmla="*/ 3430805 w 9662615"/>
              <a:gd name="connsiteY77" fmla="*/ 1542521 h 1621094"/>
              <a:gd name="connsiteX78" fmla="*/ 3292707 w 9662615"/>
              <a:gd name="connsiteY78" fmla="*/ 1520490 h 1621094"/>
              <a:gd name="connsiteX79" fmla="*/ 3187872 w 9662615"/>
              <a:gd name="connsiteY79" fmla="*/ 1519991 h 1621094"/>
              <a:gd name="connsiteX80" fmla="*/ 3148026 w 9662615"/>
              <a:gd name="connsiteY80" fmla="*/ 1524777 h 1621094"/>
              <a:gd name="connsiteX81" fmla="*/ 3092394 w 9662615"/>
              <a:gd name="connsiteY81" fmla="*/ 1528115 h 1621094"/>
              <a:gd name="connsiteX82" fmla="*/ 2994200 w 9662615"/>
              <a:gd name="connsiteY82" fmla="*/ 1537857 h 1621094"/>
              <a:gd name="connsiteX83" fmla="*/ 2862301 w 9662615"/>
              <a:gd name="connsiteY83" fmla="*/ 1544250 h 1621094"/>
              <a:gd name="connsiteX84" fmla="*/ 2766335 w 9662615"/>
              <a:gd name="connsiteY84" fmla="*/ 1527662 h 1621094"/>
              <a:gd name="connsiteX85" fmla="*/ 2757836 w 9662615"/>
              <a:gd name="connsiteY85" fmla="*/ 1531371 h 1621094"/>
              <a:gd name="connsiteX86" fmla="*/ 2691555 w 9662615"/>
              <a:gd name="connsiteY86" fmla="*/ 1530283 h 1621094"/>
              <a:gd name="connsiteX87" fmla="*/ 2491676 w 9662615"/>
              <a:gd name="connsiteY87" fmla="*/ 1500859 h 1621094"/>
              <a:gd name="connsiteX88" fmla="*/ 2378036 w 9662615"/>
              <a:gd name="connsiteY88" fmla="*/ 1520645 h 1621094"/>
              <a:gd name="connsiteX89" fmla="*/ 2284269 w 9662615"/>
              <a:gd name="connsiteY89" fmla="*/ 1503068 h 1621094"/>
              <a:gd name="connsiteX90" fmla="*/ 2207104 w 9662615"/>
              <a:gd name="connsiteY90" fmla="*/ 1508888 h 1621094"/>
              <a:gd name="connsiteX91" fmla="*/ 2149226 w 9662615"/>
              <a:gd name="connsiteY91" fmla="*/ 1523409 h 1621094"/>
              <a:gd name="connsiteX92" fmla="*/ 2084783 w 9662615"/>
              <a:gd name="connsiteY92" fmla="*/ 1524245 h 1621094"/>
              <a:gd name="connsiteX93" fmla="*/ 2070075 w 9662615"/>
              <a:gd name="connsiteY93" fmla="*/ 1511285 h 1621094"/>
              <a:gd name="connsiteX94" fmla="*/ 2001057 w 9662615"/>
              <a:gd name="connsiteY94" fmla="*/ 1516449 h 1621094"/>
              <a:gd name="connsiteX95" fmla="*/ 1896330 w 9662615"/>
              <a:gd name="connsiteY95" fmla="*/ 1525725 h 1621094"/>
              <a:gd name="connsiteX96" fmla="*/ 1835994 w 9662615"/>
              <a:gd name="connsiteY96" fmla="*/ 1527678 h 1621094"/>
              <a:gd name="connsiteX97" fmla="*/ 1671119 w 9662615"/>
              <a:gd name="connsiteY97" fmla="*/ 1536701 h 1621094"/>
              <a:gd name="connsiteX98" fmla="*/ 1601337 w 9662615"/>
              <a:gd name="connsiteY98" fmla="*/ 1548552 h 1621094"/>
              <a:gd name="connsiteX99" fmla="*/ 1407755 w 9662615"/>
              <a:gd name="connsiteY99" fmla="*/ 1571444 h 1621094"/>
              <a:gd name="connsiteX100" fmla="*/ 1271994 w 9662615"/>
              <a:gd name="connsiteY100" fmla="*/ 1579471 h 1621094"/>
              <a:gd name="connsiteX101" fmla="*/ 1249226 w 9662615"/>
              <a:gd name="connsiteY101" fmla="*/ 1583140 h 1621094"/>
              <a:gd name="connsiteX102" fmla="*/ 1217719 w 9662615"/>
              <a:gd name="connsiteY102" fmla="*/ 1580863 h 1621094"/>
              <a:gd name="connsiteX103" fmla="*/ 1091432 w 9662615"/>
              <a:gd name="connsiteY103" fmla="*/ 1571003 h 1621094"/>
              <a:gd name="connsiteX104" fmla="*/ 992039 w 9662615"/>
              <a:gd name="connsiteY104" fmla="*/ 1556662 h 1621094"/>
              <a:gd name="connsiteX105" fmla="*/ 868264 w 9662615"/>
              <a:gd name="connsiteY105" fmla="*/ 1566392 h 1621094"/>
              <a:gd name="connsiteX106" fmla="*/ 792765 w 9662615"/>
              <a:gd name="connsiteY106" fmla="*/ 1563102 h 1621094"/>
              <a:gd name="connsiteX107" fmla="*/ 669055 w 9662615"/>
              <a:gd name="connsiteY107" fmla="*/ 1543638 h 1621094"/>
              <a:gd name="connsiteX108" fmla="*/ 506152 w 9662615"/>
              <a:gd name="connsiteY108" fmla="*/ 1549124 h 1621094"/>
              <a:gd name="connsiteX109" fmla="*/ 472797 w 9662615"/>
              <a:gd name="connsiteY109" fmla="*/ 1568904 h 1621094"/>
              <a:gd name="connsiteX110" fmla="*/ 427864 w 9662615"/>
              <a:gd name="connsiteY110" fmla="*/ 1580848 h 1621094"/>
              <a:gd name="connsiteX111" fmla="*/ 408381 w 9662615"/>
              <a:gd name="connsiteY111" fmla="*/ 1552940 h 1621094"/>
              <a:gd name="connsiteX112" fmla="*/ 267163 w 9662615"/>
              <a:gd name="connsiteY112" fmla="*/ 1531913 h 1621094"/>
              <a:gd name="connsiteX113" fmla="*/ 196644 w 9662615"/>
              <a:gd name="connsiteY113" fmla="*/ 1524565 h 1621094"/>
              <a:gd name="connsiteX114" fmla="*/ 86819 w 9662615"/>
              <a:gd name="connsiteY114" fmla="*/ 1519517 h 1621094"/>
              <a:gd name="connsiteX115" fmla="*/ 53369 w 9662615"/>
              <a:gd name="connsiteY115" fmla="*/ 1516853 h 1621094"/>
              <a:gd name="connsiteX116" fmla="*/ 2359 w 9662615"/>
              <a:gd name="connsiteY116" fmla="*/ 1515247 h 1621094"/>
              <a:gd name="connsiteX117" fmla="*/ 0 w 9662615"/>
              <a:gd name="connsiteY117" fmla="*/ 1514932 h 1621094"/>
              <a:gd name="connsiteX118" fmla="*/ 0 w 9662615"/>
              <a:gd name="connsiteY118" fmla="*/ 0 h 1621094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1303 w 9662615"/>
              <a:gd name="connsiteY54" fmla="*/ 1575379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5334 w 9662615"/>
              <a:gd name="connsiteY60" fmla="*/ 158177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7680"/>
              <a:gd name="connsiteX1" fmla="*/ 9662615 w 9662615"/>
              <a:gd name="connsiteY1" fmla="*/ 0 h 1597680"/>
              <a:gd name="connsiteX2" fmla="*/ 9662615 w 9662615"/>
              <a:gd name="connsiteY2" fmla="*/ 1280346 h 1597680"/>
              <a:gd name="connsiteX3" fmla="*/ 9658420 w 9662615"/>
              <a:gd name="connsiteY3" fmla="*/ 1280106 h 1597680"/>
              <a:gd name="connsiteX4" fmla="*/ 9469546 w 9662615"/>
              <a:gd name="connsiteY4" fmla="*/ 1289837 h 1597680"/>
              <a:gd name="connsiteX5" fmla="*/ 9385895 w 9662615"/>
              <a:gd name="connsiteY5" fmla="*/ 1269203 h 1597680"/>
              <a:gd name="connsiteX6" fmla="*/ 9144767 w 9662615"/>
              <a:gd name="connsiteY6" fmla="*/ 1264120 h 1597680"/>
              <a:gd name="connsiteX7" fmla="*/ 8837252 w 9662615"/>
              <a:gd name="connsiteY7" fmla="*/ 1350515 h 1597680"/>
              <a:gd name="connsiteX8" fmla="*/ 8705466 w 9662615"/>
              <a:gd name="connsiteY8" fmla="*/ 1342419 h 1597680"/>
              <a:gd name="connsiteX9" fmla="*/ 8652221 w 9662615"/>
              <a:gd name="connsiteY9" fmla="*/ 1326906 h 1597680"/>
              <a:gd name="connsiteX10" fmla="*/ 8632312 w 9662615"/>
              <a:gd name="connsiteY10" fmla="*/ 1326025 h 1597680"/>
              <a:gd name="connsiteX11" fmla="*/ 8591582 w 9662615"/>
              <a:gd name="connsiteY11" fmla="*/ 1341666 h 1597680"/>
              <a:gd name="connsiteX12" fmla="*/ 8537336 w 9662615"/>
              <a:gd name="connsiteY12" fmla="*/ 1341684 h 1597680"/>
              <a:gd name="connsiteX13" fmla="*/ 8472508 w 9662615"/>
              <a:gd name="connsiteY13" fmla="*/ 1363109 h 1597680"/>
              <a:gd name="connsiteX14" fmla="*/ 8258477 w 9662615"/>
              <a:gd name="connsiteY14" fmla="*/ 1370666 h 1597680"/>
              <a:gd name="connsiteX15" fmla="*/ 8197961 w 9662615"/>
              <a:gd name="connsiteY15" fmla="*/ 1392804 h 1597680"/>
              <a:gd name="connsiteX16" fmla="*/ 8171196 w 9662615"/>
              <a:gd name="connsiteY16" fmla="*/ 1397216 h 1597680"/>
              <a:gd name="connsiteX17" fmla="*/ 8127667 w 9662615"/>
              <a:gd name="connsiteY17" fmla="*/ 1418254 h 1597680"/>
              <a:gd name="connsiteX18" fmla="*/ 7974579 w 9662615"/>
              <a:gd name="connsiteY18" fmla="*/ 1383439 h 1597680"/>
              <a:gd name="connsiteX19" fmla="*/ 7768351 w 9662615"/>
              <a:gd name="connsiteY19" fmla="*/ 1395051 h 1597680"/>
              <a:gd name="connsiteX20" fmla="*/ 7635985 w 9662615"/>
              <a:gd name="connsiteY20" fmla="*/ 1386363 h 1597680"/>
              <a:gd name="connsiteX21" fmla="*/ 7466069 w 9662615"/>
              <a:gd name="connsiteY21" fmla="*/ 1377654 h 1597680"/>
              <a:gd name="connsiteX22" fmla="*/ 7355642 w 9662615"/>
              <a:gd name="connsiteY22" fmla="*/ 1407761 h 1597680"/>
              <a:gd name="connsiteX23" fmla="*/ 7151610 w 9662615"/>
              <a:gd name="connsiteY23" fmla="*/ 1397856 h 1597680"/>
              <a:gd name="connsiteX24" fmla="*/ 7082147 w 9662615"/>
              <a:gd name="connsiteY24" fmla="*/ 1406113 h 1597680"/>
              <a:gd name="connsiteX25" fmla="*/ 7014958 w 9662615"/>
              <a:gd name="connsiteY25" fmla="*/ 1396883 h 1597680"/>
              <a:gd name="connsiteX26" fmla="*/ 6907567 w 9662615"/>
              <a:gd name="connsiteY26" fmla="*/ 1419149 h 1597680"/>
              <a:gd name="connsiteX27" fmla="*/ 6748428 w 9662615"/>
              <a:gd name="connsiteY27" fmla="*/ 1420308 h 1597680"/>
              <a:gd name="connsiteX28" fmla="*/ 6654257 w 9662615"/>
              <a:gd name="connsiteY28" fmla="*/ 1424143 h 1597680"/>
              <a:gd name="connsiteX29" fmla="*/ 6620123 w 9662615"/>
              <a:gd name="connsiteY29" fmla="*/ 1430535 h 1597680"/>
              <a:gd name="connsiteX30" fmla="*/ 6571355 w 9662615"/>
              <a:gd name="connsiteY30" fmla="*/ 1436144 h 1597680"/>
              <a:gd name="connsiteX31" fmla="*/ 6486557 w 9662615"/>
              <a:gd name="connsiteY31" fmla="*/ 1449861 h 1597680"/>
              <a:gd name="connsiteX32" fmla="*/ 6370419 w 9662615"/>
              <a:gd name="connsiteY32" fmla="*/ 1461649 h 1597680"/>
              <a:gd name="connsiteX33" fmla="*/ 6278839 w 9662615"/>
              <a:gd name="connsiteY33" fmla="*/ 1449160 h 1597680"/>
              <a:gd name="connsiteX34" fmla="*/ 6272455 w 9662615"/>
              <a:gd name="connsiteY34" fmla="*/ 1453191 h 1597680"/>
              <a:gd name="connsiteX35" fmla="*/ 6212659 w 9662615"/>
              <a:gd name="connsiteY35" fmla="*/ 1454850 h 1597680"/>
              <a:gd name="connsiteX36" fmla="*/ 6069317 w 9662615"/>
              <a:gd name="connsiteY36" fmla="*/ 1445838 h 1597680"/>
              <a:gd name="connsiteX37" fmla="*/ 5878477 w 9662615"/>
              <a:gd name="connsiteY37" fmla="*/ 1439180 h 1597680"/>
              <a:gd name="connsiteX38" fmla="*/ 5838387 w 9662615"/>
              <a:gd name="connsiteY38" fmla="*/ 1444679 h 1597680"/>
              <a:gd name="connsiteX39" fmla="*/ 5771136 w 9662615"/>
              <a:gd name="connsiteY39" fmla="*/ 1453639 h 1597680"/>
              <a:gd name="connsiteX40" fmla="*/ 5724081 w 9662615"/>
              <a:gd name="connsiteY40" fmla="*/ 1470431 h 1597680"/>
              <a:gd name="connsiteX41" fmla="*/ 5666577 w 9662615"/>
              <a:gd name="connsiteY41" fmla="*/ 1473921 h 1597680"/>
              <a:gd name="connsiteX42" fmla="*/ 5649068 w 9662615"/>
              <a:gd name="connsiteY42" fmla="*/ 1461676 h 1597680"/>
              <a:gd name="connsiteX43" fmla="*/ 5588902 w 9662615"/>
              <a:gd name="connsiteY43" fmla="*/ 1469647 h 1597680"/>
              <a:gd name="connsiteX44" fmla="*/ 5498090 w 9662615"/>
              <a:gd name="connsiteY44" fmla="*/ 1483173 h 1597680"/>
              <a:gd name="connsiteX45" fmla="*/ 5444641 w 9662615"/>
              <a:gd name="connsiteY45" fmla="*/ 1487602 h 1597680"/>
              <a:gd name="connsiteX46" fmla="*/ 5299812 w 9662615"/>
              <a:gd name="connsiteY46" fmla="*/ 1503362 h 1597680"/>
              <a:gd name="connsiteX47" fmla="*/ 5213947 w 9662615"/>
              <a:gd name="connsiteY47" fmla="*/ 1516637 h 1597680"/>
              <a:gd name="connsiteX48" fmla="*/ 5090342 w 9662615"/>
              <a:gd name="connsiteY48" fmla="*/ 1546680 h 1597680"/>
              <a:gd name="connsiteX49" fmla="*/ 5129812 w 9662615"/>
              <a:gd name="connsiteY49" fmla="*/ 1521277 h 1597680"/>
              <a:gd name="connsiteX50" fmla="*/ 5059484 w 9662615"/>
              <a:gd name="connsiteY50" fmla="*/ 1546802 h 1597680"/>
              <a:gd name="connsiteX51" fmla="*/ 5038524 w 9662615"/>
              <a:gd name="connsiteY51" fmla="*/ 1545675 h 1597680"/>
              <a:gd name="connsiteX52" fmla="*/ 5026564 w 9662615"/>
              <a:gd name="connsiteY52" fmla="*/ 1545376 h 1597680"/>
              <a:gd name="connsiteX53" fmla="*/ 4969433 w 9662615"/>
              <a:gd name="connsiteY53" fmla="*/ 1550865 h 1597680"/>
              <a:gd name="connsiteX54" fmla="*/ 4929254 w 9662615"/>
              <a:gd name="connsiteY54" fmla="*/ 1563452 h 1597680"/>
              <a:gd name="connsiteX55" fmla="*/ 4871726 w 9662615"/>
              <a:gd name="connsiteY55" fmla="*/ 1570584 h 1597680"/>
              <a:gd name="connsiteX56" fmla="*/ 4843267 w 9662615"/>
              <a:gd name="connsiteY56" fmla="*/ 1561459 h 1597680"/>
              <a:gd name="connsiteX57" fmla="*/ 4821058 w 9662615"/>
              <a:gd name="connsiteY57" fmla="*/ 1553078 h 1597680"/>
              <a:gd name="connsiteX58" fmla="*/ 4791466 w 9662615"/>
              <a:gd name="connsiteY58" fmla="*/ 1561324 h 1597680"/>
              <a:gd name="connsiteX59" fmla="*/ 4784247 w 9662615"/>
              <a:gd name="connsiteY59" fmla="*/ 1562342 h 1597680"/>
              <a:gd name="connsiteX60" fmla="*/ 4743285 w 9662615"/>
              <a:gd name="connsiteY60" fmla="*/ 1597680 h 1597680"/>
              <a:gd name="connsiteX61" fmla="*/ 4697562 w 9662615"/>
              <a:gd name="connsiteY61" fmla="*/ 1551206 h 1597680"/>
              <a:gd name="connsiteX62" fmla="*/ 4662664 w 9662615"/>
              <a:gd name="connsiteY62" fmla="*/ 1573162 h 1597680"/>
              <a:gd name="connsiteX63" fmla="*/ 4603028 w 9662615"/>
              <a:gd name="connsiteY63" fmla="*/ 1568821 h 1597680"/>
              <a:gd name="connsiteX64" fmla="*/ 4541612 w 9662615"/>
              <a:gd name="connsiteY64" fmla="*/ 1545262 h 1597680"/>
              <a:gd name="connsiteX65" fmla="*/ 4422155 w 9662615"/>
              <a:gd name="connsiteY65" fmla="*/ 1542059 h 1597680"/>
              <a:gd name="connsiteX66" fmla="*/ 4221826 w 9662615"/>
              <a:gd name="connsiteY66" fmla="*/ 1508923 h 1597680"/>
              <a:gd name="connsiteX67" fmla="*/ 4096601 w 9662615"/>
              <a:gd name="connsiteY67" fmla="*/ 1521563 h 1597680"/>
              <a:gd name="connsiteX68" fmla="*/ 3970635 w 9662615"/>
              <a:gd name="connsiteY68" fmla="*/ 1544815 h 1597680"/>
              <a:gd name="connsiteX69" fmla="*/ 3833906 w 9662615"/>
              <a:gd name="connsiteY69" fmla="*/ 1516637 h 1597680"/>
              <a:gd name="connsiteX70" fmla="*/ 3696258 w 9662615"/>
              <a:gd name="connsiteY70" fmla="*/ 1537563 h 1597680"/>
              <a:gd name="connsiteX71" fmla="*/ 3594070 w 9662615"/>
              <a:gd name="connsiteY71" fmla="*/ 1509422 h 1597680"/>
              <a:gd name="connsiteX72" fmla="*/ 3565233 w 9662615"/>
              <a:gd name="connsiteY72" fmla="*/ 1515122 h 1597680"/>
              <a:gd name="connsiteX73" fmla="*/ 3560267 w 9662615"/>
              <a:gd name="connsiteY73" fmla="*/ 1516288 h 1597680"/>
              <a:gd name="connsiteX74" fmla="*/ 3540258 w 9662615"/>
              <a:gd name="connsiteY74" fmla="*/ 1516976 h 1597680"/>
              <a:gd name="connsiteX75" fmla="*/ 3534780 w 9662615"/>
              <a:gd name="connsiteY75" fmla="*/ 1522141 h 1597680"/>
              <a:gd name="connsiteX76" fmla="*/ 3504783 w 9662615"/>
              <a:gd name="connsiteY76" fmla="*/ 1526739 h 1597680"/>
              <a:gd name="connsiteX77" fmla="*/ 3430805 w 9662615"/>
              <a:gd name="connsiteY77" fmla="*/ 1542521 h 1597680"/>
              <a:gd name="connsiteX78" fmla="*/ 3292707 w 9662615"/>
              <a:gd name="connsiteY78" fmla="*/ 1520490 h 1597680"/>
              <a:gd name="connsiteX79" fmla="*/ 3187872 w 9662615"/>
              <a:gd name="connsiteY79" fmla="*/ 1519991 h 1597680"/>
              <a:gd name="connsiteX80" fmla="*/ 3148026 w 9662615"/>
              <a:gd name="connsiteY80" fmla="*/ 1524777 h 1597680"/>
              <a:gd name="connsiteX81" fmla="*/ 3092394 w 9662615"/>
              <a:gd name="connsiteY81" fmla="*/ 1528115 h 1597680"/>
              <a:gd name="connsiteX82" fmla="*/ 2994200 w 9662615"/>
              <a:gd name="connsiteY82" fmla="*/ 1537857 h 1597680"/>
              <a:gd name="connsiteX83" fmla="*/ 2862301 w 9662615"/>
              <a:gd name="connsiteY83" fmla="*/ 1544250 h 1597680"/>
              <a:gd name="connsiteX84" fmla="*/ 2766335 w 9662615"/>
              <a:gd name="connsiteY84" fmla="*/ 1527662 h 1597680"/>
              <a:gd name="connsiteX85" fmla="*/ 2757836 w 9662615"/>
              <a:gd name="connsiteY85" fmla="*/ 1531371 h 1597680"/>
              <a:gd name="connsiteX86" fmla="*/ 2691555 w 9662615"/>
              <a:gd name="connsiteY86" fmla="*/ 1530283 h 1597680"/>
              <a:gd name="connsiteX87" fmla="*/ 2491676 w 9662615"/>
              <a:gd name="connsiteY87" fmla="*/ 1500859 h 1597680"/>
              <a:gd name="connsiteX88" fmla="*/ 2378036 w 9662615"/>
              <a:gd name="connsiteY88" fmla="*/ 1520645 h 1597680"/>
              <a:gd name="connsiteX89" fmla="*/ 2284269 w 9662615"/>
              <a:gd name="connsiteY89" fmla="*/ 1503068 h 1597680"/>
              <a:gd name="connsiteX90" fmla="*/ 2207104 w 9662615"/>
              <a:gd name="connsiteY90" fmla="*/ 1508888 h 1597680"/>
              <a:gd name="connsiteX91" fmla="*/ 2149226 w 9662615"/>
              <a:gd name="connsiteY91" fmla="*/ 1523409 h 1597680"/>
              <a:gd name="connsiteX92" fmla="*/ 2084783 w 9662615"/>
              <a:gd name="connsiteY92" fmla="*/ 1524245 h 1597680"/>
              <a:gd name="connsiteX93" fmla="*/ 2070075 w 9662615"/>
              <a:gd name="connsiteY93" fmla="*/ 1511285 h 1597680"/>
              <a:gd name="connsiteX94" fmla="*/ 2001057 w 9662615"/>
              <a:gd name="connsiteY94" fmla="*/ 1516449 h 1597680"/>
              <a:gd name="connsiteX95" fmla="*/ 1896330 w 9662615"/>
              <a:gd name="connsiteY95" fmla="*/ 1525725 h 1597680"/>
              <a:gd name="connsiteX96" fmla="*/ 1835994 w 9662615"/>
              <a:gd name="connsiteY96" fmla="*/ 1527678 h 1597680"/>
              <a:gd name="connsiteX97" fmla="*/ 1671119 w 9662615"/>
              <a:gd name="connsiteY97" fmla="*/ 1536701 h 1597680"/>
              <a:gd name="connsiteX98" fmla="*/ 1601337 w 9662615"/>
              <a:gd name="connsiteY98" fmla="*/ 1548552 h 1597680"/>
              <a:gd name="connsiteX99" fmla="*/ 1407755 w 9662615"/>
              <a:gd name="connsiteY99" fmla="*/ 1571444 h 1597680"/>
              <a:gd name="connsiteX100" fmla="*/ 1271994 w 9662615"/>
              <a:gd name="connsiteY100" fmla="*/ 1579471 h 1597680"/>
              <a:gd name="connsiteX101" fmla="*/ 1249226 w 9662615"/>
              <a:gd name="connsiteY101" fmla="*/ 1583140 h 1597680"/>
              <a:gd name="connsiteX102" fmla="*/ 1217719 w 9662615"/>
              <a:gd name="connsiteY102" fmla="*/ 1580863 h 1597680"/>
              <a:gd name="connsiteX103" fmla="*/ 1091432 w 9662615"/>
              <a:gd name="connsiteY103" fmla="*/ 1571003 h 1597680"/>
              <a:gd name="connsiteX104" fmla="*/ 992039 w 9662615"/>
              <a:gd name="connsiteY104" fmla="*/ 1556662 h 1597680"/>
              <a:gd name="connsiteX105" fmla="*/ 868264 w 9662615"/>
              <a:gd name="connsiteY105" fmla="*/ 1566392 h 1597680"/>
              <a:gd name="connsiteX106" fmla="*/ 792765 w 9662615"/>
              <a:gd name="connsiteY106" fmla="*/ 1563102 h 1597680"/>
              <a:gd name="connsiteX107" fmla="*/ 669055 w 9662615"/>
              <a:gd name="connsiteY107" fmla="*/ 1543638 h 1597680"/>
              <a:gd name="connsiteX108" fmla="*/ 506152 w 9662615"/>
              <a:gd name="connsiteY108" fmla="*/ 1549124 h 1597680"/>
              <a:gd name="connsiteX109" fmla="*/ 472797 w 9662615"/>
              <a:gd name="connsiteY109" fmla="*/ 1568904 h 1597680"/>
              <a:gd name="connsiteX110" fmla="*/ 427864 w 9662615"/>
              <a:gd name="connsiteY110" fmla="*/ 1580848 h 1597680"/>
              <a:gd name="connsiteX111" fmla="*/ 408381 w 9662615"/>
              <a:gd name="connsiteY111" fmla="*/ 1552940 h 1597680"/>
              <a:gd name="connsiteX112" fmla="*/ 267163 w 9662615"/>
              <a:gd name="connsiteY112" fmla="*/ 1531913 h 1597680"/>
              <a:gd name="connsiteX113" fmla="*/ 196644 w 9662615"/>
              <a:gd name="connsiteY113" fmla="*/ 1524565 h 1597680"/>
              <a:gd name="connsiteX114" fmla="*/ 86819 w 9662615"/>
              <a:gd name="connsiteY114" fmla="*/ 1519517 h 1597680"/>
              <a:gd name="connsiteX115" fmla="*/ 53369 w 9662615"/>
              <a:gd name="connsiteY115" fmla="*/ 1516853 h 1597680"/>
              <a:gd name="connsiteX116" fmla="*/ 2359 w 9662615"/>
              <a:gd name="connsiteY116" fmla="*/ 1515247 h 1597680"/>
              <a:gd name="connsiteX117" fmla="*/ 0 w 9662615"/>
              <a:gd name="connsiteY117" fmla="*/ 1514932 h 1597680"/>
              <a:gd name="connsiteX118" fmla="*/ 0 w 9662615"/>
              <a:gd name="connsiteY118" fmla="*/ 0 h 1597680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603753"/>
              <a:gd name="connsiteX1" fmla="*/ 9662615 w 9662615"/>
              <a:gd name="connsiteY1" fmla="*/ 0 h 1603753"/>
              <a:gd name="connsiteX2" fmla="*/ 9662615 w 9662615"/>
              <a:gd name="connsiteY2" fmla="*/ 1280346 h 1603753"/>
              <a:gd name="connsiteX3" fmla="*/ 9658420 w 9662615"/>
              <a:gd name="connsiteY3" fmla="*/ 1280106 h 1603753"/>
              <a:gd name="connsiteX4" fmla="*/ 9469546 w 9662615"/>
              <a:gd name="connsiteY4" fmla="*/ 1289837 h 1603753"/>
              <a:gd name="connsiteX5" fmla="*/ 9385895 w 9662615"/>
              <a:gd name="connsiteY5" fmla="*/ 1269203 h 1603753"/>
              <a:gd name="connsiteX6" fmla="*/ 9144767 w 9662615"/>
              <a:gd name="connsiteY6" fmla="*/ 1264120 h 1603753"/>
              <a:gd name="connsiteX7" fmla="*/ 8837252 w 9662615"/>
              <a:gd name="connsiteY7" fmla="*/ 1350515 h 1603753"/>
              <a:gd name="connsiteX8" fmla="*/ 8705466 w 9662615"/>
              <a:gd name="connsiteY8" fmla="*/ 1342419 h 1603753"/>
              <a:gd name="connsiteX9" fmla="*/ 8652221 w 9662615"/>
              <a:gd name="connsiteY9" fmla="*/ 1326906 h 1603753"/>
              <a:gd name="connsiteX10" fmla="*/ 8632312 w 9662615"/>
              <a:gd name="connsiteY10" fmla="*/ 1326025 h 1603753"/>
              <a:gd name="connsiteX11" fmla="*/ 8591582 w 9662615"/>
              <a:gd name="connsiteY11" fmla="*/ 1341666 h 1603753"/>
              <a:gd name="connsiteX12" fmla="*/ 8537336 w 9662615"/>
              <a:gd name="connsiteY12" fmla="*/ 1341684 h 1603753"/>
              <a:gd name="connsiteX13" fmla="*/ 8472508 w 9662615"/>
              <a:gd name="connsiteY13" fmla="*/ 1363109 h 1603753"/>
              <a:gd name="connsiteX14" fmla="*/ 8258477 w 9662615"/>
              <a:gd name="connsiteY14" fmla="*/ 1370666 h 1603753"/>
              <a:gd name="connsiteX15" fmla="*/ 8197961 w 9662615"/>
              <a:gd name="connsiteY15" fmla="*/ 1392804 h 1603753"/>
              <a:gd name="connsiteX16" fmla="*/ 8171196 w 9662615"/>
              <a:gd name="connsiteY16" fmla="*/ 1397216 h 1603753"/>
              <a:gd name="connsiteX17" fmla="*/ 8127667 w 9662615"/>
              <a:gd name="connsiteY17" fmla="*/ 1418254 h 1603753"/>
              <a:gd name="connsiteX18" fmla="*/ 7974579 w 9662615"/>
              <a:gd name="connsiteY18" fmla="*/ 1383439 h 1603753"/>
              <a:gd name="connsiteX19" fmla="*/ 7768351 w 9662615"/>
              <a:gd name="connsiteY19" fmla="*/ 1395051 h 1603753"/>
              <a:gd name="connsiteX20" fmla="*/ 7635985 w 9662615"/>
              <a:gd name="connsiteY20" fmla="*/ 1386363 h 1603753"/>
              <a:gd name="connsiteX21" fmla="*/ 7466069 w 9662615"/>
              <a:gd name="connsiteY21" fmla="*/ 1377654 h 1603753"/>
              <a:gd name="connsiteX22" fmla="*/ 7355642 w 9662615"/>
              <a:gd name="connsiteY22" fmla="*/ 1407761 h 1603753"/>
              <a:gd name="connsiteX23" fmla="*/ 7151610 w 9662615"/>
              <a:gd name="connsiteY23" fmla="*/ 1397856 h 1603753"/>
              <a:gd name="connsiteX24" fmla="*/ 7082147 w 9662615"/>
              <a:gd name="connsiteY24" fmla="*/ 1406113 h 1603753"/>
              <a:gd name="connsiteX25" fmla="*/ 7014958 w 9662615"/>
              <a:gd name="connsiteY25" fmla="*/ 1396883 h 1603753"/>
              <a:gd name="connsiteX26" fmla="*/ 6907567 w 9662615"/>
              <a:gd name="connsiteY26" fmla="*/ 1419149 h 1603753"/>
              <a:gd name="connsiteX27" fmla="*/ 6748428 w 9662615"/>
              <a:gd name="connsiteY27" fmla="*/ 1420308 h 1603753"/>
              <a:gd name="connsiteX28" fmla="*/ 6654257 w 9662615"/>
              <a:gd name="connsiteY28" fmla="*/ 1424143 h 1603753"/>
              <a:gd name="connsiteX29" fmla="*/ 6620123 w 9662615"/>
              <a:gd name="connsiteY29" fmla="*/ 1430535 h 1603753"/>
              <a:gd name="connsiteX30" fmla="*/ 6571355 w 9662615"/>
              <a:gd name="connsiteY30" fmla="*/ 1436144 h 1603753"/>
              <a:gd name="connsiteX31" fmla="*/ 6486557 w 9662615"/>
              <a:gd name="connsiteY31" fmla="*/ 1449861 h 1603753"/>
              <a:gd name="connsiteX32" fmla="*/ 6370419 w 9662615"/>
              <a:gd name="connsiteY32" fmla="*/ 1461649 h 1603753"/>
              <a:gd name="connsiteX33" fmla="*/ 6278839 w 9662615"/>
              <a:gd name="connsiteY33" fmla="*/ 1449160 h 1603753"/>
              <a:gd name="connsiteX34" fmla="*/ 6272455 w 9662615"/>
              <a:gd name="connsiteY34" fmla="*/ 1453191 h 1603753"/>
              <a:gd name="connsiteX35" fmla="*/ 6212659 w 9662615"/>
              <a:gd name="connsiteY35" fmla="*/ 1454850 h 1603753"/>
              <a:gd name="connsiteX36" fmla="*/ 6069317 w 9662615"/>
              <a:gd name="connsiteY36" fmla="*/ 1445838 h 1603753"/>
              <a:gd name="connsiteX37" fmla="*/ 5878477 w 9662615"/>
              <a:gd name="connsiteY37" fmla="*/ 1439180 h 1603753"/>
              <a:gd name="connsiteX38" fmla="*/ 5838387 w 9662615"/>
              <a:gd name="connsiteY38" fmla="*/ 1444679 h 1603753"/>
              <a:gd name="connsiteX39" fmla="*/ 5771136 w 9662615"/>
              <a:gd name="connsiteY39" fmla="*/ 1453639 h 1603753"/>
              <a:gd name="connsiteX40" fmla="*/ 5724081 w 9662615"/>
              <a:gd name="connsiteY40" fmla="*/ 1470431 h 1603753"/>
              <a:gd name="connsiteX41" fmla="*/ 5666577 w 9662615"/>
              <a:gd name="connsiteY41" fmla="*/ 1473921 h 1603753"/>
              <a:gd name="connsiteX42" fmla="*/ 5649068 w 9662615"/>
              <a:gd name="connsiteY42" fmla="*/ 1461676 h 1603753"/>
              <a:gd name="connsiteX43" fmla="*/ 5588902 w 9662615"/>
              <a:gd name="connsiteY43" fmla="*/ 1469647 h 1603753"/>
              <a:gd name="connsiteX44" fmla="*/ 5498090 w 9662615"/>
              <a:gd name="connsiteY44" fmla="*/ 1483173 h 1603753"/>
              <a:gd name="connsiteX45" fmla="*/ 5444641 w 9662615"/>
              <a:gd name="connsiteY45" fmla="*/ 1487602 h 1603753"/>
              <a:gd name="connsiteX46" fmla="*/ 5299812 w 9662615"/>
              <a:gd name="connsiteY46" fmla="*/ 1503362 h 1603753"/>
              <a:gd name="connsiteX47" fmla="*/ 5213947 w 9662615"/>
              <a:gd name="connsiteY47" fmla="*/ 1516637 h 1603753"/>
              <a:gd name="connsiteX48" fmla="*/ 5090342 w 9662615"/>
              <a:gd name="connsiteY48" fmla="*/ 1546680 h 1603753"/>
              <a:gd name="connsiteX49" fmla="*/ 5129812 w 9662615"/>
              <a:gd name="connsiteY49" fmla="*/ 1521277 h 1603753"/>
              <a:gd name="connsiteX50" fmla="*/ 5059484 w 9662615"/>
              <a:gd name="connsiteY50" fmla="*/ 1546802 h 1603753"/>
              <a:gd name="connsiteX51" fmla="*/ 5038524 w 9662615"/>
              <a:gd name="connsiteY51" fmla="*/ 1545675 h 1603753"/>
              <a:gd name="connsiteX52" fmla="*/ 5026564 w 9662615"/>
              <a:gd name="connsiteY52" fmla="*/ 1545376 h 1603753"/>
              <a:gd name="connsiteX53" fmla="*/ 4969433 w 9662615"/>
              <a:gd name="connsiteY53" fmla="*/ 1550865 h 1603753"/>
              <a:gd name="connsiteX54" fmla="*/ 4929254 w 9662615"/>
              <a:gd name="connsiteY54" fmla="*/ 1563452 h 1603753"/>
              <a:gd name="connsiteX55" fmla="*/ 4871726 w 9662615"/>
              <a:gd name="connsiteY55" fmla="*/ 1570584 h 1603753"/>
              <a:gd name="connsiteX56" fmla="*/ 4843267 w 9662615"/>
              <a:gd name="connsiteY56" fmla="*/ 1561459 h 1603753"/>
              <a:gd name="connsiteX57" fmla="*/ 4821058 w 9662615"/>
              <a:gd name="connsiteY57" fmla="*/ 1553078 h 1603753"/>
              <a:gd name="connsiteX58" fmla="*/ 4791466 w 9662615"/>
              <a:gd name="connsiteY58" fmla="*/ 1561324 h 1603753"/>
              <a:gd name="connsiteX59" fmla="*/ 4784247 w 9662615"/>
              <a:gd name="connsiteY59" fmla="*/ 1562342 h 1603753"/>
              <a:gd name="connsiteX60" fmla="*/ 4743285 w 9662615"/>
              <a:gd name="connsiteY60" fmla="*/ 1597680 h 1603753"/>
              <a:gd name="connsiteX61" fmla="*/ 4697562 w 9662615"/>
              <a:gd name="connsiteY61" fmla="*/ 1551206 h 1603753"/>
              <a:gd name="connsiteX62" fmla="*/ 4662664 w 9662615"/>
              <a:gd name="connsiteY62" fmla="*/ 1573162 h 1603753"/>
              <a:gd name="connsiteX63" fmla="*/ 4603028 w 9662615"/>
              <a:gd name="connsiteY63" fmla="*/ 1568821 h 1603753"/>
              <a:gd name="connsiteX64" fmla="*/ 4541612 w 9662615"/>
              <a:gd name="connsiteY64" fmla="*/ 1545262 h 1603753"/>
              <a:gd name="connsiteX65" fmla="*/ 4422155 w 9662615"/>
              <a:gd name="connsiteY65" fmla="*/ 1542059 h 1603753"/>
              <a:gd name="connsiteX66" fmla="*/ 4221826 w 9662615"/>
              <a:gd name="connsiteY66" fmla="*/ 1508923 h 1603753"/>
              <a:gd name="connsiteX67" fmla="*/ 4096601 w 9662615"/>
              <a:gd name="connsiteY67" fmla="*/ 1521563 h 1603753"/>
              <a:gd name="connsiteX68" fmla="*/ 3970635 w 9662615"/>
              <a:gd name="connsiteY68" fmla="*/ 1544815 h 1603753"/>
              <a:gd name="connsiteX69" fmla="*/ 3833906 w 9662615"/>
              <a:gd name="connsiteY69" fmla="*/ 1516637 h 1603753"/>
              <a:gd name="connsiteX70" fmla="*/ 3696258 w 9662615"/>
              <a:gd name="connsiteY70" fmla="*/ 1537563 h 1603753"/>
              <a:gd name="connsiteX71" fmla="*/ 3594070 w 9662615"/>
              <a:gd name="connsiteY71" fmla="*/ 1509422 h 1603753"/>
              <a:gd name="connsiteX72" fmla="*/ 3565233 w 9662615"/>
              <a:gd name="connsiteY72" fmla="*/ 1515122 h 1603753"/>
              <a:gd name="connsiteX73" fmla="*/ 3560267 w 9662615"/>
              <a:gd name="connsiteY73" fmla="*/ 1516288 h 1603753"/>
              <a:gd name="connsiteX74" fmla="*/ 3540258 w 9662615"/>
              <a:gd name="connsiteY74" fmla="*/ 1516976 h 1603753"/>
              <a:gd name="connsiteX75" fmla="*/ 3534780 w 9662615"/>
              <a:gd name="connsiteY75" fmla="*/ 1522141 h 1603753"/>
              <a:gd name="connsiteX76" fmla="*/ 3504783 w 9662615"/>
              <a:gd name="connsiteY76" fmla="*/ 1526739 h 1603753"/>
              <a:gd name="connsiteX77" fmla="*/ 3430805 w 9662615"/>
              <a:gd name="connsiteY77" fmla="*/ 1542521 h 1603753"/>
              <a:gd name="connsiteX78" fmla="*/ 3292707 w 9662615"/>
              <a:gd name="connsiteY78" fmla="*/ 1520490 h 1603753"/>
              <a:gd name="connsiteX79" fmla="*/ 3187872 w 9662615"/>
              <a:gd name="connsiteY79" fmla="*/ 1519991 h 1603753"/>
              <a:gd name="connsiteX80" fmla="*/ 3148026 w 9662615"/>
              <a:gd name="connsiteY80" fmla="*/ 1524777 h 1603753"/>
              <a:gd name="connsiteX81" fmla="*/ 3092394 w 9662615"/>
              <a:gd name="connsiteY81" fmla="*/ 1528115 h 1603753"/>
              <a:gd name="connsiteX82" fmla="*/ 2994200 w 9662615"/>
              <a:gd name="connsiteY82" fmla="*/ 1537857 h 1603753"/>
              <a:gd name="connsiteX83" fmla="*/ 2862301 w 9662615"/>
              <a:gd name="connsiteY83" fmla="*/ 1544250 h 1603753"/>
              <a:gd name="connsiteX84" fmla="*/ 2766335 w 9662615"/>
              <a:gd name="connsiteY84" fmla="*/ 1527662 h 1603753"/>
              <a:gd name="connsiteX85" fmla="*/ 2757836 w 9662615"/>
              <a:gd name="connsiteY85" fmla="*/ 1531371 h 1603753"/>
              <a:gd name="connsiteX86" fmla="*/ 2691555 w 9662615"/>
              <a:gd name="connsiteY86" fmla="*/ 1530283 h 1603753"/>
              <a:gd name="connsiteX87" fmla="*/ 2491676 w 9662615"/>
              <a:gd name="connsiteY87" fmla="*/ 1500859 h 1603753"/>
              <a:gd name="connsiteX88" fmla="*/ 2378036 w 9662615"/>
              <a:gd name="connsiteY88" fmla="*/ 1520645 h 1603753"/>
              <a:gd name="connsiteX89" fmla="*/ 2284269 w 9662615"/>
              <a:gd name="connsiteY89" fmla="*/ 1503068 h 1603753"/>
              <a:gd name="connsiteX90" fmla="*/ 2207104 w 9662615"/>
              <a:gd name="connsiteY90" fmla="*/ 1508888 h 1603753"/>
              <a:gd name="connsiteX91" fmla="*/ 2149226 w 9662615"/>
              <a:gd name="connsiteY91" fmla="*/ 1523409 h 1603753"/>
              <a:gd name="connsiteX92" fmla="*/ 2084783 w 9662615"/>
              <a:gd name="connsiteY92" fmla="*/ 1524245 h 1603753"/>
              <a:gd name="connsiteX93" fmla="*/ 2070075 w 9662615"/>
              <a:gd name="connsiteY93" fmla="*/ 1511285 h 1603753"/>
              <a:gd name="connsiteX94" fmla="*/ 2001057 w 9662615"/>
              <a:gd name="connsiteY94" fmla="*/ 1516449 h 1603753"/>
              <a:gd name="connsiteX95" fmla="*/ 1896330 w 9662615"/>
              <a:gd name="connsiteY95" fmla="*/ 1525725 h 1603753"/>
              <a:gd name="connsiteX96" fmla="*/ 1835994 w 9662615"/>
              <a:gd name="connsiteY96" fmla="*/ 1527678 h 1603753"/>
              <a:gd name="connsiteX97" fmla="*/ 1671119 w 9662615"/>
              <a:gd name="connsiteY97" fmla="*/ 1536701 h 1603753"/>
              <a:gd name="connsiteX98" fmla="*/ 1601337 w 9662615"/>
              <a:gd name="connsiteY98" fmla="*/ 1548552 h 1603753"/>
              <a:gd name="connsiteX99" fmla="*/ 1407755 w 9662615"/>
              <a:gd name="connsiteY99" fmla="*/ 1571444 h 1603753"/>
              <a:gd name="connsiteX100" fmla="*/ 1271994 w 9662615"/>
              <a:gd name="connsiteY100" fmla="*/ 1579471 h 1603753"/>
              <a:gd name="connsiteX101" fmla="*/ 1249226 w 9662615"/>
              <a:gd name="connsiteY101" fmla="*/ 1583140 h 1603753"/>
              <a:gd name="connsiteX102" fmla="*/ 1217719 w 9662615"/>
              <a:gd name="connsiteY102" fmla="*/ 1580863 h 1603753"/>
              <a:gd name="connsiteX103" fmla="*/ 1091432 w 9662615"/>
              <a:gd name="connsiteY103" fmla="*/ 1571003 h 1603753"/>
              <a:gd name="connsiteX104" fmla="*/ 992039 w 9662615"/>
              <a:gd name="connsiteY104" fmla="*/ 1556662 h 1603753"/>
              <a:gd name="connsiteX105" fmla="*/ 868264 w 9662615"/>
              <a:gd name="connsiteY105" fmla="*/ 1566392 h 1603753"/>
              <a:gd name="connsiteX106" fmla="*/ 792765 w 9662615"/>
              <a:gd name="connsiteY106" fmla="*/ 1563102 h 1603753"/>
              <a:gd name="connsiteX107" fmla="*/ 669055 w 9662615"/>
              <a:gd name="connsiteY107" fmla="*/ 1543638 h 1603753"/>
              <a:gd name="connsiteX108" fmla="*/ 506152 w 9662615"/>
              <a:gd name="connsiteY108" fmla="*/ 1549124 h 1603753"/>
              <a:gd name="connsiteX109" fmla="*/ 472797 w 9662615"/>
              <a:gd name="connsiteY109" fmla="*/ 1568904 h 1603753"/>
              <a:gd name="connsiteX110" fmla="*/ 427864 w 9662615"/>
              <a:gd name="connsiteY110" fmla="*/ 1580848 h 1603753"/>
              <a:gd name="connsiteX111" fmla="*/ 408381 w 9662615"/>
              <a:gd name="connsiteY111" fmla="*/ 1552940 h 1603753"/>
              <a:gd name="connsiteX112" fmla="*/ 267163 w 9662615"/>
              <a:gd name="connsiteY112" fmla="*/ 1531913 h 1603753"/>
              <a:gd name="connsiteX113" fmla="*/ 196644 w 9662615"/>
              <a:gd name="connsiteY113" fmla="*/ 1524565 h 1603753"/>
              <a:gd name="connsiteX114" fmla="*/ 86819 w 9662615"/>
              <a:gd name="connsiteY114" fmla="*/ 1519517 h 1603753"/>
              <a:gd name="connsiteX115" fmla="*/ 53369 w 9662615"/>
              <a:gd name="connsiteY115" fmla="*/ 1516853 h 1603753"/>
              <a:gd name="connsiteX116" fmla="*/ 2359 w 9662615"/>
              <a:gd name="connsiteY116" fmla="*/ 1515247 h 1603753"/>
              <a:gd name="connsiteX117" fmla="*/ 0 w 9662615"/>
              <a:gd name="connsiteY117" fmla="*/ 1514932 h 1603753"/>
              <a:gd name="connsiteX118" fmla="*/ 0 w 9662615"/>
              <a:gd name="connsiteY118" fmla="*/ 0 h 1603753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422155 w 9662615"/>
              <a:gd name="connsiteY65" fmla="*/ 1542059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41612 w 9662615"/>
              <a:gd name="connsiteY64" fmla="*/ 1545262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603028 w 9662615"/>
              <a:gd name="connsiteY63" fmla="*/ 1568821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95077 w 9662615"/>
              <a:gd name="connsiteY63" fmla="*/ 1552918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62664 w 9662615"/>
              <a:gd name="connsiteY62" fmla="*/ 1573162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8923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70635 w 9662615"/>
              <a:gd name="connsiteY68" fmla="*/ 1544815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3966659 w 9662615"/>
              <a:gd name="connsiteY68" fmla="*/ 1528913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96499"/>
              <a:gd name="connsiteX1" fmla="*/ 9662615 w 9662615"/>
              <a:gd name="connsiteY1" fmla="*/ 0 h 1596499"/>
              <a:gd name="connsiteX2" fmla="*/ 9662615 w 9662615"/>
              <a:gd name="connsiteY2" fmla="*/ 1280346 h 1596499"/>
              <a:gd name="connsiteX3" fmla="*/ 9658420 w 9662615"/>
              <a:gd name="connsiteY3" fmla="*/ 1280106 h 1596499"/>
              <a:gd name="connsiteX4" fmla="*/ 9469546 w 9662615"/>
              <a:gd name="connsiteY4" fmla="*/ 1289837 h 1596499"/>
              <a:gd name="connsiteX5" fmla="*/ 9385895 w 9662615"/>
              <a:gd name="connsiteY5" fmla="*/ 1269203 h 1596499"/>
              <a:gd name="connsiteX6" fmla="*/ 9144767 w 9662615"/>
              <a:gd name="connsiteY6" fmla="*/ 1264120 h 1596499"/>
              <a:gd name="connsiteX7" fmla="*/ 8837252 w 9662615"/>
              <a:gd name="connsiteY7" fmla="*/ 1350515 h 1596499"/>
              <a:gd name="connsiteX8" fmla="*/ 8705466 w 9662615"/>
              <a:gd name="connsiteY8" fmla="*/ 1342419 h 1596499"/>
              <a:gd name="connsiteX9" fmla="*/ 8652221 w 9662615"/>
              <a:gd name="connsiteY9" fmla="*/ 1326906 h 1596499"/>
              <a:gd name="connsiteX10" fmla="*/ 8632312 w 9662615"/>
              <a:gd name="connsiteY10" fmla="*/ 1326025 h 1596499"/>
              <a:gd name="connsiteX11" fmla="*/ 8591582 w 9662615"/>
              <a:gd name="connsiteY11" fmla="*/ 1341666 h 1596499"/>
              <a:gd name="connsiteX12" fmla="*/ 8537336 w 9662615"/>
              <a:gd name="connsiteY12" fmla="*/ 1341684 h 1596499"/>
              <a:gd name="connsiteX13" fmla="*/ 8472508 w 9662615"/>
              <a:gd name="connsiteY13" fmla="*/ 1363109 h 1596499"/>
              <a:gd name="connsiteX14" fmla="*/ 8258477 w 9662615"/>
              <a:gd name="connsiteY14" fmla="*/ 1370666 h 1596499"/>
              <a:gd name="connsiteX15" fmla="*/ 8197961 w 9662615"/>
              <a:gd name="connsiteY15" fmla="*/ 1392804 h 1596499"/>
              <a:gd name="connsiteX16" fmla="*/ 8171196 w 9662615"/>
              <a:gd name="connsiteY16" fmla="*/ 1397216 h 1596499"/>
              <a:gd name="connsiteX17" fmla="*/ 8127667 w 9662615"/>
              <a:gd name="connsiteY17" fmla="*/ 1418254 h 1596499"/>
              <a:gd name="connsiteX18" fmla="*/ 7974579 w 9662615"/>
              <a:gd name="connsiteY18" fmla="*/ 1383439 h 1596499"/>
              <a:gd name="connsiteX19" fmla="*/ 7768351 w 9662615"/>
              <a:gd name="connsiteY19" fmla="*/ 1395051 h 1596499"/>
              <a:gd name="connsiteX20" fmla="*/ 7635985 w 9662615"/>
              <a:gd name="connsiteY20" fmla="*/ 1386363 h 1596499"/>
              <a:gd name="connsiteX21" fmla="*/ 7466069 w 9662615"/>
              <a:gd name="connsiteY21" fmla="*/ 1377654 h 1596499"/>
              <a:gd name="connsiteX22" fmla="*/ 7355642 w 9662615"/>
              <a:gd name="connsiteY22" fmla="*/ 1407761 h 1596499"/>
              <a:gd name="connsiteX23" fmla="*/ 7151610 w 9662615"/>
              <a:gd name="connsiteY23" fmla="*/ 1397856 h 1596499"/>
              <a:gd name="connsiteX24" fmla="*/ 7082147 w 9662615"/>
              <a:gd name="connsiteY24" fmla="*/ 1406113 h 1596499"/>
              <a:gd name="connsiteX25" fmla="*/ 7014958 w 9662615"/>
              <a:gd name="connsiteY25" fmla="*/ 1396883 h 1596499"/>
              <a:gd name="connsiteX26" fmla="*/ 6907567 w 9662615"/>
              <a:gd name="connsiteY26" fmla="*/ 1419149 h 1596499"/>
              <a:gd name="connsiteX27" fmla="*/ 6748428 w 9662615"/>
              <a:gd name="connsiteY27" fmla="*/ 1420308 h 1596499"/>
              <a:gd name="connsiteX28" fmla="*/ 6654257 w 9662615"/>
              <a:gd name="connsiteY28" fmla="*/ 1424143 h 1596499"/>
              <a:gd name="connsiteX29" fmla="*/ 6620123 w 9662615"/>
              <a:gd name="connsiteY29" fmla="*/ 1430535 h 1596499"/>
              <a:gd name="connsiteX30" fmla="*/ 6571355 w 9662615"/>
              <a:gd name="connsiteY30" fmla="*/ 1436144 h 1596499"/>
              <a:gd name="connsiteX31" fmla="*/ 6486557 w 9662615"/>
              <a:gd name="connsiteY31" fmla="*/ 1449861 h 1596499"/>
              <a:gd name="connsiteX32" fmla="*/ 6370419 w 9662615"/>
              <a:gd name="connsiteY32" fmla="*/ 1461649 h 1596499"/>
              <a:gd name="connsiteX33" fmla="*/ 6278839 w 9662615"/>
              <a:gd name="connsiteY33" fmla="*/ 1449160 h 1596499"/>
              <a:gd name="connsiteX34" fmla="*/ 6272455 w 9662615"/>
              <a:gd name="connsiteY34" fmla="*/ 1453191 h 1596499"/>
              <a:gd name="connsiteX35" fmla="*/ 6212659 w 9662615"/>
              <a:gd name="connsiteY35" fmla="*/ 1454850 h 1596499"/>
              <a:gd name="connsiteX36" fmla="*/ 6069317 w 9662615"/>
              <a:gd name="connsiteY36" fmla="*/ 1445838 h 1596499"/>
              <a:gd name="connsiteX37" fmla="*/ 5878477 w 9662615"/>
              <a:gd name="connsiteY37" fmla="*/ 1439180 h 1596499"/>
              <a:gd name="connsiteX38" fmla="*/ 5838387 w 9662615"/>
              <a:gd name="connsiteY38" fmla="*/ 1444679 h 1596499"/>
              <a:gd name="connsiteX39" fmla="*/ 5771136 w 9662615"/>
              <a:gd name="connsiteY39" fmla="*/ 1453639 h 1596499"/>
              <a:gd name="connsiteX40" fmla="*/ 5724081 w 9662615"/>
              <a:gd name="connsiteY40" fmla="*/ 1470431 h 1596499"/>
              <a:gd name="connsiteX41" fmla="*/ 5666577 w 9662615"/>
              <a:gd name="connsiteY41" fmla="*/ 1473921 h 1596499"/>
              <a:gd name="connsiteX42" fmla="*/ 5649068 w 9662615"/>
              <a:gd name="connsiteY42" fmla="*/ 1461676 h 1596499"/>
              <a:gd name="connsiteX43" fmla="*/ 5588902 w 9662615"/>
              <a:gd name="connsiteY43" fmla="*/ 1469647 h 1596499"/>
              <a:gd name="connsiteX44" fmla="*/ 5498090 w 9662615"/>
              <a:gd name="connsiteY44" fmla="*/ 1483173 h 1596499"/>
              <a:gd name="connsiteX45" fmla="*/ 5444641 w 9662615"/>
              <a:gd name="connsiteY45" fmla="*/ 1487602 h 1596499"/>
              <a:gd name="connsiteX46" fmla="*/ 5299812 w 9662615"/>
              <a:gd name="connsiteY46" fmla="*/ 1503362 h 1596499"/>
              <a:gd name="connsiteX47" fmla="*/ 5213947 w 9662615"/>
              <a:gd name="connsiteY47" fmla="*/ 1516637 h 1596499"/>
              <a:gd name="connsiteX48" fmla="*/ 5090342 w 9662615"/>
              <a:gd name="connsiteY48" fmla="*/ 1546680 h 1596499"/>
              <a:gd name="connsiteX49" fmla="*/ 5129812 w 9662615"/>
              <a:gd name="connsiteY49" fmla="*/ 1521277 h 1596499"/>
              <a:gd name="connsiteX50" fmla="*/ 5059484 w 9662615"/>
              <a:gd name="connsiteY50" fmla="*/ 1546802 h 1596499"/>
              <a:gd name="connsiteX51" fmla="*/ 5038524 w 9662615"/>
              <a:gd name="connsiteY51" fmla="*/ 1545675 h 1596499"/>
              <a:gd name="connsiteX52" fmla="*/ 5026564 w 9662615"/>
              <a:gd name="connsiteY52" fmla="*/ 1545376 h 1596499"/>
              <a:gd name="connsiteX53" fmla="*/ 4969433 w 9662615"/>
              <a:gd name="connsiteY53" fmla="*/ 1550865 h 1596499"/>
              <a:gd name="connsiteX54" fmla="*/ 4929254 w 9662615"/>
              <a:gd name="connsiteY54" fmla="*/ 1563452 h 1596499"/>
              <a:gd name="connsiteX55" fmla="*/ 4871726 w 9662615"/>
              <a:gd name="connsiteY55" fmla="*/ 1570584 h 1596499"/>
              <a:gd name="connsiteX56" fmla="*/ 4843267 w 9662615"/>
              <a:gd name="connsiteY56" fmla="*/ 1561459 h 1596499"/>
              <a:gd name="connsiteX57" fmla="*/ 4821058 w 9662615"/>
              <a:gd name="connsiteY57" fmla="*/ 1553078 h 1596499"/>
              <a:gd name="connsiteX58" fmla="*/ 4791466 w 9662615"/>
              <a:gd name="connsiteY58" fmla="*/ 1561324 h 1596499"/>
              <a:gd name="connsiteX59" fmla="*/ 4784247 w 9662615"/>
              <a:gd name="connsiteY59" fmla="*/ 1562342 h 1596499"/>
              <a:gd name="connsiteX60" fmla="*/ 4739309 w 9662615"/>
              <a:gd name="connsiteY60" fmla="*/ 1553948 h 1596499"/>
              <a:gd name="connsiteX61" fmla="*/ 4697562 w 9662615"/>
              <a:gd name="connsiteY61" fmla="*/ 1551206 h 1596499"/>
              <a:gd name="connsiteX62" fmla="*/ 4650737 w 9662615"/>
              <a:gd name="connsiteY62" fmla="*/ 1537381 h 1596499"/>
              <a:gd name="connsiteX63" fmla="*/ 4583150 w 9662615"/>
              <a:gd name="connsiteY63" fmla="*/ 1529064 h 1596499"/>
              <a:gd name="connsiteX64" fmla="*/ 4521734 w 9662615"/>
              <a:gd name="connsiteY64" fmla="*/ 1529359 h 1596499"/>
              <a:gd name="connsiteX65" fmla="*/ 4382398 w 9662615"/>
              <a:gd name="connsiteY65" fmla="*/ 1534108 h 1596499"/>
              <a:gd name="connsiteX66" fmla="*/ 4221826 w 9662615"/>
              <a:gd name="connsiteY66" fmla="*/ 1500972 h 1596499"/>
              <a:gd name="connsiteX67" fmla="*/ 4096601 w 9662615"/>
              <a:gd name="connsiteY67" fmla="*/ 1521563 h 1596499"/>
              <a:gd name="connsiteX68" fmla="*/ 3978586 w 9662615"/>
              <a:gd name="connsiteY68" fmla="*/ 1596499 h 1596499"/>
              <a:gd name="connsiteX69" fmla="*/ 3833906 w 9662615"/>
              <a:gd name="connsiteY69" fmla="*/ 1516637 h 1596499"/>
              <a:gd name="connsiteX70" fmla="*/ 3696258 w 9662615"/>
              <a:gd name="connsiteY70" fmla="*/ 1537563 h 1596499"/>
              <a:gd name="connsiteX71" fmla="*/ 3594070 w 9662615"/>
              <a:gd name="connsiteY71" fmla="*/ 1509422 h 1596499"/>
              <a:gd name="connsiteX72" fmla="*/ 3565233 w 9662615"/>
              <a:gd name="connsiteY72" fmla="*/ 1515122 h 1596499"/>
              <a:gd name="connsiteX73" fmla="*/ 3560267 w 9662615"/>
              <a:gd name="connsiteY73" fmla="*/ 1516288 h 1596499"/>
              <a:gd name="connsiteX74" fmla="*/ 3540258 w 9662615"/>
              <a:gd name="connsiteY74" fmla="*/ 1516976 h 1596499"/>
              <a:gd name="connsiteX75" fmla="*/ 3534780 w 9662615"/>
              <a:gd name="connsiteY75" fmla="*/ 1522141 h 1596499"/>
              <a:gd name="connsiteX76" fmla="*/ 3504783 w 9662615"/>
              <a:gd name="connsiteY76" fmla="*/ 1526739 h 1596499"/>
              <a:gd name="connsiteX77" fmla="*/ 3430805 w 9662615"/>
              <a:gd name="connsiteY77" fmla="*/ 1542521 h 1596499"/>
              <a:gd name="connsiteX78" fmla="*/ 3292707 w 9662615"/>
              <a:gd name="connsiteY78" fmla="*/ 1520490 h 1596499"/>
              <a:gd name="connsiteX79" fmla="*/ 3187872 w 9662615"/>
              <a:gd name="connsiteY79" fmla="*/ 1519991 h 1596499"/>
              <a:gd name="connsiteX80" fmla="*/ 3148026 w 9662615"/>
              <a:gd name="connsiteY80" fmla="*/ 1524777 h 1596499"/>
              <a:gd name="connsiteX81" fmla="*/ 3092394 w 9662615"/>
              <a:gd name="connsiteY81" fmla="*/ 1528115 h 1596499"/>
              <a:gd name="connsiteX82" fmla="*/ 2994200 w 9662615"/>
              <a:gd name="connsiteY82" fmla="*/ 1537857 h 1596499"/>
              <a:gd name="connsiteX83" fmla="*/ 2862301 w 9662615"/>
              <a:gd name="connsiteY83" fmla="*/ 1544250 h 1596499"/>
              <a:gd name="connsiteX84" fmla="*/ 2766335 w 9662615"/>
              <a:gd name="connsiteY84" fmla="*/ 1527662 h 1596499"/>
              <a:gd name="connsiteX85" fmla="*/ 2757836 w 9662615"/>
              <a:gd name="connsiteY85" fmla="*/ 1531371 h 1596499"/>
              <a:gd name="connsiteX86" fmla="*/ 2691555 w 9662615"/>
              <a:gd name="connsiteY86" fmla="*/ 1530283 h 1596499"/>
              <a:gd name="connsiteX87" fmla="*/ 2491676 w 9662615"/>
              <a:gd name="connsiteY87" fmla="*/ 1500859 h 1596499"/>
              <a:gd name="connsiteX88" fmla="*/ 2378036 w 9662615"/>
              <a:gd name="connsiteY88" fmla="*/ 1520645 h 1596499"/>
              <a:gd name="connsiteX89" fmla="*/ 2284269 w 9662615"/>
              <a:gd name="connsiteY89" fmla="*/ 1503068 h 1596499"/>
              <a:gd name="connsiteX90" fmla="*/ 2207104 w 9662615"/>
              <a:gd name="connsiteY90" fmla="*/ 1508888 h 1596499"/>
              <a:gd name="connsiteX91" fmla="*/ 2149226 w 9662615"/>
              <a:gd name="connsiteY91" fmla="*/ 1523409 h 1596499"/>
              <a:gd name="connsiteX92" fmla="*/ 2084783 w 9662615"/>
              <a:gd name="connsiteY92" fmla="*/ 1524245 h 1596499"/>
              <a:gd name="connsiteX93" fmla="*/ 2070075 w 9662615"/>
              <a:gd name="connsiteY93" fmla="*/ 1511285 h 1596499"/>
              <a:gd name="connsiteX94" fmla="*/ 2001057 w 9662615"/>
              <a:gd name="connsiteY94" fmla="*/ 1516449 h 1596499"/>
              <a:gd name="connsiteX95" fmla="*/ 1896330 w 9662615"/>
              <a:gd name="connsiteY95" fmla="*/ 1525725 h 1596499"/>
              <a:gd name="connsiteX96" fmla="*/ 1835994 w 9662615"/>
              <a:gd name="connsiteY96" fmla="*/ 1527678 h 1596499"/>
              <a:gd name="connsiteX97" fmla="*/ 1671119 w 9662615"/>
              <a:gd name="connsiteY97" fmla="*/ 1536701 h 1596499"/>
              <a:gd name="connsiteX98" fmla="*/ 1601337 w 9662615"/>
              <a:gd name="connsiteY98" fmla="*/ 1548552 h 1596499"/>
              <a:gd name="connsiteX99" fmla="*/ 1407755 w 9662615"/>
              <a:gd name="connsiteY99" fmla="*/ 1571444 h 1596499"/>
              <a:gd name="connsiteX100" fmla="*/ 1271994 w 9662615"/>
              <a:gd name="connsiteY100" fmla="*/ 1579471 h 1596499"/>
              <a:gd name="connsiteX101" fmla="*/ 1249226 w 9662615"/>
              <a:gd name="connsiteY101" fmla="*/ 1583140 h 1596499"/>
              <a:gd name="connsiteX102" fmla="*/ 1217719 w 9662615"/>
              <a:gd name="connsiteY102" fmla="*/ 1580863 h 1596499"/>
              <a:gd name="connsiteX103" fmla="*/ 1091432 w 9662615"/>
              <a:gd name="connsiteY103" fmla="*/ 1571003 h 1596499"/>
              <a:gd name="connsiteX104" fmla="*/ 992039 w 9662615"/>
              <a:gd name="connsiteY104" fmla="*/ 1556662 h 1596499"/>
              <a:gd name="connsiteX105" fmla="*/ 868264 w 9662615"/>
              <a:gd name="connsiteY105" fmla="*/ 1566392 h 1596499"/>
              <a:gd name="connsiteX106" fmla="*/ 792765 w 9662615"/>
              <a:gd name="connsiteY106" fmla="*/ 1563102 h 1596499"/>
              <a:gd name="connsiteX107" fmla="*/ 669055 w 9662615"/>
              <a:gd name="connsiteY107" fmla="*/ 1543638 h 1596499"/>
              <a:gd name="connsiteX108" fmla="*/ 506152 w 9662615"/>
              <a:gd name="connsiteY108" fmla="*/ 1549124 h 1596499"/>
              <a:gd name="connsiteX109" fmla="*/ 472797 w 9662615"/>
              <a:gd name="connsiteY109" fmla="*/ 1568904 h 1596499"/>
              <a:gd name="connsiteX110" fmla="*/ 427864 w 9662615"/>
              <a:gd name="connsiteY110" fmla="*/ 1580848 h 1596499"/>
              <a:gd name="connsiteX111" fmla="*/ 408381 w 9662615"/>
              <a:gd name="connsiteY111" fmla="*/ 1552940 h 1596499"/>
              <a:gd name="connsiteX112" fmla="*/ 267163 w 9662615"/>
              <a:gd name="connsiteY112" fmla="*/ 1531913 h 1596499"/>
              <a:gd name="connsiteX113" fmla="*/ 196644 w 9662615"/>
              <a:gd name="connsiteY113" fmla="*/ 1524565 h 1596499"/>
              <a:gd name="connsiteX114" fmla="*/ 86819 w 9662615"/>
              <a:gd name="connsiteY114" fmla="*/ 1519517 h 1596499"/>
              <a:gd name="connsiteX115" fmla="*/ 53369 w 9662615"/>
              <a:gd name="connsiteY115" fmla="*/ 1516853 h 1596499"/>
              <a:gd name="connsiteX116" fmla="*/ 2359 w 9662615"/>
              <a:gd name="connsiteY116" fmla="*/ 1515247 h 1596499"/>
              <a:gd name="connsiteX117" fmla="*/ 0 w 9662615"/>
              <a:gd name="connsiteY117" fmla="*/ 1514932 h 1596499"/>
              <a:gd name="connsiteX118" fmla="*/ 0 w 9662615"/>
              <a:gd name="connsiteY118" fmla="*/ 0 h 1596499"/>
              <a:gd name="connsiteX0" fmla="*/ 0 w 9662615"/>
              <a:gd name="connsiteY0" fmla="*/ 0 h 1600474"/>
              <a:gd name="connsiteX1" fmla="*/ 9662615 w 9662615"/>
              <a:gd name="connsiteY1" fmla="*/ 0 h 1600474"/>
              <a:gd name="connsiteX2" fmla="*/ 9662615 w 9662615"/>
              <a:gd name="connsiteY2" fmla="*/ 1280346 h 1600474"/>
              <a:gd name="connsiteX3" fmla="*/ 9658420 w 9662615"/>
              <a:gd name="connsiteY3" fmla="*/ 1280106 h 1600474"/>
              <a:gd name="connsiteX4" fmla="*/ 9469546 w 9662615"/>
              <a:gd name="connsiteY4" fmla="*/ 1289837 h 1600474"/>
              <a:gd name="connsiteX5" fmla="*/ 9385895 w 9662615"/>
              <a:gd name="connsiteY5" fmla="*/ 1269203 h 1600474"/>
              <a:gd name="connsiteX6" fmla="*/ 9144767 w 9662615"/>
              <a:gd name="connsiteY6" fmla="*/ 1264120 h 1600474"/>
              <a:gd name="connsiteX7" fmla="*/ 8837252 w 9662615"/>
              <a:gd name="connsiteY7" fmla="*/ 1350515 h 1600474"/>
              <a:gd name="connsiteX8" fmla="*/ 8705466 w 9662615"/>
              <a:gd name="connsiteY8" fmla="*/ 1342419 h 1600474"/>
              <a:gd name="connsiteX9" fmla="*/ 8652221 w 9662615"/>
              <a:gd name="connsiteY9" fmla="*/ 1326906 h 1600474"/>
              <a:gd name="connsiteX10" fmla="*/ 8632312 w 9662615"/>
              <a:gd name="connsiteY10" fmla="*/ 1326025 h 1600474"/>
              <a:gd name="connsiteX11" fmla="*/ 8591582 w 9662615"/>
              <a:gd name="connsiteY11" fmla="*/ 1341666 h 1600474"/>
              <a:gd name="connsiteX12" fmla="*/ 8537336 w 9662615"/>
              <a:gd name="connsiteY12" fmla="*/ 1341684 h 1600474"/>
              <a:gd name="connsiteX13" fmla="*/ 8472508 w 9662615"/>
              <a:gd name="connsiteY13" fmla="*/ 1363109 h 1600474"/>
              <a:gd name="connsiteX14" fmla="*/ 8258477 w 9662615"/>
              <a:gd name="connsiteY14" fmla="*/ 1370666 h 1600474"/>
              <a:gd name="connsiteX15" fmla="*/ 8197961 w 9662615"/>
              <a:gd name="connsiteY15" fmla="*/ 1392804 h 1600474"/>
              <a:gd name="connsiteX16" fmla="*/ 8171196 w 9662615"/>
              <a:gd name="connsiteY16" fmla="*/ 1397216 h 1600474"/>
              <a:gd name="connsiteX17" fmla="*/ 8127667 w 9662615"/>
              <a:gd name="connsiteY17" fmla="*/ 1418254 h 1600474"/>
              <a:gd name="connsiteX18" fmla="*/ 7974579 w 9662615"/>
              <a:gd name="connsiteY18" fmla="*/ 1383439 h 1600474"/>
              <a:gd name="connsiteX19" fmla="*/ 7768351 w 9662615"/>
              <a:gd name="connsiteY19" fmla="*/ 1395051 h 1600474"/>
              <a:gd name="connsiteX20" fmla="*/ 7635985 w 9662615"/>
              <a:gd name="connsiteY20" fmla="*/ 1386363 h 1600474"/>
              <a:gd name="connsiteX21" fmla="*/ 7466069 w 9662615"/>
              <a:gd name="connsiteY21" fmla="*/ 1377654 h 1600474"/>
              <a:gd name="connsiteX22" fmla="*/ 7355642 w 9662615"/>
              <a:gd name="connsiteY22" fmla="*/ 1407761 h 1600474"/>
              <a:gd name="connsiteX23" fmla="*/ 7151610 w 9662615"/>
              <a:gd name="connsiteY23" fmla="*/ 1397856 h 1600474"/>
              <a:gd name="connsiteX24" fmla="*/ 7082147 w 9662615"/>
              <a:gd name="connsiteY24" fmla="*/ 1406113 h 1600474"/>
              <a:gd name="connsiteX25" fmla="*/ 7014958 w 9662615"/>
              <a:gd name="connsiteY25" fmla="*/ 1396883 h 1600474"/>
              <a:gd name="connsiteX26" fmla="*/ 6907567 w 9662615"/>
              <a:gd name="connsiteY26" fmla="*/ 1419149 h 1600474"/>
              <a:gd name="connsiteX27" fmla="*/ 6748428 w 9662615"/>
              <a:gd name="connsiteY27" fmla="*/ 1420308 h 1600474"/>
              <a:gd name="connsiteX28" fmla="*/ 6654257 w 9662615"/>
              <a:gd name="connsiteY28" fmla="*/ 1424143 h 1600474"/>
              <a:gd name="connsiteX29" fmla="*/ 6620123 w 9662615"/>
              <a:gd name="connsiteY29" fmla="*/ 1430535 h 1600474"/>
              <a:gd name="connsiteX30" fmla="*/ 6571355 w 9662615"/>
              <a:gd name="connsiteY30" fmla="*/ 1436144 h 1600474"/>
              <a:gd name="connsiteX31" fmla="*/ 6486557 w 9662615"/>
              <a:gd name="connsiteY31" fmla="*/ 1449861 h 1600474"/>
              <a:gd name="connsiteX32" fmla="*/ 6370419 w 9662615"/>
              <a:gd name="connsiteY32" fmla="*/ 1461649 h 1600474"/>
              <a:gd name="connsiteX33" fmla="*/ 6278839 w 9662615"/>
              <a:gd name="connsiteY33" fmla="*/ 1449160 h 1600474"/>
              <a:gd name="connsiteX34" fmla="*/ 6272455 w 9662615"/>
              <a:gd name="connsiteY34" fmla="*/ 1453191 h 1600474"/>
              <a:gd name="connsiteX35" fmla="*/ 6212659 w 9662615"/>
              <a:gd name="connsiteY35" fmla="*/ 1454850 h 1600474"/>
              <a:gd name="connsiteX36" fmla="*/ 6069317 w 9662615"/>
              <a:gd name="connsiteY36" fmla="*/ 1445838 h 1600474"/>
              <a:gd name="connsiteX37" fmla="*/ 5878477 w 9662615"/>
              <a:gd name="connsiteY37" fmla="*/ 1439180 h 1600474"/>
              <a:gd name="connsiteX38" fmla="*/ 5838387 w 9662615"/>
              <a:gd name="connsiteY38" fmla="*/ 1444679 h 1600474"/>
              <a:gd name="connsiteX39" fmla="*/ 5771136 w 9662615"/>
              <a:gd name="connsiteY39" fmla="*/ 1453639 h 1600474"/>
              <a:gd name="connsiteX40" fmla="*/ 5724081 w 9662615"/>
              <a:gd name="connsiteY40" fmla="*/ 1470431 h 1600474"/>
              <a:gd name="connsiteX41" fmla="*/ 5666577 w 9662615"/>
              <a:gd name="connsiteY41" fmla="*/ 1473921 h 1600474"/>
              <a:gd name="connsiteX42" fmla="*/ 5649068 w 9662615"/>
              <a:gd name="connsiteY42" fmla="*/ 1461676 h 1600474"/>
              <a:gd name="connsiteX43" fmla="*/ 5588902 w 9662615"/>
              <a:gd name="connsiteY43" fmla="*/ 1469647 h 1600474"/>
              <a:gd name="connsiteX44" fmla="*/ 5498090 w 9662615"/>
              <a:gd name="connsiteY44" fmla="*/ 1483173 h 1600474"/>
              <a:gd name="connsiteX45" fmla="*/ 5444641 w 9662615"/>
              <a:gd name="connsiteY45" fmla="*/ 1487602 h 1600474"/>
              <a:gd name="connsiteX46" fmla="*/ 5299812 w 9662615"/>
              <a:gd name="connsiteY46" fmla="*/ 1503362 h 1600474"/>
              <a:gd name="connsiteX47" fmla="*/ 5213947 w 9662615"/>
              <a:gd name="connsiteY47" fmla="*/ 1516637 h 1600474"/>
              <a:gd name="connsiteX48" fmla="*/ 5090342 w 9662615"/>
              <a:gd name="connsiteY48" fmla="*/ 1546680 h 1600474"/>
              <a:gd name="connsiteX49" fmla="*/ 5129812 w 9662615"/>
              <a:gd name="connsiteY49" fmla="*/ 1521277 h 1600474"/>
              <a:gd name="connsiteX50" fmla="*/ 5059484 w 9662615"/>
              <a:gd name="connsiteY50" fmla="*/ 1546802 h 1600474"/>
              <a:gd name="connsiteX51" fmla="*/ 5038524 w 9662615"/>
              <a:gd name="connsiteY51" fmla="*/ 1545675 h 1600474"/>
              <a:gd name="connsiteX52" fmla="*/ 5026564 w 9662615"/>
              <a:gd name="connsiteY52" fmla="*/ 1545376 h 1600474"/>
              <a:gd name="connsiteX53" fmla="*/ 4969433 w 9662615"/>
              <a:gd name="connsiteY53" fmla="*/ 1550865 h 1600474"/>
              <a:gd name="connsiteX54" fmla="*/ 4929254 w 9662615"/>
              <a:gd name="connsiteY54" fmla="*/ 1563452 h 1600474"/>
              <a:gd name="connsiteX55" fmla="*/ 4871726 w 9662615"/>
              <a:gd name="connsiteY55" fmla="*/ 1570584 h 1600474"/>
              <a:gd name="connsiteX56" fmla="*/ 4843267 w 9662615"/>
              <a:gd name="connsiteY56" fmla="*/ 1561459 h 1600474"/>
              <a:gd name="connsiteX57" fmla="*/ 4821058 w 9662615"/>
              <a:gd name="connsiteY57" fmla="*/ 1553078 h 1600474"/>
              <a:gd name="connsiteX58" fmla="*/ 4791466 w 9662615"/>
              <a:gd name="connsiteY58" fmla="*/ 1561324 h 1600474"/>
              <a:gd name="connsiteX59" fmla="*/ 4784247 w 9662615"/>
              <a:gd name="connsiteY59" fmla="*/ 1562342 h 1600474"/>
              <a:gd name="connsiteX60" fmla="*/ 4739309 w 9662615"/>
              <a:gd name="connsiteY60" fmla="*/ 1553948 h 1600474"/>
              <a:gd name="connsiteX61" fmla="*/ 4697562 w 9662615"/>
              <a:gd name="connsiteY61" fmla="*/ 1551206 h 1600474"/>
              <a:gd name="connsiteX62" fmla="*/ 4650737 w 9662615"/>
              <a:gd name="connsiteY62" fmla="*/ 1537381 h 1600474"/>
              <a:gd name="connsiteX63" fmla="*/ 4583150 w 9662615"/>
              <a:gd name="connsiteY63" fmla="*/ 1529064 h 1600474"/>
              <a:gd name="connsiteX64" fmla="*/ 4521734 w 9662615"/>
              <a:gd name="connsiteY64" fmla="*/ 1529359 h 1600474"/>
              <a:gd name="connsiteX65" fmla="*/ 4382398 w 9662615"/>
              <a:gd name="connsiteY65" fmla="*/ 1534108 h 1600474"/>
              <a:gd name="connsiteX66" fmla="*/ 4221826 w 9662615"/>
              <a:gd name="connsiteY66" fmla="*/ 1500972 h 1600474"/>
              <a:gd name="connsiteX67" fmla="*/ 4096601 w 9662615"/>
              <a:gd name="connsiteY67" fmla="*/ 1521563 h 1600474"/>
              <a:gd name="connsiteX68" fmla="*/ 4046172 w 9662615"/>
              <a:gd name="connsiteY68" fmla="*/ 1600474 h 1600474"/>
              <a:gd name="connsiteX69" fmla="*/ 3833906 w 9662615"/>
              <a:gd name="connsiteY69" fmla="*/ 1516637 h 1600474"/>
              <a:gd name="connsiteX70" fmla="*/ 3696258 w 9662615"/>
              <a:gd name="connsiteY70" fmla="*/ 1537563 h 1600474"/>
              <a:gd name="connsiteX71" fmla="*/ 3594070 w 9662615"/>
              <a:gd name="connsiteY71" fmla="*/ 1509422 h 1600474"/>
              <a:gd name="connsiteX72" fmla="*/ 3565233 w 9662615"/>
              <a:gd name="connsiteY72" fmla="*/ 1515122 h 1600474"/>
              <a:gd name="connsiteX73" fmla="*/ 3560267 w 9662615"/>
              <a:gd name="connsiteY73" fmla="*/ 1516288 h 1600474"/>
              <a:gd name="connsiteX74" fmla="*/ 3540258 w 9662615"/>
              <a:gd name="connsiteY74" fmla="*/ 1516976 h 1600474"/>
              <a:gd name="connsiteX75" fmla="*/ 3534780 w 9662615"/>
              <a:gd name="connsiteY75" fmla="*/ 1522141 h 1600474"/>
              <a:gd name="connsiteX76" fmla="*/ 3504783 w 9662615"/>
              <a:gd name="connsiteY76" fmla="*/ 1526739 h 1600474"/>
              <a:gd name="connsiteX77" fmla="*/ 3430805 w 9662615"/>
              <a:gd name="connsiteY77" fmla="*/ 1542521 h 1600474"/>
              <a:gd name="connsiteX78" fmla="*/ 3292707 w 9662615"/>
              <a:gd name="connsiteY78" fmla="*/ 1520490 h 1600474"/>
              <a:gd name="connsiteX79" fmla="*/ 3187872 w 9662615"/>
              <a:gd name="connsiteY79" fmla="*/ 1519991 h 1600474"/>
              <a:gd name="connsiteX80" fmla="*/ 3148026 w 9662615"/>
              <a:gd name="connsiteY80" fmla="*/ 1524777 h 1600474"/>
              <a:gd name="connsiteX81" fmla="*/ 3092394 w 9662615"/>
              <a:gd name="connsiteY81" fmla="*/ 1528115 h 1600474"/>
              <a:gd name="connsiteX82" fmla="*/ 2994200 w 9662615"/>
              <a:gd name="connsiteY82" fmla="*/ 1537857 h 1600474"/>
              <a:gd name="connsiteX83" fmla="*/ 2862301 w 9662615"/>
              <a:gd name="connsiteY83" fmla="*/ 1544250 h 1600474"/>
              <a:gd name="connsiteX84" fmla="*/ 2766335 w 9662615"/>
              <a:gd name="connsiteY84" fmla="*/ 1527662 h 1600474"/>
              <a:gd name="connsiteX85" fmla="*/ 2757836 w 9662615"/>
              <a:gd name="connsiteY85" fmla="*/ 1531371 h 1600474"/>
              <a:gd name="connsiteX86" fmla="*/ 2691555 w 9662615"/>
              <a:gd name="connsiteY86" fmla="*/ 1530283 h 1600474"/>
              <a:gd name="connsiteX87" fmla="*/ 2491676 w 9662615"/>
              <a:gd name="connsiteY87" fmla="*/ 1500859 h 1600474"/>
              <a:gd name="connsiteX88" fmla="*/ 2378036 w 9662615"/>
              <a:gd name="connsiteY88" fmla="*/ 1520645 h 1600474"/>
              <a:gd name="connsiteX89" fmla="*/ 2284269 w 9662615"/>
              <a:gd name="connsiteY89" fmla="*/ 1503068 h 1600474"/>
              <a:gd name="connsiteX90" fmla="*/ 2207104 w 9662615"/>
              <a:gd name="connsiteY90" fmla="*/ 1508888 h 1600474"/>
              <a:gd name="connsiteX91" fmla="*/ 2149226 w 9662615"/>
              <a:gd name="connsiteY91" fmla="*/ 1523409 h 1600474"/>
              <a:gd name="connsiteX92" fmla="*/ 2084783 w 9662615"/>
              <a:gd name="connsiteY92" fmla="*/ 1524245 h 1600474"/>
              <a:gd name="connsiteX93" fmla="*/ 2070075 w 9662615"/>
              <a:gd name="connsiteY93" fmla="*/ 1511285 h 1600474"/>
              <a:gd name="connsiteX94" fmla="*/ 2001057 w 9662615"/>
              <a:gd name="connsiteY94" fmla="*/ 1516449 h 1600474"/>
              <a:gd name="connsiteX95" fmla="*/ 1896330 w 9662615"/>
              <a:gd name="connsiteY95" fmla="*/ 1525725 h 1600474"/>
              <a:gd name="connsiteX96" fmla="*/ 1835994 w 9662615"/>
              <a:gd name="connsiteY96" fmla="*/ 1527678 h 1600474"/>
              <a:gd name="connsiteX97" fmla="*/ 1671119 w 9662615"/>
              <a:gd name="connsiteY97" fmla="*/ 1536701 h 1600474"/>
              <a:gd name="connsiteX98" fmla="*/ 1601337 w 9662615"/>
              <a:gd name="connsiteY98" fmla="*/ 1548552 h 1600474"/>
              <a:gd name="connsiteX99" fmla="*/ 1407755 w 9662615"/>
              <a:gd name="connsiteY99" fmla="*/ 1571444 h 1600474"/>
              <a:gd name="connsiteX100" fmla="*/ 1271994 w 9662615"/>
              <a:gd name="connsiteY100" fmla="*/ 1579471 h 1600474"/>
              <a:gd name="connsiteX101" fmla="*/ 1249226 w 9662615"/>
              <a:gd name="connsiteY101" fmla="*/ 1583140 h 1600474"/>
              <a:gd name="connsiteX102" fmla="*/ 1217719 w 9662615"/>
              <a:gd name="connsiteY102" fmla="*/ 1580863 h 1600474"/>
              <a:gd name="connsiteX103" fmla="*/ 1091432 w 9662615"/>
              <a:gd name="connsiteY103" fmla="*/ 1571003 h 1600474"/>
              <a:gd name="connsiteX104" fmla="*/ 992039 w 9662615"/>
              <a:gd name="connsiteY104" fmla="*/ 1556662 h 1600474"/>
              <a:gd name="connsiteX105" fmla="*/ 868264 w 9662615"/>
              <a:gd name="connsiteY105" fmla="*/ 1566392 h 1600474"/>
              <a:gd name="connsiteX106" fmla="*/ 792765 w 9662615"/>
              <a:gd name="connsiteY106" fmla="*/ 1563102 h 1600474"/>
              <a:gd name="connsiteX107" fmla="*/ 669055 w 9662615"/>
              <a:gd name="connsiteY107" fmla="*/ 1543638 h 1600474"/>
              <a:gd name="connsiteX108" fmla="*/ 506152 w 9662615"/>
              <a:gd name="connsiteY108" fmla="*/ 1549124 h 1600474"/>
              <a:gd name="connsiteX109" fmla="*/ 472797 w 9662615"/>
              <a:gd name="connsiteY109" fmla="*/ 1568904 h 1600474"/>
              <a:gd name="connsiteX110" fmla="*/ 427864 w 9662615"/>
              <a:gd name="connsiteY110" fmla="*/ 1580848 h 1600474"/>
              <a:gd name="connsiteX111" fmla="*/ 408381 w 9662615"/>
              <a:gd name="connsiteY111" fmla="*/ 1552940 h 1600474"/>
              <a:gd name="connsiteX112" fmla="*/ 267163 w 9662615"/>
              <a:gd name="connsiteY112" fmla="*/ 1531913 h 1600474"/>
              <a:gd name="connsiteX113" fmla="*/ 196644 w 9662615"/>
              <a:gd name="connsiteY113" fmla="*/ 1524565 h 1600474"/>
              <a:gd name="connsiteX114" fmla="*/ 86819 w 9662615"/>
              <a:gd name="connsiteY114" fmla="*/ 1519517 h 1600474"/>
              <a:gd name="connsiteX115" fmla="*/ 53369 w 9662615"/>
              <a:gd name="connsiteY115" fmla="*/ 1516853 h 1600474"/>
              <a:gd name="connsiteX116" fmla="*/ 2359 w 9662615"/>
              <a:gd name="connsiteY116" fmla="*/ 1515247 h 1600474"/>
              <a:gd name="connsiteX117" fmla="*/ 0 w 9662615"/>
              <a:gd name="connsiteY117" fmla="*/ 1514932 h 1600474"/>
              <a:gd name="connsiteX118" fmla="*/ 0 w 9662615"/>
              <a:gd name="connsiteY118" fmla="*/ 0 h 1600474"/>
              <a:gd name="connsiteX0" fmla="*/ 0 w 9662615"/>
              <a:gd name="connsiteY0" fmla="*/ 0 h 1679987"/>
              <a:gd name="connsiteX1" fmla="*/ 9662615 w 9662615"/>
              <a:gd name="connsiteY1" fmla="*/ 0 h 1679987"/>
              <a:gd name="connsiteX2" fmla="*/ 9662615 w 9662615"/>
              <a:gd name="connsiteY2" fmla="*/ 1280346 h 1679987"/>
              <a:gd name="connsiteX3" fmla="*/ 9658420 w 9662615"/>
              <a:gd name="connsiteY3" fmla="*/ 1280106 h 1679987"/>
              <a:gd name="connsiteX4" fmla="*/ 9469546 w 9662615"/>
              <a:gd name="connsiteY4" fmla="*/ 1289837 h 1679987"/>
              <a:gd name="connsiteX5" fmla="*/ 9385895 w 9662615"/>
              <a:gd name="connsiteY5" fmla="*/ 1269203 h 1679987"/>
              <a:gd name="connsiteX6" fmla="*/ 9144767 w 9662615"/>
              <a:gd name="connsiteY6" fmla="*/ 1264120 h 1679987"/>
              <a:gd name="connsiteX7" fmla="*/ 8837252 w 9662615"/>
              <a:gd name="connsiteY7" fmla="*/ 1350515 h 1679987"/>
              <a:gd name="connsiteX8" fmla="*/ 8705466 w 9662615"/>
              <a:gd name="connsiteY8" fmla="*/ 1342419 h 1679987"/>
              <a:gd name="connsiteX9" fmla="*/ 8652221 w 9662615"/>
              <a:gd name="connsiteY9" fmla="*/ 1326906 h 1679987"/>
              <a:gd name="connsiteX10" fmla="*/ 8632312 w 9662615"/>
              <a:gd name="connsiteY10" fmla="*/ 1326025 h 1679987"/>
              <a:gd name="connsiteX11" fmla="*/ 8591582 w 9662615"/>
              <a:gd name="connsiteY11" fmla="*/ 1341666 h 1679987"/>
              <a:gd name="connsiteX12" fmla="*/ 8537336 w 9662615"/>
              <a:gd name="connsiteY12" fmla="*/ 1341684 h 1679987"/>
              <a:gd name="connsiteX13" fmla="*/ 8472508 w 9662615"/>
              <a:gd name="connsiteY13" fmla="*/ 1363109 h 1679987"/>
              <a:gd name="connsiteX14" fmla="*/ 8258477 w 9662615"/>
              <a:gd name="connsiteY14" fmla="*/ 1370666 h 1679987"/>
              <a:gd name="connsiteX15" fmla="*/ 8197961 w 9662615"/>
              <a:gd name="connsiteY15" fmla="*/ 1392804 h 1679987"/>
              <a:gd name="connsiteX16" fmla="*/ 8171196 w 9662615"/>
              <a:gd name="connsiteY16" fmla="*/ 1397216 h 1679987"/>
              <a:gd name="connsiteX17" fmla="*/ 8127667 w 9662615"/>
              <a:gd name="connsiteY17" fmla="*/ 1418254 h 1679987"/>
              <a:gd name="connsiteX18" fmla="*/ 7974579 w 9662615"/>
              <a:gd name="connsiteY18" fmla="*/ 1383439 h 1679987"/>
              <a:gd name="connsiteX19" fmla="*/ 7768351 w 9662615"/>
              <a:gd name="connsiteY19" fmla="*/ 1395051 h 1679987"/>
              <a:gd name="connsiteX20" fmla="*/ 7635985 w 9662615"/>
              <a:gd name="connsiteY20" fmla="*/ 1386363 h 1679987"/>
              <a:gd name="connsiteX21" fmla="*/ 7466069 w 9662615"/>
              <a:gd name="connsiteY21" fmla="*/ 1377654 h 1679987"/>
              <a:gd name="connsiteX22" fmla="*/ 7355642 w 9662615"/>
              <a:gd name="connsiteY22" fmla="*/ 1407761 h 1679987"/>
              <a:gd name="connsiteX23" fmla="*/ 7151610 w 9662615"/>
              <a:gd name="connsiteY23" fmla="*/ 1397856 h 1679987"/>
              <a:gd name="connsiteX24" fmla="*/ 7082147 w 9662615"/>
              <a:gd name="connsiteY24" fmla="*/ 1406113 h 1679987"/>
              <a:gd name="connsiteX25" fmla="*/ 7014958 w 9662615"/>
              <a:gd name="connsiteY25" fmla="*/ 1396883 h 1679987"/>
              <a:gd name="connsiteX26" fmla="*/ 6907567 w 9662615"/>
              <a:gd name="connsiteY26" fmla="*/ 1419149 h 1679987"/>
              <a:gd name="connsiteX27" fmla="*/ 6748428 w 9662615"/>
              <a:gd name="connsiteY27" fmla="*/ 1420308 h 1679987"/>
              <a:gd name="connsiteX28" fmla="*/ 6654257 w 9662615"/>
              <a:gd name="connsiteY28" fmla="*/ 1424143 h 1679987"/>
              <a:gd name="connsiteX29" fmla="*/ 6620123 w 9662615"/>
              <a:gd name="connsiteY29" fmla="*/ 1430535 h 1679987"/>
              <a:gd name="connsiteX30" fmla="*/ 6571355 w 9662615"/>
              <a:gd name="connsiteY30" fmla="*/ 1436144 h 1679987"/>
              <a:gd name="connsiteX31" fmla="*/ 6486557 w 9662615"/>
              <a:gd name="connsiteY31" fmla="*/ 1449861 h 1679987"/>
              <a:gd name="connsiteX32" fmla="*/ 6370419 w 9662615"/>
              <a:gd name="connsiteY32" fmla="*/ 1461649 h 1679987"/>
              <a:gd name="connsiteX33" fmla="*/ 6278839 w 9662615"/>
              <a:gd name="connsiteY33" fmla="*/ 1449160 h 1679987"/>
              <a:gd name="connsiteX34" fmla="*/ 6272455 w 9662615"/>
              <a:gd name="connsiteY34" fmla="*/ 1453191 h 1679987"/>
              <a:gd name="connsiteX35" fmla="*/ 6212659 w 9662615"/>
              <a:gd name="connsiteY35" fmla="*/ 1454850 h 1679987"/>
              <a:gd name="connsiteX36" fmla="*/ 6069317 w 9662615"/>
              <a:gd name="connsiteY36" fmla="*/ 1445838 h 1679987"/>
              <a:gd name="connsiteX37" fmla="*/ 5878477 w 9662615"/>
              <a:gd name="connsiteY37" fmla="*/ 1439180 h 1679987"/>
              <a:gd name="connsiteX38" fmla="*/ 5838387 w 9662615"/>
              <a:gd name="connsiteY38" fmla="*/ 1444679 h 1679987"/>
              <a:gd name="connsiteX39" fmla="*/ 5771136 w 9662615"/>
              <a:gd name="connsiteY39" fmla="*/ 1453639 h 1679987"/>
              <a:gd name="connsiteX40" fmla="*/ 5724081 w 9662615"/>
              <a:gd name="connsiteY40" fmla="*/ 1470431 h 1679987"/>
              <a:gd name="connsiteX41" fmla="*/ 5666577 w 9662615"/>
              <a:gd name="connsiteY41" fmla="*/ 1473921 h 1679987"/>
              <a:gd name="connsiteX42" fmla="*/ 5649068 w 9662615"/>
              <a:gd name="connsiteY42" fmla="*/ 1461676 h 1679987"/>
              <a:gd name="connsiteX43" fmla="*/ 5588902 w 9662615"/>
              <a:gd name="connsiteY43" fmla="*/ 1469647 h 1679987"/>
              <a:gd name="connsiteX44" fmla="*/ 5498090 w 9662615"/>
              <a:gd name="connsiteY44" fmla="*/ 1483173 h 1679987"/>
              <a:gd name="connsiteX45" fmla="*/ 5444641 w 9662615"/>
              <a:gd name="connsiteY45" fmla="*/ 1487602 h 1679987"/>
              <a:gd name="connsiteX46" fmla="*/ 5299812 w 9662615"/>
              <a:gd name="connsiteY46" fmla="*/ 1503362 h 1679987"/>
              <a:gd name="connsiteX47" fmla="*/ 5213947 w 9662615"/>
              <a:gd name="connsiteY47" fmla="*/ 1516637 h 1679987"/>
              <a:gd name="connsiteX48" fmla="*/ 5090342 w 9662615"/>
              <a:gd name="connsiteY48" fmla="*/ 1546680 h 1679987"/>
              <a:gd name="connsiteX49" fmla="*/ 5129812 w 9662615"/>
              <a:gd name="connsiteY49" fmla="*/ 1521277 h 1679987"/>
              <a:gd name="connsiteX50" fmla="*/ 5059484 w 9662615"/>
              <a:gd name="connsiteY50" fmla="*/ 1546802 h 1679987"/>
              <a:gd name="connsiteX51" fmla="*/ 5038524 w 9662615"/>
              <a:gd name="connsiteY51" fmla="*/ 1545675 h 1679987"/>
              <a:gd name="connsiteX52" fmla="*/ 5026564 w 9662615"/>
              <a:gd name="connsiteY52" fmla="*/ 1545376 h 1679987"/>
              <a:gd name="connsiteX53" fmla="*/ 4969433 w 9662615"/>
              <a:gd name="connsiteY53" fmla="*/ 1550865 h 1679987"/>
              <a:gd name="connsiteX54" fmla="*/ 4929254 w 9662615"/>
              <a:gd name="connsiteY54" fmla="*/ 1563452 h 1679987"/>
              <a:gd name="connsiteX55" fmla="*/ 4871726 w 9662615"/>
              <a:gd name="connsiteY55" fmla="*/ 1570584 h 1679987"/>
              <a:gd name="connsiteX56" fmla="*/ 4843267 w 9662615"/>
              <a:gd name="connsiteY56" fmla="*/ 1561459 h 1679987"/>
              <a:gd name="connsiteX57" fmla="*/ 4821058 w 9662615"/>
              <a:gd name="connsiteY57" fmla="*/ 1553078 h 1679987"/>
              <a:gd name="connsiteX58" fmla="*/ 4791466 w 9662615"/>
              <a:gd name="connsiteY58" fmla="*/ 1561324 h 1679987"/>
              <a:gd name="connsiteX59" fmla="*/ 4784247 w 9662615"/>
              <a:gd name="connsiteY59" fmla="*/ 1562342 h 1679987"/>
              <a:gd name="connsiteX60" fmla="*/ 4739309 w 9662615"/>
              <a:gd name="connsiteY60" fmla="*/ 1553948 h 1679987"/>
              <a:gd name="connsiteX61" fmla="*/ 4697562 w 9662615"/>
              <a:gd name="connsiteY61" fmla="*/ 1551206 h 1679987"/>
              <a:gd name="connsiteX62" fmla="*/ 4650737 w 9662615"/>
              <a:gd name="connsiteY62" fmla="*/ 1537381 h 1679987"/>
              <a:gd name="connsiteX63" fmla="*/ 4583150 w 9662615"/>
              <a:gd name="connsiteY63" fmla="*/ 1529064 h 1679987"/>
              <a:gd name="connsiteX64" fmla="*/ 4521734 w 9662615"/>
              <a:gd name="connsiteY64" fmla="*/ 1529359 h 1679987"/>
              <a:gd name="connsiteX65" fmla="*/ 4382398 w 9662615"/>
              <a:gd name="connsiteY65" fmla="*/ 1534108 h 1679987"/>
              <a:gd name="connsiteX66" fmla="*/ 4221826 w 9662615"/>
              <a:gd name="connsiteY66" fmla="*/ 1500972 h 1679987"/>
              <a:gd name="connsiteX67" fmla="*/ 4096601 w 9662615"/>
              <a:gd name="connsiteY67" fmla="*/ 1521563 h 1679987"/>
              <a:gd name="connsiteX68" fmla="*/ 3879195 w 9662615"/>
              <a:gd name="connsiteY68" fmla="*/ 1679987 h 1679987"/>
              <a:gd name="connsiteX69" fmla="*/ 3833906 w 9662615"/>
              <a:gd name="connsiteY69" fmla="*/ 1516637 h 1679987"/>
              <a:gd name="connsiteX70" fmla="*/ 3696258 w 9662615"/>
              <a:gd name="connsiteY70" fmla="*/ 1537563 h 1679987"/>
              <a:gd name="connsiteX71" fmla="*/ 3594070 w 9662615"/>
              <a:gd name="connsiteY71" fmla="*/ 1509422 h 1679987"/>
              <a:gd name="connsiteX72" fmla="*/ 3565233 w 9662615"/>
              <a:gd name="connsiteY72" fmla="*/ 1515122 h 1679987"/>
              <a:gd name="connsiteX73" fmla="*/ 3560267 w 9662615"/>
              <a:gd name="connsiteY73" fmla="*/ 1516288 h 1679987"/>
              <a:gd name="connsiteX74" fmla="*/ 3540258 w 9662615"/>
              <a:gd name="connsiteY74" fmla="*/ 1516976 h 1679987"/>
              <a:gd name="connsiteX75" fmla="*/ 3534780 w 9662615"/>
              <a:gd name="connsiteY75" fmla="*/ 1522141 h 1679987"/>
              <a:gd name="connsiteX76" fmla="*/ 3504783 w 9662615"/>
              <a:gd name="connsiteY76" fmla="*/ 1526739 h 1679987"/>
              <a:gd name="connsiteX77" fmla="*/ 3430805 w 9662615"/>
              <a:gd name="connsiteY77" fmla="*/ 1542521 h 1679987"/>
              <a:gd name="connsiteX78" fmla="*/ 3292707 w 9662615"/>
              <a:gd name="connsiteY78" fmla="*/ 1520490 h 1679987"/>
              <a:gd name="connsiteX79" fmla="*/ 3187872 w 9662615"/>
              <a:gd name="connsiteY79" fmla="*/ 1519991 h 1679987"/>
              <a:gd name="connsiteX80" fmla="*/ 3148026 w 9662615"/>
              <a:gd name="connsiteY80" fmla="*/ 1524777 h 1679987"/>
              <a:gd name="connsiteX81" fmla="*/ 3092394 w 9662615"/>
              <a:gd name="connsiteY81" fmla="*/ 1528115 h 1679987"/>
              <a:gd name="connsiteX82" fmla="*/ 2994200 w 9662615"/>
              <a:gd name="connsiteY82" fmla="*/ 1537857 h 1679987"/>
              <a:gd name="connsiteX83" fmla="*/ 2862301 w 9662615"/>
              <a:gd name="connsiteY83" fmla="*/ 1544250 h 1679987"/>
              <a:gd name="connsiteX84" fmla="*/ 2766335 w 9662615"/>
              <a:gd name="connsiteY84" fmla="*/ 1527662 h 1679987"/>
              <a:gd name="connsiteX85" fmla="*/ 2757836 w 9662615"/>
              <a:gd name="connsiteY85" fmla="*/ 1531371 h 1679987"/>
              <a:gd name="connsiteX86" fmla="*/ 2691555 w 9662615"/>
              <a:gd name="connsiteY86" fmla="*/ 1530283 h 1679987"/>
              <a:gd name="connsiteX87" fmla="*/ 2491676 w 9662615"/>
              <a:gd name="connsiteY87" fmla="*/ 1500859 h 1679987"/>
              <a:gd name="connsiteX88" fmla="*/ 2378036 w 9662615"/>
              <a:gd name="connsiteY88" fmla="*/ 1520645 h 1679987"/>
              <a:gd name="connsiteX89" fmla="*/ 2284269 w 9662615"/>
              <a:gd name="connsiteY89" fmla="*/ 1503068 h 1679987"/>
              <a:gd name="connsiteX90" fmla="*/ 2207104 w 9662615"/>
              <a:gd name="connsiteY90" fmla="*/ 1508888 h 1679987"/>
              <a:gd name="connsiteX91" fmla="*/ 2149226 w 9662615"/>
              <a:gd name="connsiteY91" fmla="*/ 1523409 h 1679987"/>
              <a:gd name="connsiteX92" fmla="*/ 2084783 w 9662615"/>
              <a:gd name="connsiteY92" fmla="*/ 1524245 h 1679987"/>
              <a:gd name="connsiteX93" fmla="*/ 2070075 w 9662615"/>
              <a:gd name="connsiteY93" fmla="*/ 1511285 h 1679987"/>
              <a:gd name="connsiteX94" fmla="*/ 2001057 w 9662615"/>
              <a:gd name="connsiteY94" fmla="*/ 1516449 h 1679987"/>
              <a:gd name="connsiteX95" fmla="*/ 1896330 w 9662615"/>
              <a:gd name="connsiteY95" fmla="*/ 1525725 h 1679987"/>
              <a:gd name="connsiteX96" fmla="*/ 1835994 w 9662615"/>
              <a:gd name="connsiteY96" fmla="*/ 1527678 h 1679987"/>
              <a:gd name="connsiteX97" fmla="*/ 1671119 w 9662615"/>
              <a:gd name="connsiteY97" fmla="*/ 1536701 h 1679987"/>
              <a:gd name="connsiteX98" fmla="*/ 1601337 w 9662615"/>
              <a:gd name="connsiteY98" fmla="*/ 1548552 h 1679987"/>
              <a:gd name="connsiteX99" fmla="*/ 1407755 w 9662615"/>
              <a:gd name="connsiteY99" fmla="*/ 1571444 h 1679987"/>
              <a:gd name="connsiteX100" fmla="*/ 1271994 w 9662615"/>
              <a:gd name="connsiteY100" fmla="*/ 1579471 h 1679987"/>
              <a:gd name="connsiteX101" fmla="*/ 1249226 w 9662615"/>
              <a:gd name="connsiteY101" fmla="*/ 1583140 h 1679987"/>
              <a:gd name="connsiteX102" fmla="*/ 1217719 w 9662615"/>
              <a:gd name="connsiteY102" fmla="*/ 1580863 h 1679987"/>
              <a:gd name="connsiteX103" fmla="*/ 1091432 w 9662615"/>
              <a:gd name="connsiteY103" fmla="*/ 1571003 h 1679987"/>
              <a:gd name="connsiteX104" fmla="*/ 992039 w 9662615"/>
              <a:gd name="connsiteY104" fmla="*/ 1556662 h 1679987"/>
              <a:gd name="connsiteX105" fmla="*/ 868264 w 9662615"/>
              <a:gd name="connsiteY105" fmla="*/ 1566392 h 1679987"/>
              <a:gd name="connsiteX106" fmla="*/ 792765 w 9662615"/>
              <a:gd name="connsiteY106" fmla="*/ 1563102 h 1679987"/>
              <a:gd name="connsiteX107" fmla="*/ 669055 w 9662615"/>
              <a:gd name="connsiteY107" fmla="*/ 1543638 h 1679987"/>
              <a:gd name="connsiteX108" fmla="*/ 506152 w 9662615"/>
              <a:gd name="connsiteY108" fmla="*/ 1549124 h 1679987"/>
              <a:gd name="connsiteX109" fmla="*/ 472797 w 9662615"/>
              <a:gd name="connsiteY109" fmla="*/ 1568904 h 1679987"/>
              <a:gd name="connsiteX110" fmla="*/ 427864 w 9662615"/>
              <a:gd name="connsiteY110" fmla="*/ 1580848 h 1679987"/>
              <a:gd name="connsiteX111" fmla="*/ 408381 w 9662615"/>
              <a:gd name="connsiteY111" fmla="*/ 1552940 h 1679987"/>
              <a:gd name="connsiteX112" fmla="*/ 267163 w 9662615"/>
              <a:gd name="connsiteY112" fmla="*/ 1531913 h 1679987"/>
              <a:gd name="connsiteX113" fmla="*/ 196644 w 9662615"/>
              <a:gd name="connsiteY113" fmla="*/ 1524565 h 1679987"/>
              <a:gd name="connsiteX114" fmla="*/ 86819 w 9662615"/>
              <a:gd name="connsiteY114" fmla="*/ 1519517 h 1679987"/>
              <a:gd name="connsiteX115" fmla="*/ 53369 w 9662615"/>
              <a:gd name="connsiteY115" fmla="*/ 1516853 h 1679987"/>
              <a:gd name="connsiteX116" fmla="*/ 2359 w 9662615"/>
              <a:gd name="connsiteY116" fmla="*/ 1515247 h 1679987"/>
              <a:gd name="connsiteX117" fmla="*/ 0 w 9662615"/>
              <a:gd name="connsiteY117" fmla="*/ 1514932 h 1679987"/>
              <a:gd name="connsiteX118" fmla="*/ 0 w 9662615"/>
              <a:gd name="connsiteY118" fmla="*/ 0 h 1679987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648182"/>
              <a:gd name="connsiteX1" fmla="*/ 9662615 w 9662615"/>
              <a:gd name="connsiteY1" fmla="*/ 0 h 1648182"/>
              <a:gd name="connsiteX2" fmla="*/ 9662615 w 9662615"/>
              <a:gd name="connsiteY2" fmla="*/ 1280346 h 1648182"/>
              <a:gd name="connsiteX3" fmla="*/ 9658420 w 9662615"/>
              <a:gd name="connsiteY3" fmla="*/ 1280106 h 1648182"/>
              <a:gd name="connsiteX4" fmla="*/ 9469546 w 9662615"/>
              <a:gd name="connsiteY4" fmla="*/ 1289837 h 1648182"/>
              <a:gd name="connsiteX5" fmla="*/ 9385895 w 9662615"/>
              <a:gd name="connsiteY5" fmla="*/ 1269203 h 1648182"/>
              <a:gd name="connsiteX6" fmla="*/ 9144767 w 9662615"/>
              <a:gd name="connsiteY6" fmla="*/ 1264120 h 1648182"/>
              <a:gd name="connsiteX7" fmla="*/ 8837252 w 9662615"/>
              <a:gd name="connsiteY7" fmla="*/ 1350515 h 1648182"/>
              <a:gd name="connsiteX8" fmla="*/ 8705466 w 9662615"/>
              <a:gd name="connsiteY8" fmla="*/ 1342419 h 1648182"/>
              <a:gd name="connsiteX9" fmla="*/ 8652221 w 9662615"/>
              <a:gd name="connsiteY9" fmla="*/ 1326906 h 1648182"/>
              <a:gd name="connsiteX10" fmla="*/ 8632312 w 9662615"/>
              <a:gd name="connsiteY10" fmla="*/ 1326025 h 1648182"/>
              <a:gd name="connsiteX11" fmla="*/ 8591582 w 9662615"/>
              <a:gd name="connsiteY11" fmla="*/ 1341666 h 1648182"/>
              <a:gd name="connsiteX12" fmla="*/ 8537336 w 9662615"/>
              <a:gd name="connsiteY12" fmla="*/ 1341684 h 1648182"/>
              <a:gd name="connsiteX13" fmla="*/ 8472508 w 9662615"/>
              <a:gd name="connsiteY13" fmla="*/ 1363109 h 1648182"/>
              <a:gd name="connsiteX14" fmla="*/ 8258477 w 9662615"/>
              <a:gd name="connsiteY14" fmla="*/ 1370666 h 1648182"/>
              <a:gd name="connsiteX15" fmla="*/ 8197961 w 9662615"/>
              <a:gd name="connsiteY15" fmla="*/ 1392804 h 1648182"/>
              <a:gd name="connsiteX16" fmla="*/ 8171196 w 9662615"/>
              <a:gd name="connsiteY16" fmla="*/ 1397216 h 1648182"/>
              <a:gd name="connsiteX17" fmla="*/ 8127667 w 9662615"/>
              <a:gd name="connsiteY17" fmla="*/ 1418254 h 1648182"/>
              <a:gd name="connsiteX18" fmla="*/ 7974579 w 9662615"/>
              <a:gd name="connsiteY18" fmla="*/ 1383439 h 1648182"/>
              <a:gd name="connsiteX19" fmla="*/ 7768351 w 9662615"/>
              <a:gd name="connsiteY19" fmla="*/ 1395051 h 1648182"/>
              <a:gd name="connsiteX20" fmla="*/ 7635985 w 9662615"/>
              <a:gd name="connsiteY20" fmla="*/ 1386363 h 1648182"/>
              <a:gd name="connsiteX21" fmla="*/ 7466069 w 9662615"/>
              <a:gd name="connsiteY21" fmla="*/ 1377654 h 1648182"/>
              <a:gd name="connsiteX22" fmla="*/ 7355642 w 9662615"/>
              <a:gd name="connsiteY22" fmla="*/ 1407761 h 1648182"/>
              <a:gd name="connsiteX23" fmla="*/ 7151610 w 9662615"/>
              <a:gd name="connsiteY23" fmla="*/ 1397856 h 1648182"/>
              <a:gd name="connsiteX24" fmla="*/ 7082147 w 9662615"/>
              <a:gd name="connsiteY24" fmla="*/ 1406113 h 1648182"/>
              <a:gd name="connsiteX25" fmla="*/ 7014958 w 9662615"/>
              <a:gd name="connsiteY25" fmla="*/ 1396883 h 1648182"/>
              <a:gd name="connsiteX26" fmla="*/ 6907567 w 9662615"/>
              <a:gd name="connsiteY26" fmla="*/ 1419149 h 1648182"/>
              <a:gd name="connsiteX27" fmla="*/ 6748428 w 9662615"/>
              <a:gd name="connsiteY27" fmla="*/ 1420308 h 1648182"/>
              <a:gd name="connsiteX28" fmla="*/ 6654257 w 9662615"/>
              <a:gd name="connsiteY28" fmla="*/ 1424143 h 1648182"/>
              <a:gd name="connsiteX29" fmla="*/ 6620123 w 9662615"/>
              <a:gd name="connsiteY29" fmla="*/ 1430535 h 1648182"/>
              <a:gd name="connsiteX30" fmla="*/ 6571355 w 9662615"/>
              <a:gd name="connsiteY30" fmla="*/ 1436144 h 1648182"/>
              <a:gd name="connsiteX31" fmla="*/ 6486557 w 9662615"/>
              <a:gd name="connsiteY31" fmla="*/ 1449861 h 1648182"/>
              <a:gd name="connsiteX32" fmla="*/ 6370419 w 9662615"/>
              <a:gd name="connsiteY32" fmla="*/ 1461649 h 1648182"/>
              <a:gd name="connsiteX33" fmla="*/ 6278839 w 9662615"/>
              <a:gd name="connsiteY33" fmla="*/ 1449160 h 1648182"/>
              <a:gd name="connsiteX34" fmla="*/ 6272455 w 9662615"/>
              <a:gd name="connsiteY34" fmla="*/ 1453191 h 1648182"/>
              <a:gd name="connsiteX35" fmla="*/ 6212659 w 9662615"/>
              <a:gd name="connsiteY35" fmla="*/ 1454850 h 1648182"/>
              <a:gd name="connsiteX36" fmla="*/ 6069317 w 9662615"/>
              <a:gd name="connsiteY36" fmla="*/ 1445838 h 1648182"/>
              <a:gd name="connsiteX37" fmla="*/ 5878477 w 9662615"/>
              <a:gd name="connsiteY37" fmla="*/ 1439180 h 1648182"/>
              <a:gd name="connsiteX38" fmla="*/ 5838387 w 9662615"/>
              <a:gd name="connsiteY38" fmla="*/ 1444679 h 1648182"/>
              <a:gd name="connsiteX39" fmla="*/ 5771136 w 9662615"/>
              <a:gd name="connsiteY39" fmla="*/ 1453639 h 1648182"/>
              <a:gd name="connsiteX40" fmla="*/ 5724081 w 9662615"/>
              <a:gd name="connsiteY40" fmla="*/ 1470431 h 1648182"/>
              <a:gd name="connsiteX41" fmla="*/ 5666577 w 9662615"/>
              <a:gd name="connsiteY41" fmla="*/ 1473921 h 1648182"/>
              <a:gd name="connsiteX42" fmla="*/ 5649068 w 9662615"/>
              <a:gd name="connsiteY42" fmla="*/ 1461676 h 1648182"/>
              <a:gd name="connsiteX43" fmla="*/ 5588902 w 9662615"/>
              <a:gd name="connsiteY43" fmla="*/ 1469647 h 1648182"/>
              <a:gd name="connsiteX44" fmla="*/ 5498090 w 9662615"/>
              <a:gd name="connsiteY44" fmla="*/ 1483173 h 1648182"/>
              <a:gd name="connsiteX45" fmla="*/ 5444641 w 9662615"/>
              <a:gd name="connsiteY45" fmla="*/ 1487602 h 1648182"/>
              <a:gd name="connsiteX46" fmla="*/ 5299812 w 9662615"/>
              <a:gd name="connsiteY46" fmla="*/ 1503362 h 1648182"/>
              <a:gd name="connsiteX47" fmla="*/ 5213947 w 9662615"/>
              <a:gd name="connsiteY47" fmla="*/ 1516637 h 1648182"/>
              <a:gd name="connsiteX48" fmla="*/ 5090342 w 9662615"/>
              <a:gd name="connsiteY48" fmla="*/ 1546680 h 1648182"/>
              <a:gd name="connsiteX49" fmla="*/ 5129812 w 9662615"/>
              <a:gd name="connsiteY49" fmla="*/ 1521277 h 1648182"/>
              <a:gd name="connsiteX50" fmla="*/ 5059484 w 9662615"/>
              <a:gd name="connsiteY50" fmla="*/ 1546802 h 1648182"/>
              <a:gd name="connsiteX51" fmla="*/ 5038524 w 9662615"/>
              <a:gd name="connsiteY51" fmla="*/ 1545675 h 1648182"/>
              <a:gd name="connsiteX52" fmla="*/ 5026564 w 9662615"/>
              <a:gd name="connsiteY52" fmla="*/ 1545376 h 1648182"/>
              <a:gd name="connsiteX53" fmla="*/ 4969433 w 9662615"/>
              <a:gd name="connsiteY53" fmla="*/ 1550865 h 1648182"/>
              <a:gd name="connsiteX54" fmla="*/ 4929254 w 9662615"/>
              <a:gd name="connsiteY54" fmla="*/ 1563452 h 1648182"/>
              <a:gd name="connsiteX55" fmla="*/ 4871726 w 9662615"/>
              <a:gd name="connsiteY55" fmla="*/ 1570584 h 1648182"/>
              <a:gd name="connsiteX56" fmla="*/ 4843267 w 9662615"/>
              <a:gd name="connsiteY56" fmla="*/ 1561459 h 1648182"/>
              <a:gd name="connsiteX57" fmla="*/ 4821058 w 9662615"/>
              <a:gd name="connsiteY57" fmla="*/ 1553078 h 1648182"/>
              <a:gd name="connsiteX58" fmla="*/ 4791466 w 9662615"/>
              <a:gd name="connsiteY58" fmla="*/ 1561324 h 1648182"/>
              <a:gd name="connsiteX59" fmla="*/ 4784247 w 9662615"/>
              <a:gd name="connsiteY59" fmla="*/ 1562342 h 1648182"/>
              <a:gd name="connsiteX60" fmla="*/ 4739309 w 9662615"/>
              <a:gd name="connsiteY60" fmla="*/ 1553948 h 1648182"/>
              <a:gd name="connsiteX61" fmla="*/ 4697562 w 9662615"/>
              <a:gd name="connsiteY61" fmla="*/ 1551206 h 1648182"/>
              <a:gd name="connsiteX62" fmla="*/ 4650737 w 9662615"/>
              <a:gd name="connsiteY62" fmla="*/ 1537381 h 1648182"/>
              <a:gd name="connsiteX63" fmla="*/ 4583150 w 9662615"/>
              <a:gd name="connsiteY63" fmla="*/ 1529064 h 1648182"/>
              <a:gd name="connsiteX64" fmla="*/ 4521734 w 9662615"/>
              <a:gd name="connsiteY64" fmla="*/ 1529359 h 1648182"/>
              <a:gd name="connsiteX65" fmla="*/ 4382398 w 9662615"/>
              <a:gd name="connsiteY65" fmla="*/ 1534108 h 1648182"/>
              <a:gd name="connsiteX66" fmla="*/ 4221826 w 9662615"/>
              <a:gd name="connsiteY66" fmla="*/ 1500972 h 1648182"/>
              <a:gd name="connsiteX67" fmla="*/ 4096601 w 9662615"/>
              <a:gd name="connsiteY67" fmla="*/ 1521563 h 1648182"/>
              <a:gd name="connsiteX68" fmla="*/ 4058099 w 9662615"/>
              <a:gd name="connsiteY68" fmla="*/ 1648182 h 1648182"/>
              <a:gd name="connsiteX69" fmla="*/ 3833906 w 9662615"/>
              <a:gd name="connsiteY69" fmla="*/ 1516637 h 1648182"/>
              <a:gd name="connsiteX70" fmla="*/ 3696258 w 9662615"/>
              <a:gd name="connsiteY70" fmla="*/ 1537563 h 1648182"/>
              <a:gd name="connsiteX71" fmla="*/ 3594070 w 9662615"/>
              <a:gd name="connsiteY71" fmla="*/ 1509422 h 1648182"/>
              <a:gd name="connsiteX72" fmla="*/ 3565233 w 9662615"/>
              <a:gd name="connsiteY72" fmla="*/ 1515122 h 1648182"/>
              <a:gd name="connsiteX73" fmla="*/ 3560267 w 9662615"/>
              <a:gd name="connsiteY73" fmla="*/ 1516288 h 1648182"/>
              <a:gd name="connsiteX74" fmla="*/ 3540258 w 9662615"/>
              <a:gd name="connsiteY74" fmla="*/ 1516976 h 1648182"/>
              <a:gd name="connsiteX75" fmla="*/ 3534780 w 9662615"/>
              <a:gd name="connsiteY75" fmla="*/ 1522141 h 1648182"/>
              <a:gd name="connsiteX76" fmla="*/ 3504783 w 9662615"/>
              <a:gd name="connsiteY76" fmla="*/ 1526739 h 1648182"/>
              <a:gd name="connsiteX77" fmla="*/ 3430805 w 9662615"/>
              <a:gd name="connsiteY77" fmla="*/ 1542521 h 1648182"/>
              <a:gd name="connsiteX78" fmla="*/ 3292707 w 9662615"/>
              <a:gd name="connsiteY78" fmla="*/ 1520490 h 1648182"/>
              <a:gd name="connsiteX79" fmla="*/ 3187872 w 9662615"/>
              <a:gd name="connsiteY79" fmla="*/ 1519991 h 1648182"/>
              <a:gd name="connsiteX80" fmla="*/ 3148026 w 9662615"/>
              <a:gd name="connsiteY80" fmla="*/ 1524777 h 1648182"/>
              <a:gd name="connsiteX81" fmla="*/ 3092394 w 9662615"/>
              <a:gd name="connsiteY81" fmla="*/ 1528115 h 1648182"/>
              <a:gd name="connsiteX82" fmla="*/ 2994200 w 9662615"/>
              <a:gd name="connsiteY82" fmla="*/ 1537857 h 1648182"/>
              <a:gd name="connsiteX83" fmla="*/ 2862301 w 9662615"/>
              <a:gd name="connsiteY83" fmla="*/ 1544250 h 1648182"/>
              <a:gd name="connsiteX84" fmla="*/ 2766335 w 9662615"/>
              <a:gd name="connsiteY84" fmla="*/ 1527662 h 1648182"/>
              <a:gd name="connsiteX85" fmla="*/ 2757836 w 9662615"/>
              <a:gd name="connsiteY85" fmla="*/ 1531371 h 1648182"/>
              <a:gd name="connsiteX86" fmla="*/ 2691555 w 9662615"/>
              <a:gd name="connsiteY86" fmla="*/ 1530283 h 1648182"/>
              <a:gd name="connsiteX87" fmla="*/ 2491676 w 9662615"/>
              <a:gd name="connsiteY87" fmla="*/ 1500859 h 1648182"/>
              <a:gd name="connsiteX88" fmla="*/ 2378036 w 9662615"/>
              <a:gd name="connsiteY88" fmla="*/ 1520645 h 1648182"/>
              <a:gd name="connsiteX89" fmla="*/ 2284269 w 9662615"/>
              <a:gd name="connsiteY89" fmla="*/ 1503068 h 1648182"/>
              <a:gd name="connsiteX90" fmla="*/ 2207104 w 9662615"/>
              <a:gd name="connsiteY90" fmla="*/ 1508888 h 1648182"/>
              <a:gd name="connsiteX91" fmla="*/ 2149226 w 9662615"/>
              <a:gd name="connsiteY91" fmla="*/ 1523409 h 1648182"/>
              <a:gd name="connsiteX92" fmla="*/ 2084783 w 9662615"/>
              <a:gd name="connsiteY92" fmla="*/ 1524245 h 1648182"/>
              <a:gd name="connsiteX93" fmla="*/ 2070075 w 9662615"/>
              <a:gd name="connsiteY93" fmla="*/ 1511285 h 1648182"/>
              <a:gd name="connsiteX94" fmla="*/ 2001057 w 9662615"/>
              <a:gd name="connsiteY94" fmla="*/ 1516449 h 1648182"/>
              <a:gd name="connsiteX95" fmla="*/ 1896330 w 9662615"/>
              <a:gd name="connsiteY95" fmla="*/ 1525725 h 1648182"/>
              <a:gd name="connsiteX96" fmla="*/ 1835994 w 9662615"/>
              <a:gd name="connsiteY96" fmla="*/ 1527678 h 1648182"/>
              <a:gd name="connsiteX97" fmla="*/ 1671119 w 9662615"/>
              <a:gd name="connsiteY97" fmla="*/ 1536701 h 1648182"/>
              <a:gd name="connsiteX98" fmla="*/ 1601337 w 9662615"/>
              <a:gd name="connsiteY98" fmla="*/ 1548552 h 1648182"/>
              <a:gd name="connsiteX99" fmla="*/ 1407755 w 9662615"/>
              <a:gd name="connsiteY99" fmla="*/ 1571444 h 1648182"/>
              <a:gd name="connsiteX100" fmla="*/ 1271994 w 9662615"/>
              <a:gd name="connsiteY100" fmla="*/ 1579471 h 1648182"/>
              <a:gd name="connsiteX101" fmla="*/ 1249226 w 9662615"/>
              <a:gd name="connsiteY101" fmla="*/ 1583140 h 1648182"/>
              <a:gd name="connsiteX102" fmla="*/ 1217719 w 9662615"/>
              <a:gd name="connsiteY102" fmla="*/ 1580863 h 1648182"/>
              <a:gd name="connsiteX103" fmla="*/ 1091432 w 9662615"/>
              <a:gd name="connsiteY103" fmla="*/ 1571003 h 1648182"/>
              <a:gd name="connsiteX104" fmla="*/ 992039 w 9662615"/>
              <a:gd name="connsiteY104" fmla="*/ 1556662 h 1648182"/>
              <a:gd name="connsiteX105" fmla="*/ 868264 w 9662615"/>
              <a:gd name="connsiteY105" fmla="*/ 1566392 h 1648182"/>
              <a:gd name="connsiteX106" fmla="*/ 792765 w 9662615"/>
              <a:gd name="connsiteY106" fmla="*/ 1563102 h 1648182"/>
              <a:gd name="connsiteX107" fmla="*/ 669055 w 9662615"/>
              <a:gd name="connsiteY107" fmla="*/ 1543638 h 1648182"/>
              <a:gd name="connsiteX108" fmla="*/ 506152 w 9662615"/>
              <a:gd name="connsiteY108" fmla="*/ 1549124 h 1648182"/>
              <a:gd name="connsiteX109" fmla="*/ 472797 w 9662615"/>
              <a:gd name="connsiteY109" fmla="*/ 1568904 h 1648182"/>
              <a:gd name="connsiteX110" fmla="*/ 427864 w 9662615"/>
              <a:gd name="connsiteY110" fmla="*/ 1580848 h 1648182"/>
              <a:gd name="connsiteX111" fmla="*/ 408381 w 9662615"/>
              <a:gd name="connsiteY111" fmla="*/ 1552940 h 1648182"/>
              <a:gd name="connsiteX112" fmla="*/ 267163 w 9662615"/>
              <a:gd name="connsiteY112" fmla="*/ 1531913 h 1648182"/>
              <a:gd name="connsiteX113" fmla="*/ 196644 w 9662615"/>
              <a:gd name="connsiteY113" fmla="*/ 1524565 h 1648182"/>
              <a:gd name="connsiteX114" fmla="*/ 86819 w 9662615"/>
              <a:gd name="connsiteY114" fmla="*/ 1519517 h 1648182"/>
              <a:gd name="connsiteX115" fmla="*/ 53369 w 9662615"/>
              <a:gd name="connsiteY115" fmla="*/ 1516853 h 1648182"/>
              <a:gd name="connsiteX116" fmla="*/ 2359 w 9662615"/>
              <a:gd name="connsiteY116" fmla="*/ 1515247 h 1648182"/>
              <a:gd name="connsiteX117" fmla="*/ 0 w 9662615"/>
              <a:gd name="connsiteY117" fmla="*/ 1514932 h 1648182"/>
              <a:gd name="connsiteX118" fmla="*/ 0 w 9662615"/>
              <a:gd name="connsiteY118" fmla="*/ 0 h 1648182"/>
              <a:gd name="connsiteX0" fmla="*/ 0 w 9662615"/>
              <a:gd name="connsiteY0" fmla="*/ 0 h 1723719"/>
              <a:gd name="connsiteX1" fmla="*/ 9662615 w 9662615"/>
              <a:gd name="connsiteY1" fmla="*/ 0 h 1723719"/>
              <a:gd name="connsiteX2" fmla="*/ 9662615 w 9662615"/>
              <a:gd name="connsiteY2" fmla="*/ 1280346 h 1723719"/>
              <a:gd name="connsiteX3" fmla="*/ 9658420 w 9662615"/>
              <a:gd name="connsiteY3" fmla="*/ 1280106 h 1723719"/>
              <a:gd name="connsiteX4" fmla="*/ 9469546 w 9662615"/>
              <a:gd name="connsiteY4" fmla="*/ 1289837 h 1723719"/>
              <a:gd name="connsiteX5" fmla="*/ 9385895 w 9662615"/>
              <a:gd name="connsiteY5" fmla="*/ 1269203 h 1723719"/>
              <a:gd name="connsiteX6" fmla="*/ 9144767 w 9662615"/>
              <a:gd name="connsiteY6" fmla="*/ 1264120 h 1723719"/>
              <a:gd name="connsiteX7" fmla="*/ 8837252 w 9662615"/>
              <a:gd name="connsiteY7" fmla="*/ 1350515 h 1723719"/>
              <a:gd name="connsiteX8" fmla="*/ 8705466 w 9662615"/>
              <a:gd name="connsiteY8" fmla="*/ 1342419 h 1723719"/>
              <a:gd name="connsiteX9" fmla="*/ 8652221 w 9662615"/>
              <a:gd name="connsiteY9" fmla="*/ 1326906 h 1723719"/>
              <a:gd name="connsiteX10" fmla="*/ 8632312 w 9662615"/>
              <a:gd name="connsiteY10" fmla="*/ 1326025 h 1723719"/>
              <a:gd name="connsiteX11" fmla="*/ 8591582 w 9662615"/>
              <a:gd name="connsiteY11" fmla="*/ 1341666 h 1723719"/>
              <a:gd name="connsiteX12" fmla="*/ 8537336 w 9662615"/>
              <a:gd name="connsiteY12" fmla="*/ 1341684 h 1723719"/>
              <a:gd name="connsiteX13" fmla="*/ 8472508 w 9662615"/>
              <a:gd name="connsiteY13" fmla="*/ 1363109 h 1723719"/>
              <a:gd name="connsiteX14" fmla="*/ 8258477 w 9662615"/>
              <a:gd name="connsiteY14" fmla="*/ 1370666 h 1723719"/>
              <a:gd name="connsiteX15" fmla="*/ 8197961 w 9662615"/>
              <a:gd name="connsiteY15" fmla="*/ 1392804 h 1723719"/>
              <a:gd name="connsiteX16" fmla="*/ 8171196 w 9662615"/>
              <a:gd name="connsiteY16" fmla="*/ 1397216 h 1723719"/>
              <a:gd name="connsiteX17" fmla="*/ 8127667 w 9662615"/>
              <a:gd name="connsiteY17" fmla="*/ 1418254 h 1723719"/>
              <a:gd name="connsiteX18" fmla="*/ 7974579 w 9662615"/>
              <a:gd name="connsiteY18" fmla="*/ 1383439 h 1723719"/>
              <a:gd name="connsiteX19" fmla="*/ 7768351 w 9662615"/>
              <a:gd name="connsiteY19" fmla="*/ 1395051 h 1723719"/>
              <a:gd name="connsiteX20" fmla="*/ 7635985 w 9662615"/>
              <a:gd name="connsiteY20" fmla="*/ 1386363 h 1723719"/>
              <a:gd name="connsiteX21" fmla="*/ 7466069 w 9662615"/>
              <a:gd name="connsiteY21" fmla="*/ 1377654 h 1723719"/>
              <a:gd name="connsiteX22" fmla="*/ 7355642 w 9662615"/>
              <a:gd name="connsiteY22" fmla="*/ 1407761 h 1723719"/>
              <a:gd name="connsiteX23" fmla="*/ 7151610 w 9662615"/>
              <a:gd name="connsiteY23" fmla="*/ 1397856 h 1723719"/>
              <a:gd name="connsiteX24" fmla="*/ 7082147 w 9662615"/>
              <a:gd name="connsiteY24" fmla="*/ 1406113 h 1723719"/>
              <a:gd name="connsiteX25" fmla="*/ 7014958 w 9662615"/>
              <a:gd name="connsiteY25" fmla="*/ 1396883 h 1723719"/>
              <a:gd name="connsiteX26" fmla="*/ 6907567 w 9662615"/>
              <a:gd name="connsiteY26" fmla="*/ 1419149 h 1723719"/>
              <a:gd name="connsiteX27" fmla="*/ 6748428 w 9662615"/>
              <a:gd name="connsiteY27" fmla="*/ 1420308 h 1723719"/>
              <a:gd name="connsiteX28" fmla="*/ 6654257 w 9662615"/>
              <a:gd name="connsiteY28" fmla="*/ 1424143 h 1723719"/>
              <a:gd name="connsiteX29" fmla="*/ 6620123 w 9662615"/>
              <a:gd name="connsiteY29" fmla="*/ 1430535 h 1723719"/>
              <a:gd name="connsiteX30" fmla="*/ 6571355 w 9662615"/>
              <a:gd name="connsiteY30" fmla="*/ 1436144 h 1723719"/>
              <a:gd name="connsiteX31" fmla="*/ 6486557 w 9662615"/>
              <a:gd name="connsiteY31" fmla="*/ 1449861 h 1723719"/>
              <a:gd name="connsiteX32" fmla="*/ 6370419 w 9662615"/>
              <a:gd name="connsiteY32" fmla="*/ 1461649 h 1723719"/>
              <a:gd name="connsiteX33" fmla="*/ 6278839 w 9662615"/>
              <a:gd name="connsiteY33" fmla="*/ 1449160 h 1723719"/>
              <a:gd name="connsiteX34" fmla="*/ 6272455 w 9662615"/>
              <a:gd name="connsiteY34" fmla="*/ 1453191 h 1723719"/>
              <a:gd name="connsiteX35" fmla="*/ 6212659 w 9662615"/>
              <a:gd name="connsiteY35" fmla="*/ 1454850 h 1723719"/>
              <a:gd name="connsiteX36" fmla="*/ 6069317 w 9662615"/>
              <a:gd name="connsiteY36" fmla="*/ 1445838 h 1723719"/>
              <a:gd name="connsiteX37" fmla="*/ 5878477 w 9662615"/>
              <a:gd name="connsiteY37" fmla="*/ 1439180 h 1723719"/>
              <a:gd name="connsiteX38" fmla="*/ 5838387 w 9662615"/>
              <a:gd name="connsiteY38" fmla="*/ 1444679 h 1723719"/>
              <a:gd name="connsiteX39" fmla="*/ 5771136 w 9662615"/>
              <a:gd name="connsiteY39" fmla="*/ 1453639 h 1723719"/>
              <a:gd name="connsiteX40" fmla="*/ 5724081 w 9662615"/>
              <a:gd name="connsiteY40" fmla="*/ 1470431 h 1723719"/>
              <a:gd name="connsiteX41" fmla="*/ 5666577 w 9662615"/>
              <a:gd name="connsiteY41" fmla="*/ 1473921 h 1723719"/>
              <a:gd name="connsiteX42" fmla="*/ 5649068 w 9662615"/>
              <a:gd name="connsiteY42" fmla="*/ 1461676 h 1723719"/>
              <a:gd name="connsiteX43" fmla="*/ 5588902 w 9662615"/>
              <a:gd name="connsiteY43" fmla="*/ 1469647 h 1723719"/>
              <a:gd name="connsiteX44" fmla="*/ 5498090 w 9662615"/>
              <a:gd name="connsiteY44" fmla="*/ 1483173 h 1723719"/>
              <a:gd name="connsiteX45" fmla="*/ 5444641 w 9662615"/>
              <a:gd name="connsiteY45" fmla="*/ 1487602 h 1723719"/>
              <a:gd name="connsiteX46" fmla="*/ 5299812 w 9662615"/>
              <a:gd name="connsiteY46" fmla="*/ 1503362 h 1723719"/>
              <a:gd name="connsiteX47" fmla="*/ 5213947 w 9662615"/>
              <a:gd name="connsiteY47" fmla="*/ 1516637 h 1723719"/>
              <a:gd name="connsiteX48" fmla="*/ 5090342 w 9662615"/>
              <a:gd name="connsiteY48" fmla="*/ 1546680 h 1723719"/>
              <a:gd name="connsiteX49" fmla="*/ 5129812 w 9662615"/>
              <a:gd name="connsiteY49" fmla="*/ 1521277 h 1723719"/>
              <a:gd name="connsiteX50" fmla="*/ 5059484 w 9662615"/>
              <a:gd name="connsiteY50" fmla="*/ 1546802 h 1723719"/>
              <a:gd name="connsiteX51" fmla="*/ 5038524 w 9662615"/>
              <a:gd name="connsiteY51" fmla="*/ 1545675 h 1723719"/>
              <a:gd name="connsiteX52" fmla="*/ 5026564 w 9662615"/>
              <a:gd name="connsiteY52" fmla="*/ 1545376 h 1723719"/>
              <a:gd name="connsiteX53" fmla="*/ 4969433 w 9662615"/>
              <a:gd name="connsiteY53" fmla="*/ 1550865 h 1723719"/>
              <a:gd name="connsiteX54" fmla="*/ 4929254 w 9662615"/>
              <a:gd name="connsiteY54" fmla="*/ 1563452 h 1723719"/>
              <a:gd name="connsiteX55" fmla="*/ 4871726 w 9662615"/>
              <a:gd name="connsiteY55" fmla="*/ 1570584 h 1723719"/>
              <a:gd name="connsiteX56" fmla="*/ 4843267 w 9662615"/>
              <a:gd name="connsiteY56" fmla="*/ 1561459 h 1723719"/>
              <a:gd name="connsiteX57" fmla="*/ 4821058 w 9662615"/>
              <a:gd name="connsiteY57" fmla="*/ 1553078 h 1723719"/>
              <a:gd name="connsiteX58" fmla="*/ 4791466 w 9662615"/>
              <a:gd name="connsiteY58" fmla="*/ 1561324 h 1723719"/>
              <a:gd name="connsiteX59" fmla="*/ 4784247 w 9662615"/>
              <a:gd name="connsiteY59" fmla="*/ 1562342 h 1723719"/>
              <a:gd name="connsiteX60" fmla="*/ 4739309 w 9662615"/>
              <a:gd name="connsiteY60" fmla="*/ 1553948 h 1723719"/>
              <a:gd name="connsiteX61" fmla="*/ 4697562 w 9662615"/>
              <a:gd name="connsiteY61" fmla="*/ 1551206 h 1723719"/>
              <a:gd name="connsiteX62" fmla="*/ 4650737 w 9662615"/>
              <a:gd name="connsiteY62" fmla="*/ 1537381 h 1723719"/>
              <a:gd name="connsiteX63" fmla="*/ 4583150 w 9662615"/>
              <a:gd name="connsiteY63" fmla="*/ 1529064 h 1723719"/>
              <a:gd name="connsiteX64" fmla="*/ 4521734 w 9662615"/>
              <a:gd name="connsiteY64" fmla="*/ 1529359 h 1723719"/>
              <a:gd name="connsiteX65" fmla="*/ 4382398 w 9662615"/>
              <a:gd name="connsiteY65" fmla="*/ 1534108 h 1723719"/>
              <a:gd name="connsiteX66" fmla="*/ 4221826 w 9662615"/>
              <a:gd name="connsiteY66" fmla="*/ 1500972 h 1723719"/>
              <a:gd name="connsiteX67" fmla="*/ 4096601 w 9662615"/>
              <a:gd name="connsiteY67" fmla="*/ 1521563 h 1723719"/>
              <a:gd name="connsiteX68" fmla="*/ 3970635 w 9662615"/>
              <a:gd name="connsiteY68" fmla="*/ 1723719 h 1723719"/>
              <a:gd name="connsiteX69" fmla="*/ 3833906 w 9662615"/>
              <a:gd name="connsiteY69" fmla="*/ 1516637 h 1723719"/>
              <a:gd name="connsiteX70" fmla="*/ 3696258 w 9662615"/>
              <a:gd name="connsiteY70" fmla="*/ 1537563 h 1723719"/>
              <a:gd name="connsiteX71" fmla="*/ 3594070 w 9662615"/>
              <a:gd name="connsiteY71" fmla="*/ 1509422 h 1723719"/>
              <a:gd name="connsiteX72" fmla="*/ 3565233 w 9662615"/>
              <a:gd name="connsiteY72" fmla="*/ 1515122 h 1723719"/>
              <a:gd name="connsiteX73" fmla="*/ 3560267 w 9662615"/>
              <a:gd name="connsiteY73" fmla="*/ 1516288 h 1723719"/>
              <a:gd name="connsiteX74" fmla="*/ 3540258 w 9662615"/>
              <a:gd name="connsiteY74" fmla="*/ 1516976 h 1723719"/>
              <a:gd name="connsiteX75" fmla="*/ 3534780 w 9662615"/>
              <a:gd name="connsiteY75" fmla="*/ 1522141 h 1723719"/>
              <a:gd name="connsiteX76" fmla="*/ 3504783 w 9662615"/>
              <a:gd name="connsiteY76" fmla="*/ 1526739 h 1723719"/>
              <a:gd name="connsiteX77" fmla="*/ 3430805 w 9662615"/>
              <a:gd name="connsiteY77" fmla="*/ 1542521 h 1723719"/>
              <a:gd name="connsiteX78" fmla="*/ 3292707 w 9662615"/>
              <a:gd name="connsiteY78" fmla="*/ 1520490 h 1723719"/>
              <a:gd name="connsiteX79" fmla="*/ 3187872 w 9662615"/>
              <a:gd name="connsiteY79" fmla="*/ 1519991 h 1723719"/>
              <a:gd name="connsiteX80" fmla="*/ 3148026 w 9662615"/>
              <a:gd name="connsiteY80" fmla="*/ 1524777 h 1723719"/>
              <a:gd name="connsiteX81" fmla="*/ 3092394 w 9662615"/>
              <a:gd name="connsiteY81" fmla="*/ 1528115 h 1723719"/>
              <a:gd name="connsiteX82" fmla="*/ 2994200 w 9662615"/>
              <a:gd name="connsiteY82" fmla="*/ 1537857 h 1723719"/>
              <a:gd name="connsiteX83" fmla="*/ 2862301 w 9662615"/>
              <a:gd name="connsiteY83" fmla="*/ 1544250 h 1723719"/>
              <a:gd name="connsiteX84" fmla="*/ 2766335 w 9662615"/>
              <a:gd name="connsiteY84" fmla="*/ 1527662 h 1723719"/>
              <a:gd name="connsiteX85" fmla="*/ 2757836 w 9662615"/>
              <a:gd name="connsiteY85" fmla="*/ 1531371 h 1723719"/>
              <a:gd name="connsiteX86" fmla="*/ 2691555 w 9662615"/>
              <a:gd name="connsiteY86" fmla="*/ 1530283 h 1723719"/>
              <a:gd name="connsiteX87" fmla="*/ 2491676 w 9662615"/>
              <a:gd name="connsiteY87" fmla="*/ 1500859 h 1723719"/>
              <a:gd name="connsiteX88" fmla="*/ 2378036 w 9662615"/>
              <a:gd name="connsiteY88" fmla="*/ 1520645 h 1723719"/>
              <a:gd name="connsiteX89" fmla="*/ 2284269 w 9662615"/>
              <a:gd name="connsiteY89" fmla="*/ 1503068 h 1723719"/>
              <a:gd name="connsiteX90" fmla="*/ 2207104 w 9662615"/>
              <a:gd name="connsiteY90" fmla="*/ 1508888 h 1723719"/>
              <a:gd name="connsiteX91" fmla="*/ 2149226 w 9662615"/>
              <a:gd name="connsiteY91" fmla="*/ 1523409 h 1723719"/>
              <a:gd name="connsiteX92" fmla="*/ 2084783 w 9662615"/>
              <a:gd name="connsiteY92" fmla="*/ 1524245 h 1723719"/>
              <a:gd name="connsiteX93" fmla="*/ 2070075 w 9662615"/>
              <a:gd name="connsiteY93" fmla="*/ 1511285 h 1723719"/>
              <a:gd name="connsiteX94" fmla="*/ 2001057 w 9662615"/>
              <a:gd name="connsiteY94" fmla="*/ 1516449 h 1723719"/>
              <a:gd name="connsiteX95" fmla="*/ 1896330 w 9662615"/>
              <a:gd name="connsiteY95" fmla="*/ 1525725 h 1723719"/>
              <a:gd name="connsiteX96" fmla="*/ 1835994 w 9662615"/>
              <a:gd name="connsiteY96" fmla="*/ 1527678 h 1723719"/>
              <a:gd name="connsiteX97" fmla="*/ 1671119 w 9662615"/>
              <a:gd name="connsiteY97" fmla="*/ 1536701 h 1723719"/>
              <a:gd name="connsiteX98" fmla="*/ 1601337 w 9662615"/>
              <a:gd name="connsiteY98" fmla="*/ 1548552 h 1723719"/>
              <a:gd name="connsiteX99" fmla="*/ 1407755 w 9662615"/>
              <a:gd name="connsiteY99" fmla="*/ 1571444 h 1723719"/>
              <a:gd name="connsiteX100" fmla="*/ 1271994 w 9662615"/>
              <a:gd name="connsiteY100" fmla="*/ 1579471 h 1723719"/>
              <a:gd name="connsiteX101" fmla="*/ 1249226 w 9662615"/>
              <a:gd name="connsiteY101" fmla="*/ 1583140 h 1723719"/>
              <a:gd name="connsiteX102" fmla="*/ 1217719 w 9662615"/>
              <a:gd name="connsiteY102" fmla="*/ 1580863 h 1723719"/>
              <a:gd name="connsiteX103" fmla="*/ 1091432 w 9662615"/>
              <a:gd name="connsiteY103" fmla="*/ 1571003 h 1723719"/>
              <a:gd name="connsiteX104" fmla="*/ 992039 w 9662615"/>
              <a:gd name="connsiteY104" fmla="*/ 1556662 h 1723719"/>
              <a:gd name="connsiteX105" fmla="*/ 868264 w 9662615"/>
              <a:gd name="connsiteY105" fmla="*/ 1566392 h 1723719"/>
              <a:gd name="connsiteX106" fmla="*/ 792765 w 9662615"/>
              <a:gd name="connsiteY106" fmla="*/ 1563102 h 1723719"/>
              <a:gd name="connsiteX107" fmla="*/ 669055 w 9662615"/>
              <a:gd name="connsiteY107" fmla="*/ 1543638 h 1723719"/>
              <a:gd name="connsiteX108" fmla="*/ 506152 w 9662615"/>
              <a:gd name="connsiteY108" fmla="*/ 1549124 h 1723719"/>
              <a:gd name="connsiteX109" fmla="*/ 472797 w 9662615"/>
              <a:gd name="connsiteY109" fmla="*/ 1568904 h 1723719"/>
              <a:gd name="connsiteX110" fmla="*/ 427864 w 9662615"/>
              <a:gd name="connsiteY110" fmla="*/ 1580848 h 1723719"/>
              <a:gd name="connsiteX111" fmla="*/ 408381 w 9662615"/>
              <a:gd name="connsiteY111" fmla="*/ 1552940 h 1723719"/>
              <a:gd name="connsiteX112" fmla="*/ 267163 w 9662615"/>
              <a:gd name="connsiteY112" fmla="*/ 1531913 h 1723719"/>
              <a:gd name="connsiteX113" fmla="*/ 196644 w 9662615"/>
              <a:gd name="connsiteY113" fmla="*/ 1524565 h 1723719"/>
              <a:gd name="connsiteX114" fmla="*/ 86819 w 9662615"/>
              <a:gd name="connsiteY114" fmla="*/ 1519517 h 1723719"/>
              <a:gd name="connsiteX115" fmla="*/ 53369 w 9662615"/>
              <a:gd name="connsiteY115" fmla="*/ 1516853 h 1723719"/>
              <a:gd name="connsiteX116" fmla="*/ 2359 w 9662615"/>
              <a:gd name="connsiteY116" fmla="*/ 1515247 h 1723719"/>
              <a:gd name="connsiteX117" fmla="*/ 0 w 9662615"/>
              <a:gd name="connsiteY117" fmla="*/ 1514932 h 1723719"/>
              <a:gd name="connsiteX118" fmla="*/ 0 w 9662615"/>
              <a:gd name="connsiteY118" fmla="*/ 0 h 1723719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696258 w 9662615"/>
              <a:gd name="connsiteY70" fmla="*/ 1537563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594070 w 9662615"/>
              <a:gd name="connsiteY71" fmla="*/ 1509422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29812 w 9662615"/>
              <a:gd name="connsiteY49" fmla="*/ 1521277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090342 w 9662615"/>
              <a:gd name="connsiteY48" fmla="*/ 1546680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37764 w 9662615"/>
              <a:gd name="connsiteY49" fmla="*/ 1481521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13947 w 9662615"/>
              <a:gd name="connsiteY47" fmla="*/ 1516637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15161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7014958 w 9662615"/>
              <a:gd name="connsiteY25" fmla="*/ 1396883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127667 w 9662615"/>
              <a:gd name="connsiteY17" fmla="*/ 1418254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58477 w 9662615"/>
              <a:gd name="connsiteY14" fmla="*/ 1370666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837252 w 9662615"/>
              <a:gd name="connsiteY7" fmla="*/ 1350515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05466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52221 w 9662615"/>
              <a:gd name="connsiteY9" fmla="*/ 1326906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32312 w 9662615"/>
              <a:gd name="connsiteY10" fmla="*/ 1326025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72508 w 9662615"/>
              <a:gd name="connsiteY13" fmla="*/ 1363109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85895 w 9662615"/>
              <a:gd name="connsiteY5" fmla="*/ 1269203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784979 w 9662615"/>
              <a:gd name="connsiteY8" fmla="*/ 1342419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58420 w 9662615"/>
              <a:gd name="connsiteY3" fmla="*/ 1280106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618664 w 9662615"/>
              <a:gd name="connsiteY3" fmla="*/ 1331789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929254 w 9662615"/>
              <a:gd name="connsiteY54" fmla="*/ 1563452 h 1583140"/>
              <a:gd name="connsiteX55" fmla="*/ 4871726 w 9662615"/>
              <a:gd name="connsiteY55" fmla="*/ 1570584 h 1583140"/>
              <a:gd name="connsiteX56" fmla="*/ 4843267 w 9662615"/>
              <a:gd name="connsiteY56" fmla="*/ 1561459 h 1583140"/>
              <a:gd name="connsiteX57" fmla="*/ 4821058 w 9662615"/>
              <a:gd name="connsiteY57" fmla="*/ 1553078 h 1583140"/>
              <a:gd name="connsiteX58" fmla="*/ 4791466 w 9662615"/>
              <a:gd name="connsiteY58" fmla="*/ 1561324 h 1583140"/>
              <a:gd name="connsiteX59" fmla="*/ 4784247 w 9662615"/>
              <a:gd name="connsiteY59" fmla="*/ 1562342 h 1583140"/>
              <a:gd name="connsiteX60" fmla="*/ 4739309 w 9662615"/>
              <a:gd name="connsiteY60" fmla="*/ 1553948 h 1583140"/>
              <a:gd name="connsiteX61" fmla="*/ 4697562 w 9662615"/>
              <a:gd name="connsiteY61" fmla="*/ 1551206 h 1583140"/>
              <a:gd name="connsiteX62" fmla="*/ 4650737 w 9662615"/>
              <a:gd name="connsiteY62" fmla="*/ 1537381 h 1583140"/>
              <a:gd name="connsiteX63" fmla="*/ 4583150 w 9662615"/>
              <a:gd name="connsiteY63" fmla="*/ 1529064 h 1583140"/>
              <a:gd name="connsiteX64" fmla="*/ 4521734 w 9662615"/>
              <a:gd name="connsiteY64" fmla="*/ 1529359 h 1583140"/>
              <a:gd name="connsiteX65" fmla="*/ 4382398 w 9662615"/>
              <a:gd name="connsiteY65" fmla="*/ 1534108 h 1583140"/>
              <a:gd name="connsiteX66" fmla="*/ 4221826 w 9662615"/>
              <a:gd name="connsiteY66" fmla="*/ 1500972 h 1583140"/>
              <a:gd name="connsiteX67" fmla="*/ 4096601 w 9662615"/>
              <a:gd name="connsiteY67" fmla="*/ 1521563 h 1583140"/>
              <a:gd name="connsiteX68" fmla="*/ 4002441 w 9662615"/>
              <a:gd name="connsiteY68" fmla="*/ 1528912 h 1583140"/>
              <a:gd name="connsiteX69" fmla="*/ 3833906 w 9662615"/>
              <a:gd name="connsiteY69" fmla="*/ 1516637 h 1583140"/>
              <a:gd name="connsiteX70" fmla="*/ 3763845 w 9662615"/>
              <a:gd name="connsiteY70" fmla="*/ 1501782 h 1583140"/>
              <a:gd name="connsiteX71" fmla="*/ 3641778 w 9662615"/>
              <a:gd name="connsiteY71" fmla="*/ 1505446 h 1583140"/>
              <a:gd name="connsiteX72" fmla="*/ 3565233 w 9662615"/>
              <a:gd name="connsiteY72" fmla="*/ 1515122 h 1583140"/>
              <a:gd name="connsiteX73" fmla="*/ 3560267 w 9662615"/>
              <a:gd name="connsiteY73" fmla="*/ 1516288 h 1583140"/>
              <a:gd name="connsiteX74" fmla="*/ 3540258 w 9662615"/>
              <a:gd name="connsiteY74" fmla="*/ 1516976 h 1583140"/>
              <a:gd name="connsiteX75" fmla="*/ 3534780 w 9662615"/>
              <a:gd name="connsiteY75" fmla="*/ 1522141 h 1583140"/>
              <a:gd name="connsiteX76" fmla="*/ 3504783 w 9662615"/>
              <a:gd name="connsiteY76" fmla="*/ 1526739 h 1583140"/>
              <a:gd name="connsiteX77" fmla="*/ 3430805 w 9662615"/>
              <a:gd name="connsiteY77" fmla="*/ 1542521 h 1583140"/>
              <a:gd name="connsiteX78" fmla="*/ 3292707 w 9662615"/>
              <a:gd name="connsiteY78" fmla="*/ 1520490 h 1583140"/>
              <a:gd name="connsiteX79" fmla="*/ 3187872 w 9662615"/>
              <a:gd name="connsiteY79" fmla="*/ 1519991 h 1583140"/>
              <a:gd name="connsiteX80" fmla="*/ 3148026 w 9662615"/>
              <a:gd name="connsiteY80" fmla="*/ 1524777 h 1583140"/>
              <a:gd name="connsiteX81" fmla="*/ 3092394 w 9662615"/>
              <a:gd name="connsiteY81" fmla="*/ 1528115 h 1583140"/>
              <a:gd name="connsiteX82" fmla="*/ 2994200 w 9662615"/>
              <a:gd name="connsiteY82" fmla="*/ 1537857 h 1583140"/>
              <a:gd name="connsiteX83" fmla="*/ 2862301 w 9662615"/>
              <a:gd name="connsiteY83" fmla="*/ 1544250 h 1583140"/>
              <a:gd name="connsiteX84" fmla="*/ 2766335 w 9662615"/>
              <a:gd name="connsiteY84" fmla="*/ 1527662 h 1583140"/>
              <a:gd name="connsiteX85" fmla="*/ 2757836 w 9662615"/>
              <a:gd name="connsiteY85" fmla="*/ 1531371 h 1583140"/>
              <a:gd name="connsiteX86" fmla="*/ 2691555 w 9662615"/>
              <a:gd name="connsiteY86" fmla="*/ 1530283 h 1583140"/>
              <a:gd name="connsiteX87" fmla="*/ 2491676 w 9662615"/>
              <a:gd name="connsiteY87" fmla="*/ 1500859 h 1583140"/>
              <a:gd name="connsiteX88" fmla="*/ 2378036 w 9662615"/>
              <a:gd name="connsiteY88" fmla="*/ 1520645 h 1583140"/>
              <a:gd name="connsiteX89" fmla="*/ 2284269 w 9662615"/>
              <a:gd name="connsiteY89" fmla="*/ 1503068 h 1583140"/>
              <a:gd name="connsiteX90" fmla="*/ 2207104 w 9662615"/>
              <a:gd name="connsiteY90" fmla="*/ 1508888 h 1583140"/>
              <a:gd name="connsiteX91" fmla="*/ 2149226 w 9662615"/>
              <a:gd name="connsiteY91" fmla="*/ 1523409 h 1583140"/>
              <a:gd name="connsiteX92" fmla="*/ 2084783 w 9662615"/>
              <a:gd name="connsiteY92" fmla="*/ 1524245 h 1583140"/>
              <a:gd name="connsiteX93" fmla="*/ 2070075 w 9662615"/>
              <a:gd name="connsiteY93" fmla="*/ 1511285 h 1583140"/>
              <a:gd name="connsiteX94" fmla="*/ 2001057 w 9662615"/>
              <a:gd name="connsiteY94" fmla="*/ 1516449 h 1583140"/>
              <a:gd name="connsiteX95" fmla="*/ 1896330 w 9662615"/>
              <a:gd name="connsiteY95" fmla="*/ 1525725 h 1583140"/>
              <a:gd name="connsiteX96" fmla="*/ 1835994 w 9662615"/>
              <a:gd name="connsiteY96" fmla="*/ 1527678 h 1583140"/>
              <a:gd name="connsiteX97" fmla="*/ 1671119 w 9662615"/>
              <a:gd name="connsiteY97" fmla="*/ 1536701 h 1583140"/>
              <a:gd name="connsiteX98" fmla="*/ 1601337 w 9662615"/>
              <a:gd name="connsiteY98" fmla="*/ 1548552 h 1583140"/>
              <a:gd name="connsiteX99" fmla="*/ 1407755 w 9662615"/>
              <a:gd name="connsiteY99" fmla="*/ 1571444 h 1583140"/>
              <a:gd name="connsiteX100" fmla="*/ 1271994 w 9662615"/>
              <a:gd name="connsiteY100" fmla="*/ 1579471 h 1583140"/>
              <a:gd name="connsiteX101" fmla="*/ 1249226 w 9662615"/>
              <a:gd name="connsiteY101" fmla="*/ 1583140 h 1583140"/>
              <a:gd name="connsiteX102" fmla="*/ 1217719 w 9662615"/>
              <a:gd name="connsiteY102" fmla="*/ 1580863 h 1583140"/>
              <a:gd name="connsiteX103" fmla="*/ 1091432 w 9662615"/>
              <a:gd name="connsiteY103" fmla="*/ 1571003 h 1583140"/>
              <a:gd name="connsiteX104" fmla="*/ 992039 w 9662615"/>
              <a:gd name="connsiteY104" fmla="*/ 1556662 h 1583140"/>
              <a:gd name="connsiteX105" fmla="*/ 868264 w 9662615"/>
              <a:gd name="connsiteY105" fmla="*/ 1566392 h 1583140"/>
              <a:gd name="connsiteX106" fmla="*/ 792765 w 9662615"/>
              <a:gd name="connsiteY106" fmla="*/ 1563102 h 1583140"/>
              <a:gd name="connsiteX107" fmla="*/ 669055 w 9662615"/>
              <a:gd name="connsiteY107" fmla="*/ 1543638 h 1583140"/>
              <a:gd name="connsiteX108" fmla="*/ 506152 w 9662615"/>
              <a:gd name="connsiteY108" fmla="*/ 1549124 h 1583140"/>
              <a:gd name="connsiteX109" fmla="*/ 472797 w 9662615"/>
              <a:gd name="connsiteY109" fmla="*/ 1568904 h 1583140"/>
              <a:gd name="connsiteX110" fmla="*/ 427864 w 9662615"/>
              <a:gd name="connsiteY110" fmla="*/ 1580848 h 1583140"/>
              <a:gd name="connsiteX111" fmla="*/ 408381 w 9662615"/>
              <a:gd name="connsiteY111" fmla="*/ 1552940 h 1583140"/>
              <a:gd name="connsiteX112" fmla="*/ 267163 w 9662615"/>
              <a:gd name="connsiteY112" fmla="*/ 1531913 h 1583140"/>
              <a:gd name="connsiteX113" fmla="*/ 196644 w 9662615"/>
              <a:gd name="connsiteY113" fmla="*/ 1524565 h 1583140"/>
              <a:gd name="connsiteX114" fmla="*/ 86819 w 9662615"/>
              <a:gd name="connsiteY114" fmla="*/ 1519517 h 1583140"/>
              <a:gd name="connsiteX115" fmla="*/ 53369 w 9662615"/>
              <a:gd name="connsiteY115" fmla="*/ 1516853 h 1583140"/>
              <a:gd name="connsiteX116" fmla="*/ 2359 w 9662615"/>
              <a:gd name="connsiteY116" fmla="*/ 1515247 h 1583140"/>
              <a:gd name="connsiteX117" fmla="*/ 0 w 9662615"/>
              <a:gd name="connsiteY117" fmla="*/ 1514932 h 1583140"/>
              <a:gd name="connsiteX118" fmla="*/ 0 w 9662615"/>
              <a:gd name="connsiteY118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408381 w 9662615"/>
              <a:gd name="connsiteY110" fmla="*/ 1552940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427864 w 9662615"/>
              <a:gd name="connsiteY109" fmla="*/ 1580848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06152 w 9662615"/>
              <a:gd name="connsiteY107" fmla="*/ 1549124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69055 w 9662615"/>
              <a:gd name="connsiteY106" fmla="*/ 1543638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92039 w 9662615"/>
              <a:gd name="connsiteY103" fmla="*/ 1556662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83140"/>
              <a:gd name="connsiteX1" fmla="*/ 9662615 w 9662615"/>
              <a:gd name="connsiteY1" fmla="*/ 0 h 1583140"/>
              <a:gd name="connsiteX2" fmla="*/ 9662615 w 9662615"/>
              <a:gd name="connsiteY2" fmla="*/ 1280346 h 1583140"/>
              <a:gd name="connsiteX3" fmla="*/ 9551077 w 9662615"/>
              <a:gd name="connsiteY3" fmla="*/ 1292033 h 1583140"/>
              <a:gd name="connsiteX4" fmla="*/ 9469546 w 9662615"/>
              <a:gd name="connsiteY4" fmla="*/ 1289837 h 1583140"/>
              <a:gd name="connsiteX5" fmla="*/ 9326260 w 9662615"/>
              <a:gd name="connsiteY5" fmla="*/ 1277155 h 1583140"/>
              <a:gd name="connsiteX6" fmla="*/ 9144767 w 9662615"/>
              <a:gd name="connsiteY6" fmla="*/ 1264120 h 1583140"/>
              <a:gd name="connsiteX7" fmla="*/ 8976400 w 9662615"/>
              <a:gd name="connsiteY7" fmla="*/ 1326661 h 1583140"/>
              <a:gd name="connsiteX8" fmla="*/ 8828711 w 9662615"/>
              <a:gd name="connsiteY8" fmla="*/ 1346394 h 1583140"/>
              <a:gd name="connsiteX9" fmla="*/ 8695953 w 9662615"/>
              <a:gd name="connsiteY9" fmla="*/ 1346784 h 1583140"/>
              <a:gd name="connsiteX10" fmla="*/ 8652191 w 9662615"/>
              <a:gd name="connsiteY10" fmla="*/ 1345903 h 1583140"/>
              <a:gd name="connsiteX11" fmla="*/ 8591582 w 9662615"/>
              <a:gd name="connsiteY11" fmla="*/ 1341666 h 1583140"/>
              <a:gd name="connsiteX12" fmla="*/ 8537336 w 9662615"/>
              <a:gd name="connsiteY12" fmla="*/ 1341684 h 1583140"/>
              <a:gd name="connsiteX13" fmla="*/ 8416849 w 9662615"/>
              <a:gd name="connsiteY13" fmla="*/ 1367085 h 1583140"/>
              <a:gd name="connsiteX14" fmla="*/ 8278355 w 9662615"/>
              <a:gd name="connsiteY14" fmla="*/ 1386569 h 1583140"/>
              <a:gd name="connsiteX15" fmla="*/ 8197961 w 9662615"/>
              <a:gd name="connsiteY15" fmla="*/ 1392804 h 1583140"/>
              <a:gd name="connsiteX16" fmla="*/ 8171196 w 9662615"/>
              <a:gd name="connsiteY16" fmla="*/ 1397216 h 1583140"/>
              <a:gd name="connsiteX17" fmla="*/ 8087910 w 9662615"/>
              <a:gd name="connsiteY17" fmla="*/ 1386449 h 1583140"/>
              <a:gd name="connsiteX18" fmla="*/ 7974579 w 9662615"/>
              <a:gd name="connsiteY18" fmla="*/ 1383439 h 1583140"/>
              <a:gd name="connsiteX19" fmla="*/ 7768351 w 9662615"/>
              <a:gd name="connsiteY19" fmla="*/ 1395051 h 1583140"/>
              <a:gd name="connsiteX20" fmla="*/ 7635985 w 9662615"/>
              <a:gd name="connsiteY20" fmla="*/ 1386363 h 1583140"/>
              <a:gd name="connsiteX21" fmla="*/ 7466069 w 9662615"/>
              <a:gd name="connsiteY21" fmla="*/ 1377654 h 1583140"/>
              <a:gd name="connsiteX22" fmla="*/ 7355642 w 9662615"/>
              <a:gd name="connsiteY22" fmla="*/ 1407761 h 1583140"/>
              <a:gd name="connsiteX23" fmla="*/ 7215220 w 9662615"/>
              <a:gd name="connsiteY23" fmla="*/ 1397856 h 1583140"/>
              <a:gd name="connsiteX24" fmla="*/ 7082147 w 9662615"/>
              <a:gd name="connsiteY24" fmla="*/ 1406113 h 1583140"/>
              <a:gd name="connsiteX25" fmla="*/ 6987129 w 9662615"/>
              <a:gd name="connsiteY25" fmla="*/ 1404834 h 1583140"/>
              <a:gd name="connsiteX26" fmla="*/ 6907567 w 9662615"/>
              <a:gd name="connsiteY26" fmla="*/ 1419149 h 1583140"/>
              <a:gd name="connsiteX27" fmla="*/ 6748428 w 9662615"/>
              <a:gd name="connsiteY27" fmla="*/ 1420308 h 1583140"/>
              <a:gd name="connsiteX28" fmla="*/ 6654257 w 9662615"/>
              <a:gd name="connsiteY28" fmla="*/ 1424143 h 1583140"/>
              <a:gd name="connsiteX29" fmla="*/ 6620123 w 9662615"/>
              <a:gd name="connsiteY29" fmla="*/ 1430535 h 1583140"/>
              <a:gd name="connsiteX30" fmla="*/ 6571355 w 9662615"/>
              <a:gd name="connsiteY30" fmla="*/ 1436144 h 1583140"/>
              <a:gd name="connsiteX31" fmla="*/ 6486557 w 9662615"/>
              <a:gd name="connsiteY31" fmla="*/ 1449861 h 1583140"/>
              <a:gd name="connsiteX32" fmla="*/ 6370419 w 9662615"/>
              <a:gd name="connsiteY32" fmla="*/ 1461649 h 1583140"/>
              <a:gd name="connsiteX33" fmla="*/ 6278839 w 9662615"/>
              <a:gd name="connsiteY33" fmla="*/ 1449160 h 1583140"/>
              <a:gd name="connsiteX34" fmla="*/ 6272455 w 9662615"/>
              <a:gd name="connsiteY34" fmla="*/ 1453191 h 1583140"/>
              <a:gd name="connsiteX35" fmla="*/ 6212659 w 9662615"/>
              <a:gd name="connsiteY35" fmla="*/ 1454850 h 1583140"/>
              <a:gd name="connsiteX36" fmla="*/ 6069317 w 9662615"/>
              <a:gd name="connsiteY36" fmla="*/ 1445838 h 1583140"/>
              <a:gd name="connsiteX37" fmla="*/ 5878477 w 9662615"/>
              <a:gd name="connsiteY37" fmla="*/ 1439180 h 1583140"/>
              <a:gd name="connsiteX38" fmla="*/ 5838387 w 9662615"/>
              <a:gd name="connsiteY38" fmla="*/ 1444679 h 1583140"/>
              <a:gd name="connsiteX39" fmla="*/ 5771136 w 9662615"/>
              <a:gd name="connsiteY39" fmla="*/ 1453639 h 1583140"/>
              <a:gd name="connsiteX40" fmla="*/ 5724081 w 9662615"/>
              <a:gd name="connsiteY40" fmla="*/ 1470431 h 1583140"/>
              <a:gd name="connsiteX41" fmla="*/ 5666577 w 9662615"/>
              <a:gd name="connsiteY41" fmla="*/ 1473921 h 1583140"/>
              <a:gd name="connsiteX42" fmla="*/ 5649068 w 9662615"/>
              <a:gd name="connsiteY42" fmla="*/ 1461676 h 1583140"/>
              <a:gd name="connsiteX43" fmla="*/ 5588902 w 9662615"/>
              <a:gd name="connsiteY43" fmla="*/ 1469647 h 1583140"/>
              <a:gd name="connsiteX44" fmla="*/ 5498090 w 9662615"/>
              <a:gd name="connsiteY44" fmla="*/ 1483173 h 1583140"/>
              <a:gd name="connsiteX45" fmla="*/ 5444641 w 9662615"/>
              <a:gd name="connsiteY45" fmla="*/ 1487602 h 1583140"/>
              <a:gd name="connsiteX46" fmla="*/ 5299812 w 9662615"/>
              <a:gd name="connsiteY46" fmla="*/ 1503362 h 1583140"/>
              <a:gd name="connsiteX47" fmla="*/ 5245752 w 9662615"/>
              <a:gd name="connsiteY47" fmla="*/ 1520612 h 1583140"/>
              <a:gd name="connsiteX48" fmla="*/ 5177807 w 9662615"/>
              <a:gd name="connsiteY48" fmla="*/ 1526802 h 1583140"/>
              <a:gd name="connsiteX49" fmla="*/ 5113910 w 9662615"/>
              <a:gd name="connsiteY49" fmla="*/ 1533205 h 1583140"/>
              <a:gd name="connsiteX50" fmla="*/ 5059484 w 9662615"/>
              <a:gd name="connsiteY50" fmla="*/ 1546802 h 1583140"/>
              <a:gd name="connsiteX51" fmla="*/ 5038524 w 9662615"/>
              <a:gd name="connsiteY51" fmla="*/ 1545675 h 1583140"/>
              <a:gd name="connsiteX52" fmla="*/ 5026564 w 9662615"/>
              <a:gd name="connsiteY52" fmla="*/ 1545376 h 1583140"/>
              <a:gd name="connsiteX53" fmla="*/ 4969433 w 9662615"/>
              <a:gd name="connsiteY53" fmla="*/ 1550865 h 1583140"/>
              <a:gd name="connsiteX54" fmla="*/ 4871726 w 9662615"/>
              <a:gd name="connsiteY54" fmla="*/ 1570584 h 1583140"/>
              <a:gd name="connsiteX55" fmla="*/ 4843267 w 9662615"/>
              <a:gd name="connsiteY55" fmla="*/ 1561459 h 1583140"/>
              <a:gd name="connsiteX56" fmla="*/ 4821058 w 9662615"/>
              <a:gd name="connsiteY56" fmla="*/ 1553078 h 1583140"/>
              <a:gd name="connsiteX57" fmla="*/ 4791466 w 9662615"/>
              <a:gd name="connsiteY57" fmla="*/ 1561324 h 1583140"/>
              <a:gd name="connsiteX58" fmla="*/ 4784247 w 9662615"/>
              <a:gd name="connsiteY58" fmla="*/ 1562342 h 1583140"/>
              <a:gd name="connsiteX59" fmla="*/ 4739309 w 9662615"/>
              <a:gd name="connsiteY59" fmla="*/ 1553948 h 1583140"/>
              <a:gd name="connsiteX60" fmla="*/ 4697562 w 9662615"/>
              <a:gd name="connsiteY60" fmla="*/ 1551206 h 1583140"/>
              <a:gd name="connsiteX61" fmla="*/ 4650737 w 9662615"/>
              <a:gd name="connsiteY61" fmla="*/ 1537381 h 1583140"/>
              <a:gd name="connsiteX62" fmla="*/ 4583150 w 9662615"/>
              <a:gd name="connsiteY62" fmla="*/ 1529064 h 1583140"/>
              <a:gd name="connsiteX63" fmla="*/ 4521734 w 9662615"/>
              <a:gd name="connsiteY63" fmla="*/ 1529359 h 1583140"/>
              <a:gd name="connsiteX64" fmla="*/ 4382398 w 9662615"/>
              <a:gd name="connsiteY64" fmla="*/ 1534108 h 1583140"/>
              <a:gd name="connsiteX65" fmla="*/ 4221826 w 9662615"/>
              <a:gd name="connsiteY65" fmla="*/ 1500972 h 1583140"/>
              <a:gd name="connsiteX66" fmla="*/ 4096601 w 9662615"/>
              <a:gd name="connsiteY66" fmla="*/ 1521563 h 1583140"/>
              <a:gd name="connsiteX67" fmla="*/ 4002441 w 9662615"/>
              <a:gd name="connsiteY67" fmla="*/ 1528912 h 1583140"/>
              <a:gd name="connsiteX68" fmla="*/ 3833906 w 9662615"/>
              <a:gd name="connsiteY68" fmla="*/ 1516637 h 1583140"/>
              <a:gd name="connsiteX69" fmla="*/ 3763845 w 9662615"/>
              <a:gd name="connsiteY69" fmla="*/ 1501782 h 1583140"/>
              <a:gd name="connsiteX70" fmla="*/ 3641778 w 9662615"/>
              <a:gd name="connsiteY70" fmla="*/ 1505446 h 1583140"/>
              <a:gd name="connsiteX71" fmla="*/ 3565233 w 9662615"/>
              <a:gd name="connsiteY71" fmla="*/ 1515122 h 1583140"/>
              <a:gd name="connsiteX72" fmla="*/ 3560267 w 9662615"/>
              <a:gd name="connsiteY72" fmla="*/ 1516288 h 1583140"/>
              <a:gd name="connsiteX73" fmla="*/ 3540258 w 9662615"/>
              <a:gd name="connsiteY73" fmla="*/ 1516976 h 1583140"/>
              <a:gd name="connsiteX74" fmla="*/ 3534780 w 9662615"/>
              <a:gd name="connsiteY74" fmla="*/ 1522141 h 1583140"/>
              <a:gd name="connsiteX75" fmla="*/ 3504783 w 9662615"/>
              <a:gd name="connsiteY75" fmla="*/ 1526739 h 1583140"/>
              <a:gd name="connsiteX76" fmla="*/ 3430805 w 9662615"/>
              <a:gd name="connsiteY76" fmla="*/ 1542521 h 1583140"/>
              <a:gd name="connsiteX77" fmla="*/ 3292707 w 9662615"/>
              <a:gd name="connsiteY77" fmla="*/ 1520490 h 1583140"/>
              <a:gd name="connsiteX78" fmla="*/ 3187872 w 9662615"/>
              <a:gd name="connsiteY78" fmla="*/ 1519991 h 1583140"/>
              <a:gd name="connsiteX79" fmla="*/ 3148026 w 9662615"/>
              <a:gd name="connsiteY79" fmla="*/ 1524777 h 1583140"/>
              <a:gd name="connsiteX80" fmla="*/ 3092394 w 9662615"/>
              <a:gd name="connsiteY80" fmla="*/ 1528115 h 1583140"/>
              <a:gd name="connsiteX81" fmla="*/ 2994200 w 9662615"/>
              <a:gd name="connsiteY81" fmla="*/ 1537857 h 1583140"/>
              <a:gd name="connsiteX82" fmla="*/ 2862301 w 9662615"/>
              <a:gd name="connsiteY82" fmla="*/ 1544250 h 1583140"/>
              <a:gd name="connsiteX83" fmla="*/ 2766335 w 9662615"/>
              <a:gd name="connsiteY83" fmla="*/ 1527662 h 1583140"/>
              <a:gd name="connsiteX84" fmla="*/ 2757836 w 9662615"/>
              <a:gd name="connsiteY84" fmla="*/ 1531371 h 1583140"/>
              <a:gd name="connsiteX85" fmla="*/ 2691555 w 9662615"/>
              <a:gd name="connsiteY85" fmla="*/ 1530283 h 1583140"/>
              <a:gd name="connsiteX86" fmla="*/ 2491676 w 9662615"/>
              <a:gd name="connsiteY86" fmla="*/ 1500859 h 1583140"/>
              <a:gd name="connsiteX87" fmla="*/ 2378036 w 9662615"/>
              <a:gd name="connsiteY87" fmla="*/ 1520645 h 1583140"/>
              <a:gd name="connsiteX88" fmla="*/ 2284269 w 9662615"/>
              <a:gd name="connsiteY88" fmla="*/ 1503068 h 1583140"/>
              <a:gd name="connsiteX89" fmla="*/ 2207104 w 9662615"/>
              <a:gd name="connsiteY89" fmla="*/ 1508888 h 1583140"/>
              <a:gd name="connsiteX90" fmla="*/ 2149226 w 9662615"/>
              <a:gd name="connsiteY90" fmla="*/ 1523409 h 1583140"/>
              <a:gd name="connsiteX91" fmla="*/ 2084783 w 9662615"/>
              <a:gd name="connsiteY91" fmla="*/ 1524245 h 1583140"/>
              <a:gd name="connsiteX92" fmla="*/ 2070075 w 9662615"/>
              <a:gd name="connsiteY92" fmla="*/ 1511285 h 1583140"/>
              <a:gd name="connsiteX93" fmla="*/ 2001057 w 9662615"/>
              <a:gd name="connsiteY93" fmla="*/ 1516449 h 1583140"/>
              <a:gd name="connsiteX94" fmla="*/ 1896330 w 9662615"/>
              <a:gd name="connsiteY94" fmla="*/ 1525725 h 1583140"/>
              <a:gd name="connsiteX95" fmla="*/ 1835994 w 9662615"/>
              <a:gd name="connsiteY95" fmla="*/ 1527678 h 1583140"/>
              <a:gd name="connsiteX96" fmla="*/ 1671119 w 9662615"/>
              <a:gd name="connsiteY96" fmla="*/ 1536701 h 1583140"/>
              <a:gd name="connsiteX97" fmla="*/ 1601337 w 9662615"/>
              <a:gd name="connsiteY97" fmla="*/ 1548552 h 1583140"/>
              <a:gd name="connsiteX98" fmla="*/ 1407755 w 9662615"/>
              <a:gd name="connsiteY98" fmla="*/ 1571444 h 1583140"/>
              <a:gd name="connsiteX99" fmla="*/ 1271994 w 9662615"/>
              <a:gd name="connsiteY99" fmla="*/ 1579471 h 1583140"/>
              <a:gd name="connsiteX100" fmla="*/ 1249226 w 9662615"/>
              <a:gd name="connsiteY100" fmla="*/ 1583140 h 1583140"/>
              <a:gd name="connsiteX101" fmla="*/ 1217719 w 9662615"/>
              <a:gd name="connsiteY101" fmla="*/ 1580863 h 1583140"/>
              <a:gd name="connsiteX102" fmla="*/ 1091432 w 9662615"/>
              <a:gd name="connsiteY102" fmla="*/ 1571003 h 1583140"/>
              <a:gd name="connsiteX103" fmla="*/ 940355 w 9662615"/>
              <a:gd name="connsiteY103" fmla="*/ 1560638 h 1583140"/>
              <a:gd name="connsiteX104" fmla="*/ 868264 w 9662615"/>
              <a:gd name="connsiteY104" fmla="*/ 1566392 h 1583140"/>
              <a:gd name="connsiteX105" fmla="*/ 792765 w 9662615"/>
              <a:gd name="connsiteY105" fmla="*/ 1563102 h 1583140"/>
              <a:gd name="connsiteX106" fmla="*/ 653153 w 9662615"/>
              <a:gd name="connsiteY106" fmla="*/ 1563516 h 1583140"/>
              <a:gd name="connsiteX107" fmla="*/ 541933 w 9662615"/>
              <a:gd name="connsiteY107" fmla="*/ 1561051 h 1583140"/>
              <a:gd name="connsiteX108" fmla="*/ 472797 w 9662615"/>
              <a:gd name="connsiteY108" fmla="*/ 1568904 h 1583140"/>
              <a:gd name="connsiteX109" fmla="*/ 396059 w 9662615"/>
              <a:gd name="connsiteY109" fmla="*/ 1560970 h 1583140"/>
              <a:gd name="connsiteX110" fmla="*/ 336819 w 9662615"/>
              <a:gd name="connsiteY110" fmla="*/ 1560892 h 1583140"/>
              <a:gd name="connsiteX111" fmla="*/ 267163 w 9662615"/>
              <a:gd name="connsiteY111" fmla="*/ 1531913 h 1583140"/>
              <a:gd name="connsiteX112" fmla="*/ 196644 w 9662615"/>
              <a:gd name="connsiteY112" fmla="*/ 1524565 h 1583140"/>
              <a:gd name="connsiteX113" fmla="*/ 86819 w 9662615"/>
              <a:gd name="connsiteY113" fmla="*/ 1519517 h 1583140"/>
              <a:gd name="connsiteX114" fmla="*/ 53369 w 9662615"/>
              <a:gd name="connsiteY114" fmla="*/ 1516853 h 1583140"/>
              <a:gd name="connsiteX115" fmla="*/ 2359 w 9662615"/>
              <a:gd name="connsiteY115" fmla="*/ 1515247 h 1583140"/>
              <a:gd name="connsiteX116" fmla="*/ 0 w 9662615"/>
              <a:gd name="connsiteY116" fmla="*/ 1514932 h 1583140"/>
              <a:gd name="connsiteX117" fmla="*/ 0 w 9662615"/>
              <a:gd name="connsiteY117" fmla="*/ 0 h 1583140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71994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592811"/>
              <a:gd name="connsiteX1" fmla="*/ 9662615 w 9662615"/>
              <a:gd name="connsiteY1" fmla="*/ 0 h 1592811"/>
              <a:gd name="connsiteX2" fmla="*/ 9662615 w 9662615"/>
              <a:gd name="connsiteY2" fmla="*/ 1280346 h 1592811"/>
              <a:gd name="connsiteX3" fmla="*/ 9551077 w 9662615"/>
              <a:gd name="connsiteY3" fmla="*/ 1292033 h 1592811"/>
              <a:gd name="connsiteX4" fmla="*/ 9469546 w 9662615"/>
              <a:gd name="connsiteY4" fmla="*/ 1289837 h 1592811"/>
              <a:gd name="connsiteX5" fmla="*/ 9326260 w 9662615"/>
              <a:gd name="connsiteY5" fmla="*/ 1277155 h 1592811"/>
              <a:gd name="connsiteX6" fmla="*/ 9144767 w 9662615"/>
              <a:gd name="connsiteY6" fmla="*/ 1264120 h 1592811"/>
              <a:gd name="connsiteX7" fmla="*/ 8976400 w 9662615"/>
              <a:gd name="connsiteY7" fmla="*/ 1326661 h 1592811"/>
              <a:gd name="connsiteX8" fmla="*/ 8828711 w 9662615"/>
              <a:gd name="connsiteY8" fmla="*/ 1346394 h 1592811"/>
              <a:gd name="connsiteX9" fmla="*/ 8695953 w 9662615"/>
              <a:gd name="connsiteY9" fmla="*/ 1346784 h 1592811"/>
              <a:gd name="connsiteX10" fmla="*/ 8652191 w 9662615"/>
              <a:gd name="connsiteY10" fmla="*/ 1345903 h 1592811"/>
              <a:gd name="connsiteX11" fmla="*/ 8591582 w 9662615"/>
              <a:gd name="connsiteY11" fmla="*/ 1341666 h 1592811"/>
              <a:gd name="connsiteX12" fmla="*/ 8537336 w 9662615"/>
              <a:gd name="connsiteY12" fmla="*/ 1341684 h 1592811"/>
              <a:gd name="connsiteX13" fmla="*/ 8416849 w 9662615"/>
              <a:gd name="connsiteY13" fmla="*/ 1367085 h 1592811"/>
              <a:gd name="connsiteX14" fmla="*/ 8278355 w 9662615"/>
              <a:gd name="connsiteY14" fmla="*/ 1386569 h 1592811"/>
              <a:gd name="connsiteX15" fmla="*/ 8197961 w 9662615"/>
              <a:gd name="connsiteY15" fmla="*/ 1392804 h 1592811"/>
              <a:gd name="connsiteX16" fmla="*/ 8171196 w 9662615"/>
              <a:gd name="connsiteY16" fmla="*/ 1397216 h 1592811"/>
              <a:gd name="connsiteX17" fmla="*/ 8087910 w 9662615"/>
              <a:gd name="connsiteY17" fmla="*/ 1386449 h 1592811"/>
              <a:gd name="connsiteX18" fmla="*/ 7974579 w 9662615"/>
              <a:gd name="connsiteY18" fmla="*/ 1383439 h 1592811"/>
              <a:gd name="connsiteX19" fmla="*/ 7768351 w 9662615"/>
              <a:gd name="connsiteY19" fmla="*/ 1395051 h 1592811"/>
              <a:gd name="connsiteX20" fmla="*/ 7635985 w 9662615"/>
              <a:gd name="connsiteY20" fmla="*/ 1386363 h 1592811"/>
              <a:gd name="connsiteX21" fmla="*/ 7466069 w 9662615"/>
              <a:gd name="connsiteY21" fmla="*/ 1377654 h 1592811"/>
              <a:gd name="connsiteX22" fmla="*/ 7355642 w 9662615"/>
              <a:gd name="connsiteY22" fmla="*/ 1407761 h 1592811"/>
              <a:gd name="connsiteX23" fmla="*/ 7215220 w 9662615"/>
              <a:gd name="connsiteY23" fmla="*/ 1397856 h 1592811"/>
              <a:gd name="connsiteX24" fmla="*/ 7082147 w 9662615"/>
              <a:gd name="connsiteY24" fmla="*/ 1406113 h 1592811"/>
              <a:gd name="connsiteX25" fmla="*/ 6987129 w 9662615"/>
              <a:gd name="connsiteY25" fmla="*/ 1404834 h 1592811"/>
              <a:gd name="connsiteX26" fmla="*/ 6907567 w 9662615"/>
              <a:gd name="connsiteY26" fmla="*/ 1419149 h 1592811"/>
              <a:gd name="connsiteX27" fmla="*/ 6748428 w 9662615"/>
              <a:gd name="connsiteY27" fmla="*/ 1420308 h 1592811"/>
              <a:gd name="connsiteX28" fmla="*/ 6654257 w 9662615"/>
              <a:gd name="connsiteY28" fmla="*/ 1424143 h 1592811"/>
              <a:gd name="connsiteX29" fmla="*/ 6620123 w 9662615"/>
              <a:gd name="connsiteY29" fmla="*/ 1430535 h 1592811"/>
              <a:gd name="connsiteX30" fmla="*/ 6571355 w 9662615"/>
              <a:gd name="connsiteY30" fmla="*/ 1436144 h 1592811"/>
              <a:gd name="connsiteX31" fmla="*/ 6486557 w 9662615"/>
              <a:gd name="connsiteY31" fmla="*/ 1449861 h 1592811"/>
              <a:gd name="connsiteX32" fmla="*/ 6370419 w 9662615"/>
              <a:gd name="connsiteY32" fmla="*/ 1461649 h 1592811"/>
              <a:gd name="connsiteX33" fmla="*/ 6278839 w 9662615"/>
              <a:gd name="connsiteY33" fmla="*/ 1449160 h 1592811"/>
              <a:gd name="connsiteX34" fmla="*/ 6272455 w 9662615"/>
              <a:gd name="connsiteY34" fmla="*/ 1453191 h 1592811"/>
              <a:gd name="connsiteX35" fmla="*/ 6212659 w 9662615"/>
              <a:gd name="connsiteY35" fmla="*/ 1454850 h 1592811"/>
              <a:gd name="connsiteX36" fmla="*/ 6069317 w 9662615"/>
              <a:gd name="connsiteY36" fmla="*/ 1445838 h 1592811"/>
              <a:gd name="connsiteX37" fmla="*/ 5878477 w 9662615"/>
              <a:gd name="connsiteY37" fmla="*/ 1439180 h 1592811"/>
              <a:gd name="connsiteX38" fmla="*/ 5838387 w 9662615"/>
              <a:gd name="connsiteY38" fmla="*/ 1444679 h 1592811"/>
              <a:gd name="connsiteX39" fmla="*/ 5771136 w 9662615"/>
              <a:gd name="connsiteY39" fmla="*/ 1453639 h 1592811"/>
              <a:gd name="connsiteX40" fmla="*/ 5724081 w 9662615"/>
              <a:gd name="connsiteY40" fmla="*/ 1470431 h 1592811"/>
              <a:gd name="connsiteX41" fmla="*/ 5666577 w 9662615"/>
              <a:gd name="connsiteY41" fmla="*/ 1473921 h 1592811"/>
              <a:gd name="connsiteX42" fmla="*/ 5649068 w 9662615"/>
              <a:gd name="connsiteY42" fmla="*/ 1461676 h 1592811"/>
              <a:gd name="connsiteX43" fmla="*/ 5588902 w 9662615"/>
              <a:gd name="connsiteY43" fmla="*/ 1469647 h 1592811"/>
              <a:gd name="connsiteX44" fmla="*/ 5498090 w 9662615"/>
              <a:gd name="connsiteY44" fmla="*/ 1483173 h 1592811"/>
              <a:gd name="connsiteX45" fmla="*/ 5444641 w 9662615"/>
              <a:gd name="connsiteY45" fmla="*/ 1487602 h 1592811"/>
              <a:gd name="connsiteX46" fmla="*/ 5299812 w 9662615"/>
              <a:gd name="connsiteY46" fmla="*/ 1503362 h 1592811"/>
              <a:gd name="connsiteX47" fmla="*/ 5245752 w 9662615"/>
              <a:gd name="connsiteY47" fmla="*/ 1520612 h 1592811"/>
              <a:gd name="connsiteX48" fmla="*/ 5177807 w 9662615"/>
              <a:gd name="connsiteY48" fmla="*/ 1526802 h 1592811"/>
              <a:gd name="connsiteX49" fmla="*/ 5113910 w 9662615"/>
              <a:gd name="connsiteY49" fmla="*/ 1533205 h 1592811"/>
              <a:gd name="connsiteX50" fmla="*/ 5059484 w 9662615"/>
              <a:gd name="connsiteY50" fmla="*/ 1546802 h 1592811"/>
              <a:gd name="connsiteX51" fmla="*/ 5038524 w 9662615"/>
              <a:gd name="connsiteY51" fmla="*/ 1545675 h 1592811"/>
              <a:gd name="connsiteX52" fmla="*/ 5026564 w 9662615"/>
              <a:gd name="connsiteY52" fmla="*/ 1545376 h 1592811"/>
              <a:gd name="connsiteX53" fmla="*/ 4969433 w 9662615"/>
              <a:gd name="connsiteY53" fmla="*/ 1550865 h 1592811"/>
              <a:gd name="connsiteX54" fmla="*/ 4871726 w 9662615"/>
              <a:gd name="connsiteY54" fmla="*/ 1570584 h 1592811"/>
              <a:gd name="connsiteX55" fmla="*/ 4843267 w 9662615"/>
              <a:gd name="connsiteY55" fmla="*/ 1561459 h 1592811"/>
              <a:gd name="connsiteX56" fmla="*/ 4821058 w 9662615"/>
              <a:gd name="connsiteY56" fmla="*/ 1553078 h 1592811"/>
              <a:gd name="connsiteX57" fmla="*/ 4791466 w 9662615"/>
              <a:gd name="connsiteY57" fmla="*/ 1561324 h 1592811"/>
              <a:gd name="connsiteX58" fmla="*/ 4784247 w 9662615"/>
              <a:gd name="connsiteY58" fmla="*/ 1562342 h 1592811"/>
              <a:gd name="connsiteX59" fmla="*/ 4739309 w 9662615"/>
              <a:gd name="connsiteY59" fmla="*/ 1553948 h 1592811"/>
              <a:gd name="connsiteX60" fmla="*/ 4697562 w 9662615"/>
              <a:gd name="connsiteY60" fmla="*/ 1551206 h 1592811"/>
              <a:gd name="connsiteX61" fmla="*/ 4650737 w 9662615"/>
              <a:gd name="connsiteY61" fmla="*/ 1537381 h 1592811"/>
              <a:gd name="connsiteX62" fmla="*/ 4583150 w 9662615"/>
              <a:gd name="connsiteY62" fmla="*/ 1529064 h 1592811"/>
              <a:gd name="connsiteX63" fmla="*/ 4521734 w 9662615"/>
              <a:gd name="connsiteY63" fmla="*/ 1529359 h 1592811"/>
              <a:gd name="connsiteX64" fmla="*/ 4382398 w 9662615"/>
              <a:gd name="connsiteY64" fmla="*/ 1534108 h 1592811"/>
              <a:gd name="connsiteX65" fmla="*/ 4221826 w 9662615"/>
              <a:gd name="connsiteY65" fmla="*/ 1500972 h 1592811"/>
              <a:gd name="connsiteX66" fmla="*/ 4096601 w 9662615"/>
              <a:gd name="connsiteY66" fmla="*/ 1521563 h 1592811"/>
              <a:gd name="connsiteX67" fmla="*/ 4002441 w 9662615"/>
              <a:gd name="connsiteY67" fmla="*/ 1528912 h 1592811"/>
              <a:gd name="connsiteX68" fmla="*/ 3833906 w 9662615"/>
              <a:gd name="connsiteY68" fmla="*/ 1516637 h 1592811"/>
              <a:gd name="connsiteX69" fmla="*/ 3763845 w 9662615"/>
              <a:gd name="connsiteY69" fmla="*/ 1501782 h 1592811"/>
              <a:gd name="connsiteX70" fmla="*/ 3641778 w 9662615"/>
              <a:gd name="connsiteY70" fmla="*/ 1505446 h 1592811"/>
              <a:gd name="connsiteX71" fmla="*/ 3565233 w 9662615"/>
              <a:gd name="connsiteY71" fmla="*/ 1515122 h 1592811"/>
              <a:gd name="connsiteX72" fmla="*/ 3560267 w 9662615"/>
              <a:gd name="connsiteY72" fmla="*/ 1516288 h 1592811"/>
              <a:gd name="connsiteX73" fmla="*/ 3540258 w 9662615"/>
              <a:gd name="connsiteY73" fmla="*/ 1516976 h 1592811"/>
              <a:gd name="connsiteX74" fmla="*/ 3534780 w 9662615"/>
              <a:gd name="connsiteY74" fmla="*/ 1522141 h 1592811"/>
              <a:gd name="connsiteX75" fmla="*/ 3504783 w 9662615"/>
              <a:gd name="connsiteY75" fmla="*/ 1526739 h 1592811"/>
              <a:gd name="connsiteX76" fmla="*/ 3430805 w 9662615"/>
              <a:gd name="connsiteY76" fmla="*/ 1542521 h 1592811"/>
              <a:gd name="connsiteX77" fmla="*/ 3292707 w 9662615"/>
              <a:gd name="connsiteY77" fmla="*/ 1520490 h 1592811"/>
              <a:gd name="connsiteX78" fmla="*/ 3187872 w 9662615"/>
              <a:gd name="connsiteY78" fmla="*/ 1519991 h 1592811"/>
              <a:gd name="connsiteX79" fmla="*/ 3148026 w 9662615"/>
              <a:gd name="connsiteY79" fmla="*/ 1524777 h 1592811"/>
              <a:gd name="connsiteX80" fmla="*/ 3092394 w 9662615"/>
              <a:gd name="connsiteY80" fmla="*/ 1528115 h 1592811"/>
              <a:gd name="connsiteX81" fmla="*/ 2994200 w 9662615"/>
              <a:gd name="connsiteY81" fmla="*/ 1537857 h 1592811"/>
              <a:gd name="connsiteX82" fmla="*/ 2862301 w 9662615"/>
              <a:gd name="connsiteY82" fmla="*/ 1544250 h 1592811"/>
              <a:gd name="connsiteX83" fmla="*/ 2766335 w 9662615"/>
              <a:gd name="connsiteY83" fmla="*/ 1527662 h 1592811"/>
              <a:gd name="connsiteX84" fmla="*/ 2757836 w 9662615"/>
              <a:gd name="connsiteY84" fmla="*/ 1531371 h 1592811"/>
              <a:gd name="connsiteX85" fmla="*/ 2691555 w 9662615"/>
              <a:gd name="connsiteY85" fmla="*/ 1530283 h 1592811"/>
              <a:gd name="connsiteX86" fmla="*/ 2491676 w 9662615"/>
              <a:gd name="connsiteY86" fmla="*/ 1500859 h 1592811"/>
              <a:gd name="connsiteX87" fmla="*/ 2378036 w 9662615"/>
              <a:gd name="connsiteY87" fmla="*/ 1520645 h 1592811"/>
              <a:gd name="connsiteX88" fmla="*/ 2284269 w 9662615"/>
              <a:gd name="connsiteY88" fmla="*/ 1503068 h 1592811"/>
              <a:gd name="connsiteX89" fmla="*/ 2207104 w 9662615"/>
              <a:gd name="connsiteY89" fmla="*/ 1508888 h 1592811"/>
              <a:gd name="connsiteX90" fmla="*/ 2149226 w 9662615"/>
              <a:gd name="connsiteY90" fmla="*/ 1523409 h 1592811"/>
              <a:gd name="connsiteX91" fmla="*/ 2084783 w 9662615"/>
              <a:gd name="connsiteY91" fmla="*/ 1524245 h 1592811"/>
              <a:gd name="connsiteX92" fmla="*/ 2070075 w 9662615"/>
              <a:gd name="connsiteY92" fmla="*/ 1511285 h 1592811"/>
              <a:gd name="connsiteX93" fmla="*/ 2001057 w 9662615"/>
              <a:gd name="connsiteY93" fmla="*/ 1516449 h 1592811"/>
              <a:gd name="connsiteX94" fmla="*/ 1896330 w 9662615"/>
              <a:gd name="connsiteY94" fmla="*/ 1525725 h 1592811"/>
              <a:gd name="connsiteX95" fmla="*/ 1835994 w 9662615"/>
              <a:gd name="connsiteY95" fmla="*/ 1527678 h 1592811"/>
              <a:gd name="connsiteX96" fmla="*/ 1671119 w 9662615"/>
              <a:gd name="connsiteY96" fmla="*/ 1536701 h 1592811"/>
              <a:gd name="connsiteX97" fmla="*/ 1601337 w 9662615"/>
              <a:gd name="connsiteY97" fmla="*/ 1548552 h 1592811"/>
              <a:gd name="connsiteX98" fmla="*/ 1407755 w 9662615"/>
              <a:gd name="connsiteY98" fmla="*/ 1571444 h 1592811"/>
              <a:gd name="connsiteX99" fmla="*/ 1291872 w 9662615"/>
              <a:gd name="connsiteY99" fmla="*/ 1579471 h 1592811"/>
              <a:gd name="connsiteX100" fmla="*/ 1249226 w 9662615"/>
              <a:gd name="connsiteY100" fmla="*/ 1583140 h 1592811"/>
              <a:gd name="connsiteX101" fmla="*/ 1181938 w 9662615"/>
              <a:gd name="connsiteY101" fmla="*/ 1592789 h 1592811"/>
              <a:gd name="connsiteX102" fmla="*/ 1091432 w 9662615"/>
              <a:gd name="connsiteY102" fmla="*/ 1571003 h 1592811"/>
              <a:gd name="connsiteX103" fmla="*/ 940355 w 9662615"/>
              <a:gd name="connsiteY103" fmla="*/ 1560638 h 1592811"/>
              <a:gd name="connsiteX104" fmla="*/ 868264 w 9662615"/>
              <a:gd name="connsiteY104" fmla="*/ 1566392 h 1592811"/>
              <a:gd name="connsiteX105" fmla="*/ 792765 w 9662615"/>
              <a:gd name="connsiteY105" fmla="*/ 1563102 h 1592811"/>
              <a:gd name="connsiteX106" fmla="*/ 653153 w 9662615"/>
              <a:gd name="connsiteY106" fmla="*/ 1563516 h 1592811"/>
              <a:gd name="connsiteX107" fmla="*/ 541933 w 9662615"/>
              <a:gd name="connsiteY107" fmla="*/ 1561051 h 1592811"/>
              <a:gd name="connsiteX108" fmla="*/ 472797 w 9662615"/>
              <a:gd name="connsiteY108" fmla="*/ 1568904 h 1592811"/>
              <a:gd name="connsiteX109" fmla="*/ 396059 w 9662615"/>
              <a:gd name="connsiteY109" fmla="*/ 1560970 h 1592811"/>
              <a:gd name="connsiteX110" fmla="*/ 336819 w 9662615"/>
              <a:gd name="connsiteY110" fmla="*/ 1560892 h 1592811"/>
              <a:gd name="connsiteX111" fmla="*/ 267163 w 9662615"/>
              <a:gd name="connsiteY111" fmla="*/ 1531913 h 1592811"/>
              <a:gd name="connsiteX112" fmla="*/ 196644 w 9662615"/>
              <a:gd name="connsiteY112" fmla="*/ 1524565 h 1592811"/>
              <a:gd name="connsiteX113" fmla="*/ 86819 w 9662615"/>
              <a:gd name="connsiteY113" fmla="*/ 1519517 h 1592811"/>
              <a:gd name="connsiteX114" fmla="*/ 53369 w 9662615"/>
              <a:gd name="connsiteY114" fmla="*/ 1516853 h 1592811"/>
              <a:gd name="connsiteX115" fmla="*/ 2359 w 9662615"/>
              <a:gd name="connsiteY115" fmla="*/ 1515247 h 1592811"/>
              <a:gd name="connsiteX116" fmla="*/ 0 w 9662615"/>
              <a:gd name="connsiteY116" fmla="*/ 1514932 h 1592811"/>
              <a:gd name="connsiteX117" fmla="*/ 0 w 9662615"/>
              <a:gd name="connsiteY117" fmla="*/ 0 h 1592811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601337 w 9662615"/>
              <a:gd name="connsiteY97" fmla="*/ 1548552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504783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34780 w 9662615"/>
              <a:gd name="connsiteY74" fmla="*/ 1522141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565233 w 9662615"/>
              <a:gd name="connsiteY71" fmla="*/ 1515122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60267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41778 w 9662615"/>
              <a:gd name="connsiteY70" fmla="*/ 1505446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12941 w 9662615"/>
              <a:gd name="connsiteY71" fmla="*/ 141175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491676 w 9662615"/>
              <a:gd name="connsiteY86" fmla="*/ 1500859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284269 w 9662615"/>
              <a:gd name="connsiteY88" fmla="*/ 1503068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07104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49226 w 9662615"/>
              <a:gd name="connsiteY90" fmla="*/ 1523409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08478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70075 w 9662615"/>
              <a:gd name="connsiteY92" fmla="*/ 1511285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896330 w 9662615"/>
              <a:gd name="connsiteY94" fmla="*/ 1525725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  <a:gd name="connsiteX0" fmla="*/ 0 w 9662615"/>
              <a:gd name="connsiteY0" fmla="*/ 0 h 1603018"/>
              <a:gd name="connsiteX1" fmla="*/ 9662615 w 9662615"/>
              <a:gd name="connsiteY1" fmla="*/ 0 h 1603018"/>
              <a:gd name="connsiteX2" fmla="*/ 9662615 w 9662615"/>
              <a:gd name="connsiteY2" fmla="*/ 1280346 h 1603018"/>
              <a:gd name="connsiteX3" fmla="*/ 9551077 w 9662615"/>
              <a:gd name="connsiteY3" fmla="*/ 1292033 h 1603018"/>
              <a:gd name="connsiteX4" fmla="*/ 9469546 w 9662615"/>
              <a:gd name="connsiteY4" fmla="*/ 1289837 h 1603018"/>
              <a:gd name="connsiteX5" fmla="*/ 9326260 w 9662615"/>
              <a:gd name="connsiteY5" fmla="*/ 1277155 h 1603018"/>
              <a:gd name="connsiteX6" fmla="*/ 9144767 w 9662615"/>
              <a:gd name="connsiteY6" fmla="*/ 1264120 h 1603018"/>
              <a:gd name="connsiteX7" fmla="*/ 8976400 w 9662615"/>
              <a:gd name="connsiteY7" fmla="*/ 1326661 h 1603018"/>
              <a:gd name="connsiteX8" fmla="*/ 8828711 w 9662615"/>
              <a:gd name="connsiteY8" fmla="*/ 1346394 h 1603018"/>
              <a:gd name="connsiteX9" fmla="*/ 8695953 w 9662615"/>
              <a:gd name="connsiteY9" fmla="*/ 1346784 h 1603018"/>
              <a:gd name="connsiteX10" fmla="*/ 8652191 w 9662615"/>
              <a:gd name="connsiteY10" fmla="*/ 1345903 h 1603018"/>
              <a:gd name="connsiteX11" fmla="*/ 8591582 w 9662615"/>
              <a:gd name="connsiteY11" fmla="*/ 1341666 h 1603018"/>
              <a:gd name="connsiteX12" fmla="*/ 8537336 w 9662615"/>
              <a:gd name="connsiteY12" fmla="*/ 1341684 h 1603018"/>
              <a:gd name="connsiteX13" fmla="*/ 8416849 w 9662615"/>
              <a:gd name="connsiteY13" fmla="*/ 1367085 h 1603018"/>
              <a:gd name="connsiteX14" fmla="*/ 8278355 w 9662615"/>
              <a:gd name="connsiteY14" fmla="*/ 1386569 h 1603018"/>
              <a:gd name="connsiteX15" fmla="*/ 8197961 w 9662615"/>
              <a:gd name="connsiteY15" fmla="*/ 1392804 h 1603018"/>
              <a:gd name="connsiteX16" fmla="*/ 8171196 w 9662615"/>
              <a:gd name="connsiteY16" fmla="*/ 1397216 h 1603018"/>
              <a:gd name="connsiteX17" fmla="*/ 8087910 w 9662615"/>
              <a:gd name="connsiteY17" fmla="*/ 1386449 h 1603018"/>
              <a:gd name="connsiteX18" fmla="*/ 7974579 w 9662615"/>
              <a:gd name="connsiteY18" fmla="*/ 1383439 h 1603018"/>
              <a:gd name="connsiteX19" fmla="*/ 7768351 w 9662615"/>
              <a:gd name="connsiteY19" fmla="*/ 1395051 h 1603018"/>
              <a:gd name="connsiteX20" fmla="*/ 7635985 w 9662615"/>
              <a:gd name="connsiteY20" fmla="*/ 1386363 h 1603018"/>
              <a:gd name="connsiteX21" fmla="*/ 7466069 w 9662615"/>
              <a:gd name="connsiteY21" fmla="*/ 1377654 h 1603018"/>
              <a:gd name="connsiteX22" fmla="*/ 7355642 w 9662615"/>
              <a:gd name="connsiteY22" fmla="*/ 1407761 h 1603018"/>
              <a:gd name="connsiteX23" fmla="*/ 7215220 w 9662615"/>
              <a:gd name="connsiteY23" fmla="*/ 1397856 h 1603018"/>
              <a:gd name="connsiteX24" fmla="*/ 7082147 w 9662615"/>
              <a:gd name="connsiteY24" fmla="*/ 1406113 h 1603018"/>
              <a:gd name="connsiteX25" fmla="*/ 6987129 w 9662615"/>
              <a:gd name="connsiteY25" fmla="*/ 1404834 h 1603018"/>
              <a:gd name="connsiteX26" fmla="*/ 6907567 w 9662615"/>
              <a:gd name="connsiteY26" fmla="*/ 1419149 h 1603018"/>
              <a:gd name="connsiteX27" fmla="*/ 6748428 w 9662615"/>
              <a:gd name="connsiteY27" fmla="*/ 1420308 h 1603018"/>
              <a:gd name="connsiteX28" fmla="*/ 6654257 w 9662615"/>
              <a:gd name="connsiteY28" fmla="*/ 1424143 h 1603018"/>
              <a:gd name="connsiteX29" fmla="*/ 6620123 w 9662615"/>
              <a:gd name="connsiteY29" fmla="*/ 1430535 h 1603018"/>
              <a:gd name="connsiteX30" fmla="*/ 6571355 w 9662615"/>
              <a:gd name="connsiteY30" fmla="*/ 1436144 h 1603018"/>
              <a:gd name="connsiteX31" fmla="*/ 6486557 w 9662615"/>
              <a:gd name="connsiteY31" fmla="*/ 1449861 h 1603018"/>
              <a:gd name="connsiteX32" fmla="*/ 6370419 w 9662615"/>
              <a:gd name="connsiteY32" fmla="*/ 1461649 h 1603018"/>
              <a:gd name="connsiteX33" fmla="*/ 6278839 w 9662615"/>
              <a:gd name="connsiteY33" fmla="*/ 1449160 h 1603018"/>
              <a:gd name="connsiteX34" fmla="*/ 6272455 w 9662615"/>
              <a:gd name="connsiteY34" fmla="*/ 1453191 h 1603018"/>
              <a:gd name="connsiteX35" fmla="*/ 6212659 w 9662615"/>
              <a:gd name="connsiteY35" fmla="*/ 1454850 h 1603018"/>
              <a:gd name="connsiteX36" fmla="*/ 6069317 w 9662615"/>
              <a:gd name="connsiteY36" fmla="*/ 1445838 h 1603018"/>
              <a:gd name="connsiteX37" fmla="*/ 5878477 w 9662615"/>
              <a:gd name="connsiteY37" fmla="*/ 1439180 h 1603018"/>
              <a:gd name="connsiteX38" fmla="*/ 5838387 w 9662615"/>
              <a:gd name="connsiteY38" fmla="*/ 1444679 h 1603018"/>
              <a:gd name="connsiteX39" fmla="*/ 5771136 w 9662615"/>
              <a:gd name="connsiteY39" fmla="*/ 1453639 h 1603018"/>
              <a:gd name="connsiteX40" fmla="*/ 5724081 w 9662615"/>
              <a:gd name="connsiteY40" fmla="*/ 1470431 h 1603018"/>
              <a:gd name="connsiteX41" fmla="*/ 5666577 w 9662615"/>
              <a:gd name="connsiteY41" fmla="*/ 1473921 h 1603018"/>
              <a:gd name="connsiteX42" fmla="*/ 5649068 w 9662615"/>
              <a:gd name="connsiteY42" fmla="*/ 1461676 h 1603018"/>
              <a:gd name="connsiteX43" fmla="*/ 5588902 w 9662615"/>
              <a:gd name="connsiteY43" fmla="*/ 1469647 h 1603018"/>
              <a:gd name="connsiteX44" fmla="*/ 5498090 w 9662615"/>
              <a:gd name="connsiteY44" fmla="*/ 1483173 h 1603018"/>
              <a:gd name="connsiteX45" fmla="*/ 5444641 w 9662615"/>
              <a:gd name="connsiteY45" fmla="*/ 1487602 h 1603018"/>
              <a:gd name="connsiteX46" fmla="*/ 5299812 w 9662615"/>
              <a:gd name="connsiteY46" fmla="*/ 1503362 h 1603018"/>
              <a:gd name="connsiteX47" fmla="*/ 5245752 w 9662615"/>
              <a:gd name="connsiteY47" fmla="*/ 1520612 h 1603018"/>
              <a:gd name="connsiteX48" fmla="*/ 5177807 w 9662615"/>
              <a:gd name="connsiteY48" fmla="*/ 1526802 h 1603018"/>
              <a:gd name="connsiteX49" fmla="*/ 5113910 w 9662615"/>
              <a:gd name="connsiteY49" fmla="*/ 1533205 h 1603018"/>
              <a:gd name="connsiteX50" fmla="*/ 5059484 w 9662615"/>
              <a:gd name="connsiteY50" fmla="*/ 1546802 h 1603018"/>
              <a:gd name="connsiteX51" fmla="*/ 5038524 w 9662615"/>
              <a:gd name="connsiteY51" fmla="*/ 1545675 h 1603018"/>
              <a:gd name="connsiteX52" fmla="*/ 5026564 w 9662615"/>
              <a:gd name="connsiteY52" fmla="*/ 1545376 h 1603018"/>
              <a:gd name="connsiteX53" fmla="*/ 4969433 w 9662615"/>
              <a:gd name="connsiteY53" fmla="*/ 1550865 h 1603018"/>
              <a:gd name="connsiteX54" fmla="*/ 4871726 w 9662615"/>
              <a:gd name="connsiteY54" fmla="*/ 1570584 h 1603018"/>
              <a:gd name="connsiteX55" fmla="*/ 4843267 w 9662615"/>
              <a:gd name="connsiteY55" fmla="*/ 1561459 h 1603018"/>
              <a:gd name="connsiteX56" fmla="*/ 4821058 w 9662615"/>
              <a:gd name="connsiteY56" fmla="*/ 1553078 h 1603018"/>
              <a:gd name="connsiteX57" fmla="*/ 4791466 w 9662615"/>
              <a:gd name="connsiteY57" fmla="*/ 1561324 h 1603018"/>
              <a:gd name="connsiteX58" fmla="*/ 4784247 w 9662615"/>
              <a:gd name="connsiteY58" fmla="*/ 1562342 h 1603018"/>
              <a:gd name="connsiteX59" fmla="*/ 4739309 w 9662615"/>
              <a:gd name="connsiteY59" fmla="*/ 1553948 h 1603018"/>
              <a:gd name="connsiteX60" fmla="*/ 4697562 w 9662615"/>
              <a:gd name="connsiteY60" fmla="*/ 1551206 h 1603018"/>
              <a:gd name="connsiteX61" fmla="*/ 4650737 w 9662615"/>
              <a:gd name="connsiteY61" fmla="*/ 1537381 h 1603018"/>
              <a:gd name="connsiteX62" fmla="*/ 4583150 w 9662615"/>
              <a:gd name="connsiteY62" fmla="*/ 1529064 h 1603018"/>
              <a:gd name="connsiteX63" fmla="*/ 4521734 w 9662615"/>
              <a:gd name="connsiteY63" fmla="*/ 1529359 h 1603018"/>
              <a:gd name="connsiteX64" fmla="*/ 4382398 w 9662615"/>
              <a:gd name="connsiteY64" fmla="*/ 1534108 h 1603018"/>
              <a:gd name="connsiteX65" fmla="*/ 4221826 w 9662615"/>
              <a:gd name="connsiteY65" fmla="*/ 1500972 h 1603018"/>
              <a:gd name="connsiteX66" fmla="*/ 4096601 w 9662615"/>
              <a:gd name="connsiteY66" fmla="*/ 1521563 h 1603018"/>
              <a:gd name="connsiteX67" fmla="*/ 4002441 w 9662615"/>
              <a:gd name="connsiteY67" fmla="*/ 1528912 h 1603018"/>
              <a:gd name="connsiteX68" fmla="*/ 3833906 w 9662615"/>
              <a:gd name="connsiteY68" fmla="*/ 1516637 h 1603018"/>
              <a:gd name="connsiteX69" fmla="*/ 3763845 w 9662615"/>
              <a:gd name="connsiteY69" fmla="*/ 1501782 h 1603018"/>
              <a:gd name="connsiteX70" fmla="*/ 3673583 w 9662615"/>
              <a:gd name="connsiteY70" fmla="*/ 1501471 h 1603018"/>
              <a:gd name="connsiteX71" fmla="*/ 3640771 w 9662615"/>
              <a:gd name="connsiteY71" fmla="*/ 1531025 h 1603018"/>
              <a:gd name="connsiteX72" fmla="*/ 3576170 w 9662615"/>
              <a:gd name="connsiteY72" fmla="*/ 1516288 h 1603018"/>
              <a:gd name="connsiteX73" fmla="*/ 3540258 w 9662615"/>
              <a:gd name="connsiteY73" fmla="*/ 1516976 h 1603018"/>
              <a:gd name="connsiteX74" fmla="*/ 3522853 w 9662615"/>
              <a:gd name="connsiteY74" fmla="*/ 1538044 h 1603018"/>
              <a:gd name="connsiteX75" fmla="*/ 3480929 w 9662615"/>
              <a:gd name="connsiteY75" fmla="*/ 1526739 h 1603018"/>
              <a:gd name="connsiteX76" fmla="*/ 3430805 w 9662615"/>
              <a:gd name="connsiteY76" fmla="*/ 1542521 h 1603018"/>
              <a:gd name="connsiteX77" fmla="*/ 3292707 w 9662615"/>
              <a:gd name="connsiteY77" fmla="*/ 1520490 h 1603018"/>
              <a:gd name="connsiteX78" fmla="*/ 3187872 w 9662615"/>
              <a:gd name="connsiteY78" fmla="*/ 1519991 h 1603018"/>
              <a:gd name="connsiteX79" fmla="*/ 3148026 w 9662615"/>
              <a:gd name="connsiteY79" fmla="*/ 1524777 h 1603018"/>
              <a:gd name="connsiteX80" fmla="*/ 3092394 w 9662615"/>
              <a:gd name="connsiteY80" fmla="*/ 1528115 h 1603018"/>
              <a:gd name="connsiteX81" fmla="*/ 2994200 w 9662615"/>
              <a:gd name="connsiteY81" fmla="*/ 1537857 h 1603018"/>
              <a:gd name="connsiteX82" fmla="*/ 2862301 w 9662615"/>
              <a:gd name="connsiteY82" fmla="*/ 1544250 h 1603018"/>
              <a:gd name="connsiteX83" fmla="*/ 2766335 w 9662615"/>
              <a:gd name="connsiteY83" fmla="*/ 1527662 h 1603018"/>
              <a:gd name="connsiteX84" fmla="*/ 2757836 w 9662615"/>
              <a:gd name="connsiteY84" fmla="*/ 1531371 h 1603018"/>
              <a:gd name="connsiteX85" fmla="*/ 2691555 w 9662615"/>
              <a:gd name="connsiteY85" fmla="*/ 1530283 h 1603018"/>
              <a:gd name="connsiteX86" fmla="*/ 2539383 w 9662615"/>
              <a:gd name="connsiteY86" fmla="*/ 1504835 h 1603018"/>
              <a:gd name="connsiteX87" fmla="*/ 2378036 w 9662615"/>
              <a:gd name="connsiteY87" fmla="*/ 1520645 h 1603018"/>
              <a:gd name="connsiteX88" fmla="*/ 2320049 w 9662615"/>
              <a:gd name="connsiteY88" fmla="*/ 1511019 h 1603018"/>
              <a:gd name="connsiteX89" fmla="*/ 2238909 w 9662615"/>
              <a:gd name="connsiteY89" fmla="*/ 1508888 h 1603018"/>
              <a:gd name="connsiteX90" fmla="*/ 2181031 w 9662615"/>
              <a:gd name="connsiteY90" fmla="*/ 1531361 h 1603018"/>
              <a:gd name="connsiteX91" fmla="*/ 2112613 w 9662615"/>
              <a:gd name="connsiteY91" fmla="*/ 1524245 h 1603018"/>
              <a:gd name="connsiteX92" fmla="*/ 2046221 w 9662615"/>
              <a:gd name="connsiteY92" fmla="*/ 1523212 h 1603018"/>
              <a:gd name="connsiteX93" fmla="*/ 2001057 w 9662615"/>
              <a:gd name="connsiteY93" fmla="*/ 1516449 h 1603018"/>
              <a:gd name="connsiteX94" fmla="*/ 1920184 w 9662615"/>
              <a:gd name="connsiteY94" fmla="*/ 1533676 h 1603018"/>
              <a:gd name="connsiteX95" fmla="*/ 1835994 w 9662615"/>
              <a:gd name="connsiteY95" fmla="*/ 1527678 h 1603018"/>
              <a:gd name="connsiteX96" fmla="*/ 1671119 w 9662615"/>
              <a:gd name="connsiteY96" fmla="*/ 1536701 h 1603018"/>
              <a:gd name="connsiteX97" fmla="*/ 1565556 w 9662615"/>
              <a:gd name="connsiteY97" fmla="*/ 1556503 h 1603018"/>
              <a:gd name="connsiteX98" fmla="*/ 1407755 w 9662615"/>
              <a:gd name="connsiteY98" fmla="*/ 1571444 h 1603018"/>
              <a:gd name="connsiteX99" fmla="*/ 1291872 w 9662615"/>
              <a:gd name="connsiteY99" fmla="*/ 1579471 h 1603018"/>
              <a:gd name="connsiteX100" fmla="*/ 1245251 w 9662615"/>
              <a:gd name="connsiteY100" fmla="*/ 1603018 h 1603018"/>
              <a:gd name="connsiteX101" fmla="*/ 1181938 w 9662615"/>
              <a:gd name="connsiteY101" fmla="*/ 1592789 h 1603018"/>
              <a:gd name="connsiteX102" fmla="*/ 1091432 w 9662615"/>
              <a:gd name="connsiteY102" fmla="*/ 1571003 h 1603018"/>
              <a:gd name="connsiteX103" fmla="*/ 940355 w 9662615"/>
              <a:gd name="connsiteY103" fmla="*/ 1560638 h 1603018"/>
              <a:gd name="connsiteX104" fmla="*/ 868264 w 9662615"/>
              <a:gd name="connsiteY104" fmla="*/ 1566392 h 1603018"/>
              <a:gd name="connsiteX105" fmla="*/ 792765 w 9662615"/>
              <a:gd name="connsiteY105" fmla="*/ 1563102 h 1603018"/>
              <a:gd name="connsiteX106" fmla="*/ 653153 w 9662615"/>
              <a:gd name="connsiteY106" fmla="*/ 1563516 h 1603018"/>
              <a:gd name="connsiteX107" fmla="*/ 541933 w 9662615"/>
              <a:gd name="connsiteY107" fmla="*/ 1561051 h 1603018"/>
              <a:gd name="connsiteX108" fmla="*/ 472797 w 9662615"/>
              <a:gd name="connsiteY108" fmla="*/ 1568904 h 1603018"/>
              <a:gd name="connsiteX109" fmla="*/ 396059 w 9662615"/>
              <a:gd name="connsiteY109" fmla="*/ 1560970 h 1603018"/>
              <a:gd name="connsiteX110" fmla="*/ 336819 w 9662615"/>
              <a:gd name="connsiteY110" fmla="*/ 1560892 h 1603018"/>
              <a:gd name="connsiteX111" fmla="*/ 267163 w 9662615"/>
              <a:gd name="connsiteY111" fmla="*/ 1531913 h 1603018"/>
              <a:gd name="connsiteX112" fmla="*/ 196644 w 9662615"/>
              <a:gd name="connsiteY112" fmla="*/ 1524565 h 1603018"/>
              <a:gd name="connsiteX113" fmla="*/ 86819 w 9662615"/>
              <a:gd name="connsiteY113" fmla="*/ 1519517 h 1603018"/>
              <a:gd name="connsiteX114" fmla="*/ 53369 w 9662615"/>
              <a:gd name="connsiteY114" fmla="*/ 1516853 h 1603018"/>
              <a:gd name="connsiteX115" fmla="*/ 2359 w 9662615"/>
              <a:gd name="connsiteY115" fmla="*/ 1515247 h 1603018"/>
              <a:gd name="connsiteX116" fmla="*/ 0 w 9662615"/>
              <a:gd name="connsiteY116" fmla="*/ 1514932 h 1603018"/>
              <a:gd name="connsiteX117" fmla="*/ 0 w 9662615"/>
              <a:gd name="connsiteY117" fmla="*/ 0 h 160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9662615" h="1603018">
                <a:moveTo>
                  <a:pt x="0" y="0"/>
                </a:moveTo>
                <a:lnTo>
                  <a:pt x="9662615" y="0"/>
                </a:lnTo>
                <a:lnTo>
                  <a:pt x="9662615" y="1280346"/>
                </a:lnTo>
                <a:lnTo>
                  <a:pt x="9551077" y="1292033"/>
                </a:lnTo>
                <a:cubicBezTo>
                  <a:pt x="9489925" y="1291588"/>
                  <a:pt x="9543615" y="1296257"/>
                  <a:pt x="9469546" y="1289837"/>
                </a:cubicBezTo>
                <a:cubicBezTo>
                  <a:pt x="9413040" y="1331485"/>
                  <a:pt x="9340031" y="1268376"/>
                  <a:pt x="9326260" y="1277155"/>
                </a:cubicBezTo>
                <a:cubicBezTo>
                  <a:pt x="9234251" y="1284900"/>
                  <a:pt x="9225377" y="1258935"/>
                  <a:pt x="9144767" y="1264120"/>
                </a:cubicBezTo>
                <a:cubicBezTo>
                  <a:pt x="9159115" y="1310075"/>
                  <a:pt x="9066692" y="1304806"/>
                  <a:pt x="8976400" y="1326661"/>
                </a:cubicBezTo>
                <a:cubicBezTo>
                  <a:pt x="8931920" y="1325947"/>
                  <a:pt x="8871807" y="1351060"/>
                  <a:pt x="8828711" y="1346394"/>
                </a:cubicBezTo>
                <a:cubicBezTo>
                  <a:pt x="8809650" y="1326213"/>
                  <a:pt x="8718313" y="1358527"/>
                  <a:pt x="8695953" y="1346784"/>
                </a:cubicBezTo>
                <a:cubicBezTo>
                  <a:pt x="8694290" y="1355317"/>
                  <a:pt x="8661526" y="1349865"/>
                  <a:pt x="8652191" y="1345903"/>
                </a:cubicBezTo>
                <a:cubicBezTo>
                  <a:pt x="8641363" y="1349626"/>
                  <a:pt x="8603292" y="1341304"/>
                  <a:pt x="8591582" y="1341666"/>
                </a:cubicBezTo>
                <a:cubicBezTo>
                  <a:pt x="8568421" y="1323004"/>
                  <a:pt x="8565847" y="1352287"/>
                  <a:pt x="8537336" y="1341684"/>
                </a:cubicBezTo>
                <a:cubicBezTo>
                  <a:pt x="8524809" y="1348019"/>
                  <a:pt x="8445703" y="1377667"/>
                  <a:pt x="8416849" y="1367085"/>
                </a:cubicBezTo>
                <a:cubicBezTo>
                  <a:pt x="8350736" y="1379599"/>
                  <a:pt x="8346589" y="1391624"/>
                  <a:pt x="8278355" y="1386569"/>
                </a:cubicBezTo>
                <a:cubicBezTo>
                  <a:pt x="8268756" y="1398649"/>
                  <a:pt x="8183331" y="1371185"/>
                  <a:pt x="8197961" y="1392804"/>
                </a:cubicBezTo>
                <a:cubicBezTo>
                  <a:pt x="8175189" y="1391748"/>
                  <a:pt x="8158503" y="1383145"/>
                  <a:pt x="8171196" y="1397216"/>
                </a:cubicBezTo>
                <a:cubicBezTo>
                  <a:pt x="8141821" y="1397466"/>
                  <a:pt x="8125626" y="1386947"/>
                  <a:pt x="8087910" y="1386449"/>
                </a:cubicBezTo>
                <a:cubicBezTo>
                  <a:pt x="8029319" y="1362701"/>
                  <a:pt x="8020916" y="1407035"/>
                  <a:pt x="7974579" y="1383439"/>
                </a:cubicBezTo>
                <a:cubicBezTo>
                  <a:pt x="7912074" y="1402493"/>
                  <a:pt x="7841761" y="1389550"/>
                  <a:pt x="7768351" y="1395051"/>
                </a:cubicBezTo>
                <a:cubicBezTo>
                  <a:pt x="7741665" y="1390266"/>
                  <a:pt x="7663663" y="1410813"/>
                  <a:pt x="7635985" y="1386363"/>
                </a:cubicBezTo>
                <a:cubicBezTo>
                  <a:pt x="7646173" y="1415707"/>
                  <a:pt x="7542198" y="1378410"/>
                  <a:pt x="7466069" y="1377654"/>
                </a:cubicBezTo>
                <a:cubicBezTo>
                  <a:pt x="7427626" y="1403818"/>
                  <a:pt x="7337822" y="1398948"/>
                  <a:pt x="7355642" y="1407761"/>
                </a:cubicBezTo>
                <a:cubicBezTo>
                  <a:pt x="7270634" y="1390553"/>
                  <a:pt x="7306340" y="1403822"/>
                  <a:pt x="7215220" y="1397856"/>
                </a:cubicBezTo>
                <a:cubicBezTo>
                  <a:pt x="7175381" y="1421457"/>
                  <a:pt x="7122339" y="1428094"/>
                  <a:pt x="7082147" y="1406113"/>
                </a:cubicBezTo>
                <a:cubicBezTo>
                  <a:pt x="7040624" y="1425217"/>
                  <a:pt x="7029993" y="1391726"/>
                  <a:pt x="6987129" y="1404834"/>
                </a:cubicBezTo>
                <a:cubicBezTo>
                  <a:pt x="6953477" y="1411964"/>
                  <a:pt x="6957479" y="1421694"/>
                  <a:pt x="6907567" y="1419149"/>
                </a:cubicBezTo>
                <a:cubicBezTo>
                  <a:pt x="6863513" y="1408514"/>
                  <a:pt x="6803088" y="1434619"/>
                  <a:pt x="6748428" y="1420308"/>
                </a:cubicBezTo>
                <a:cubicBezTo>
                  <a:pt x="6728317" y="1416860"/>
                  <a:pt x="6666046" y="1417296"/>
                  <a:pt x="6654257" y="1424143"/>
                </a:cubicBezTo>
                <a:cubicBezTo>
                  <a:pt x="6641271" y="1425628"/>
                  <a:pt x="6626125" y="1423202"/>
                  <a:pt x="6620123" y="1430535"/>
                </a:cubicBezTo>
                <a:cubicBezTo>
                  <a:pt x="6610208" y="1439359"/>
                  <a:pt x="6564906" y="1425734"/>
                  <a:pt x="6571355" y="1436144"/>
                </a:cubicBezTo>
                <a:cubicBezTo>
                  <a:pt x="6539188" y="1426808"/>
                  <a:pt x="6513602" y="1445293"/>
                  <a:pt x="6486557" y="1449861"/>
                </a:cubicBezTo>
                <a:cubicBezTo>
                  <a:pt x="6461221" y="1440598"/>
                  <a:pt x="6429457" y="1459319"/>
                  <a:pt x="6370419" y="1461649"/>
                </a:cubicBezTo>
                <a:cubicBezTo>
                  <a:pt x="6342558" y="1450937"/>
                  <a:pt x="6330664" y="1463365"/>
                  <a:pt x="6278839" y="1449160"/>
                </a:cubicBezTo>
                <a:cubicBezTo>
                  <a:pt x="6277206" y="1450621"/>
                  <a:pt x="6275057" y="1451978"/>
                  <a:pt x="6272455" y="1453191"/>
                </a:cubicBezTo>
                <a:cubicBezTo>
                  <a:pt x="6257338" y="1460236"/>
                  <a:pt x="6230567" y="1460979"/>
                  <a:pt x="6212659" y="1454850"/>
                </a:cubicBezTo>
                <a:cubicBezTo>
                  <a:pt x="6130994" y="1436046"/>
                  <a:pt x="6135790" y="1448771"/>
                  <a:pt x="6069317" y="1445838"/>
                </a:cubicBezTo>
                <a:cubicBezTo>
                  <a:pt x="5994738" y="1444791"/>
                  <a:pt x="5975991" y="1456673"/>
                  <a:pt x="5878477" y="1439180"/>
                </a:cubicBezTo>
                <a:cubicBezTo>
                  <a:pt x="5870803" y="1447519"/>
                  <a:pt x="5859206" y="1448153"/>
                  <a:pt x="5838387" y="1444679"/>
                </a:cubicBezTo>
                <a:cubicBezTo>
                  <a:pt x="5802317" y="1444778"/>
                  <a:pt x="5810848" y="1465165"/>
                  <a:pt x="5771136" y="1453639"/>
                </a:cubicBezTo>
                <a:cubicBezTo>
                  <a:pt x="5780732" y="1464484"/>
                  <a:pt x="5704275" y="1459369"/>
                  <a:pt x="5724081" y="1470431"/>
                </a:cubicBezTo>
                <a:cubicBezTo>
                  <a:pt x="5703536" y="1480946"/>
                  <a:pt x="5687323" y="1464719"/>
                  <a:pt x="5666577" y="1473921"/>
                </a:cubicBezTo>
                <a:cubicBezTo>
                  <a:pt x="5640974" y="1476520"/>
                  <a:pt x="5678275" y="1461854"/>
                  <a:pt x="5649068" y="1461676"/>
                </a:cubicBezTo>
                <a:cubicBezTo>
                  <a:pt x="5614218" y="1463443"/>
                  <a:pt x="5608578" y="1443299"/>
                  <a:pt x="5588902" y="1469647"/>
                </a:cubicBezTo>
                <a:cubicBezTo>
                  <a:pt x="5550386" y="1464321"/>
                  <a:pt x="5546573" y="1476049"/>
                  <a:pt x="5498090" y="1483173"/>
                </a:cubicBezTo>
                <a:cubicBezTo>
                  <a:pt x="5475226" y="1477314"/>
                  <a:pt x="5459293" y="1480930"/>
                  <a:pt x="5444641" y="1487602"/>
                </a:cubicBezTo>
                <a:cubicBezTo>
                  <a:pt x="5395328" y="1487320"/>
                  <a:pt x="5353572" y="1498007"/>
                  <a:pt x="5299812" y="1503362"/>
                </a:cubicBezTo>
                <a:cubicBezTo>
                  <a:pt x="5238326" y="1497756"/>
                  <a:pt x="5303225" y="1514963"/>
                  <a:pt x="5245752" y="1520612"/>
                </a:cubicBezTo>
                <a:cubicBezTo>
                  <a:pt x="5190753" y="1507732"/>
                  <a:pt x="5205712" y="1518627"/>
                  <a:pt x="5177807" y="1526802"/>
                </a:cubicBezTo>
                <a:lnTo>
                  <a:pt x="5113910" y="1533205"/>
                </a:lnTo>
                <a:lnTo>
                  <a:pt x="5059484" y="1546802"/>
                </a:lnTo>
                <a:lnTo>
                  <a:pt x="5038524" y="1545675"/>
                </a:lnTo>
                <a:lnTo>
                  <a:pt x="5026564" y="1545376"/>
                </a:lnTo>
                <a:cubicBezTo>
                  <a:pt x="5006873" y="1544046"/>
                  <a:pt x="4987701" y="1552900"/>
                  <a:pt x="4969433" y="1550865"/>
                </a:cubicBezTo>
                <a:cubicBezTo>
                  <a:pt x="4943627" y="1555066"/>
                  <a:pt x="4892754" y="1568818"/>
                  <a:pt x="4871726" y="1570584"/>
                </a:cubicBezTo>
                <a:cubicBezTo>
                  <a:pt x="4863638" y="1570310"/>
                  <a:pt x="4846771" y="1559566"/>
                  <a:pt x="4843267" y="1561459"/>
                </a:cubicBezTo>
                <a:lnTo>
                  <a:pt x="4821058" y="1553078"/>
                </a:lnTo>
                <a:lnTo>
                  <a:pt x="4791466" y="1561324"/>
                </a:lnTo>
                <a:lnTo>
                  <a:pt x="4784247" y="1562342"/>
                </a:lnTo>
                <a:cubicBezTo>
                  <a:pt x="4770593" y="1574121"/>
                  <a:pt x="4776816" y="1558072"/>
                  <a:pt x="4739309" y="1553948"/>
                </a:cubicBezTo>
                <a:cubicBezTo>
                  <a:pt x="4684311" y="1578213"/>
                  <a:pt x="4712803" y="1566697"/>
                  <a:pt x="4697562" y="1551206"/>
                </a:cubicBezTo>
                <a:lnTo>
                  <a:pt x="4650737" y="1537381"/>
                </a:lnTo>
                <a:cubicBezTo>
                  <a:pt x="4628208" y="1530633"/>
                  <a:pt x="4609654" y="1567617"/>
                  <a:pt x="4583150" y="1529064"/>
                </a:cubicBezTo>
                <a:cubicBezTo>
                  <a:pt x="4575879" y="1527088"/>
                  <a:pt x="4527005" y="1532552"/>
                  <a:pt x="4521734" y="1529359"/>
                </a:cubicBezTo>
                <a:cubicBezTo>
                  <a:pt x="4457980" y="1517590"/>
                  <a:pt x="4465052" y="1532003"/>
                  <a:pt x="4382398" y="1534108"/>
                </a:cubicBezTo>
                <a:cubicBezTo>
                  <a:pt x="4347480" y="1506889"/>
                  <a:pt x="4310783" y="1494709"/>
                  <a:pt x="4221826" y="1500972"/>
                </a:cubicBezTo>
                <a:cubicBezTo>
                  <a:pt x="4174471" y="1526598"/>
                  <a:pt x="4136675" y="1542031"/>
                  <a:pt x="4096601" y="1521563"/>
                </a:cubicBezTo>
                <a:cubicBezTo>
                  <a:pt x="4015086" y="1550501"/>
                  <a:pt x="3986123" y="1519347"/>
                  <a:pt x="4002441" y="1528912"/>
                </a:cubicBezTo>
                <a:cubicBezTo>
                  <a:pt x="3967120" y="1539744"/>
                  <a:pt x="3931774" y="1526729"/>
                  <a:pt x="3833906" y="1516637"/>
                </a:cubicBezTo>
                <a:cubicBezTo>
                  <a:pt x="3781438" y="1538249"/>
                  <a:pt x="3822855" y="1526006"/>
                  <a:pt x="3763845" y="1501782"/>
                </a:cubicBezTo>
                <a:cubicBezTo>
                  <a:pt x="3734533" y="1525292"/>
                  <a:pt x="3677359" y="1524487"/>
                  <a:pt x="3673583" y="1501471"/>
                </a:cubicBezTo>
                <a:cubicBezTo>
                  <a:pt x="3663687" y="1502855"/>
                  <a:pt x="3650245" y="1528777"/>
                  <a:pt x="3640771" y="1531025"/>
                </a:cubicBezTo>
                <a:lnTo>
                  <a:pt x="3576170" y="1516288"/>
                </a:lnTo>
                <a:lnTo>
                  <a:pt x="3540258" y="1516976"/>
                </a:lnTo>
                <a:lnTo>
                  <a:pt x="3522853" y="1538044"/>
                </a:lnTo>
                <a:lnTo>
                  <a:pt x="3480929" y="1526739"/>
                </a:lnTo>
                <a:cubicBezTo>
                  <a:pt x="3469671" y="1527693"/>
                  <a:pt x="3444273" y="1543724"/>
                  <a:pt x="3430805" y="1542521"/>
                </a:cubicBezTo>
                <a:cubicBezTo>
                  <a:pt x="3386352" y="1529947"/>
                  <a:pt x="3347457" y="1537200"/>
                  <a:pt x="3292707" y="1520490"/>
                </a:cubicBezTo>
                <a:cubicBezTo>
                  <a:pt x="3271897" y="1516147"/>
                  <a:pt x="3203347" y="1513732"/>
                  <a:pt x="3187872" y="1519991"/>
                </a:cubicBezTo>
                <a:cubicBezTo>
                  <a:pt x="3173062" y="1520872"/>
                  <a:pt x="3157325" y="1517771"/>
                  <a:pt x="3148026" y="1524777"/>
                </a:cubicBezTo>
                <a:cubicBezTo>
                  <a:pt x="3133878" y="1533085"/>
                  <a:pt x="3089156" y="1517485"/>
                  <a:pt x="3092394" y="1528115"/>
                </a:cubicBezTo>
                <a:cubicBezTo>
                  <a:pt x="3060512" y="1517374"/>
                  <a:pt x="3025593" y="1534558"/>
                  <a:pt x="2994200" y="1537857"/>
                </a:cubicBezTo>
                <a:cubicBezTo>
                  <a:pt x="2969798" y="1527501"/>
                  <a:pt x="2927999" y="1544636"/>
                  <a:pt x="2862301" y="1544250"/>
                </a:cubicBezTo>
                <a:cubicBezTo>
                  <a:pt x="2835658" y="1532340"/>
                  <a:pt x="2818008" y="1544135"/>
                  <a:pt x="2766335" y="1527662"/>
                </a:cubicBezTo>
                <a:cubicBezTo>
                  <a:pt x="2764004" y="1529036"/>
                  <a:pt x="2761142" y="1530285"/>
                  <a:pt x="2757836" y="1531371"/>
                </a:cubicBezTo>
                <a:cubicBezTo>
                  <a:pt x="2738633" y="1537675"/>
                  <a:pt x="2708957" y="1537188"/>
                  <a:pt x="2691555" y="1530283"/>
                </a:cubicBezTo>
                <a:cubicBezTo>
                  <a:pt x="2608810" y="1507878"/>
                  <a:pt x="2611304" y="1510787"/>
                  <a:pt x="2539383" y="1504835"/>
                </a:cubicBezTo>
                <a:cubicBezTo>
                  <a:pt x="2457862" y="1500384"/>
                  <a:pt x="2478670" y="1542474"/>
                  <a:pt x="2378036" y="1520645"/>
                </a:cubicBezTo>
                <a:cubicBezTo>
                  <a:pt x="2366529" y="1528574"/>
                  <a:pt x="2341629" y="1515421"/>
                  <a:pt x="2320049" y="1511019"/>
                </a:cubicBezTo>
                <a:cubicBezTo>
                  <a:pt x="2280399" y="1509467"/>
                  <a:pt x="2278267" y="1522148"/>
                  <a:pt x="2238909" y="1508888"/>
                </a:cubicBezTo>
                <a:cubicBezTo>
                  <a:pt x="2245444" y="1520095"/>
                  <a:pt x="2163364" y="1519472"/>
                  <a:pt x="2181031" y="1531361"/>
                </a:cubicBezTo>
                <a:cubicBezTo>
                  <a:pt x="2154585" y="1540861"/>
                  <a:pt x="2138796" y="1516056"/>
                  <a:pt x="2112613" y="1524245"/>
                </a:cubicBezTo>
                <a:cubicBezTo>
                  <a:pt x="2083537" y="1525655"/>
                  <a:pt x="2078233" y="1524725"/>
                  <a:pt x="2046221" y="1523212"/>
                </a:cubicBezTo>
                <a:cubicBezTo>
                  <a:pt x="2007296" y="1523373"/>
                  <a:pt x="2032394" y="1491187"/>
                  <a:pt x="2001057" y="1516449"/>
                </a:cubicBezTo>
                <a:cubicBezTo>
                  <a:pt x="1960724" y="1509398"/>
                  <a:pt x="1976058" y="1528820"/>
                  <a:pt x="1920184" y="1533676"/>
                </a:cubicBezTo>
                <a:cubicBezTo>
                  <a:pt x="1897238" y="1526813"/>
                  <a:pt x="1877505" y="1527174"/>
                  <a:pt x="1835994" y="1527678"/>
                </a:cubicBezTo>
                <a:cubicBezTo>
                  <a:pt x="1794483" y="1528182"/>
                  <a:pt x="1726077" y="1533693"/>
                  <a:pt x="1671119" y="1536701"/>
                </a:cubicBezTo>
                <a:cubicBezTo>
                  <a:pt x="1605663" y="1528324"/>
                  <a:pt x="1630763" y="1553523"/>
                  <a:pt x="1565556" y="1556503"/>
                </a:cubicBezTo>
                <a:cubicBezTo>
                  <a:pt x="1501959" y="1539013"/>
                  <a:pt x="1462468" y="1572800"/>
                  <a:pt x="1407755" y="1571444"/>
                </a:cubicBezTo>
                <a:cubicBezTo>
                  <a:pt x="1319286" y="1555448"/>
                  <a:pt x="1429251" y="1585263"/>
                  <a:pt x="1291872" y="1579471"/>
                </a:cubicBezTo>
                <a:cubicBezTo>
                  <a:pt x="1284192" y="1576816"/>
                  <a:pt x="1243590" y="1599390"/>
                  <a:pt x="1245251" y="1603018"/>
                </a:cubicBezTo>
                <a:cubicBezTo>
                  <a:pt x="1236562" y="1601891"/>
                  <a:pt x="1184091" y="1586977"/>
                  <a:pt x="1181938" y="1592789"/>
                </a:cubicBezTo>
                <a:cubicBezTo>
                  <a:pt x="1138153" y="1593474"/>
                  <a:pt x="1130439" y="1578153"/>
                  <a:pt x="1091432" y="1571003"/>
                </a:cubicBezTo>
                <a:cubicBezTo>
                  <a:pt x="1007000" y="1580980"/>
                  <a:pt x="1001377" y="1557850"/>
                  <a:pt x="940355" y="1560638"/>
                </a:cubicBezTo>
                <a:cubicBezTo>
                  <a:pt x="891367" y="1572083"/>
                  <a:pt x="924846" y="1558773"/>
                  <a:pt x="868264" y="1566392"/>
                </a:cubicBezTo>
                <a:cubicBezTo>
                  <a:pt x="848640" y="1547574"/>
                  <a:pt x="814997" y="1568391"/>
                  <a:pt x="792765" y="1563102"/>
                </a:cubicBezTo>
                <a:cubicBezTo>
                  <a:pt x="758082" y="1585102"/>
                  <a:pt x="689950" y="1563038"/>
                  <a:pt x="653153" y="1563516"/>
                </a:cubicBezTo>
                <a:cubicBezTo>
                  <a:pt x="591300" y="1567692"/>
                  <a:pt x="576686" y="1582565"/>
                  <a:pt x="541933" y="1561051"/>
                </a:cubicBezTo>
                <a:cubicBezTo>
                  <a:pt x="537775" y="1570056"/>
                  <a:pt x="508236" y="1570304"/>
                  <a:pt x="472797" y="1568904"/>
                </a:cubicBezTo>
                <a:cubicBezTo>
                  <a:pt x="458898" y="1573560"/>
                  <a:pt x="425270" y="1567476"/>
                  <a:pt x="396059" y="1560970"/>
                </a:cubicBezTo>
                <a:cubicBezTo>
                  <a:pt x="431016" y="1548467"/>
                  <a:pt x="332180" y="1575204"/>
                  <a:pt x="336819" y="1560892"/>
                </a:cubicBezTo>
                <a:cubicBezTo>
                  <a:pt x="292157" y="1552383"/>
                  <a:pt x="263346" y="1557575"/>
                  <a:pt x="267163" y="1531913"/>
                </a:cubicBezTo>
                <a:cubicBezTo>
                  <a:pt x="253228" y="1516946"/>
                  <a:pt x="198100" y="1540864"/>
                  <a:pt x="196644" y="1524565"/>
                </a:cubicBezTo>
                <a:cubicBezTo>
                  <a:pt x="172602" y="1535342"/>
                  <a:pt x="127394" y="1518578"/>
                  <a:pt x="86819" y="1519517"/>
                </a:cubicBezTo>
                <a:cubicBezTo>
                  <a:pt x="78537" y="1512257"/>
                  <a:pt x="69224" y="1512723"/>
                  <a:pt x="53369" y="1516853"/>
                </a:cubicBezTo>
                <a:cubicBezTo>
                  <a:pt x="37131" y="1517503"/>
                  <a:pt x="19976" y="1516838"/>
                  <a:pt x="2359" y="1515247"/>
                </a:cubicBezTo>
                <a:lnTo>
                  <a:pt x="0" y="1514932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8B4F64A-1B2B-2275-BD11-0BFC45ED7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118473"/>
            <a:ext cx="8924392" cy="1037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lang="ko-KR" altLang="en-US" dirty="0"/>
              <a:t>개선 방향</a:t>
            </a:r>
            <a:endParaRPr lang="ko-KR" altLang="en-US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15C0E967-DDA9-4C5D-0DDA-1F52B1EC8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548" y="662268"/>
            <a:ext cx="1707751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7B00F2-2AAF-7B4C-5692-FCEE86560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3745299D-6FF2-4893-A375-EAFF6C4AA4B5}" type="slidenum">
              <a:rPr lang="en-US" altLang="ko-KR" sz="1000">
                <a:solidFill>
                  <a:schemeClr val="tx1">
                    <a:tint val="75000"/>
                  </a:schemeClr>
                </a:solidFill>
              </a:rPr>
              <a:pPr latinLnBrk="0">
                <a:spcAft>
                  <a:spcPts val="600"/>
                </a:spcAft>
              </a:pPr>
              <a:t>9</a:t>
            </a:fld>
            <a:endParaRPr lang="en-US" altLang="ko-KR" sz="10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2A312EA3-A2BB-0D1D-627B-9D1DD22A7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01" y="2616200"/>
            <a:ext cx="10515600" cy="3891478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네트워크 구성 개선</a:t>
            </a:r>
            <a:br>
              <a:rPr lang="en-US" altLang="ko-KR" dirty="0"/>
            </a:br>
            <a:r>
              <a:rPr lang="ko-KR" altLang="en-US" sz="2000" dirty="0"/>
              <a:t>호스트 전용 어댑터의 한계 인식  </a:t>
            </a:r>
            <a:r>
              <a:rPr lang="en-US" altLang="ko-KR" sz="2000" dirty="0"/>
              <a:t>   </a:t>
            </a:r>
            <a:r>
              <a:rPr lang="ko-KR" altLang="en-US" sz="2000" dirty="0"/>
              <a:t>브리지 어댑터 전환을 통한 외부 접속 구조 학습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로그인 방식 개선</a:t>
            </a:r>
            <a:br>
              <a:rPr lang="en-US" altLang="ko-KR" dirty="0"/>
            </a:br>
            <a:r>
              <a:rPr lang="ko-KR" altLang="en-US" dirty="0"/>
              <a:t> </a:t>
            </a:r>
            <a:r>
              <a:rPr lang="ko-KR" altLang="en-US" sz="2000" dirty="0"/>
              <a:t>로그인 방식 개선 방향 </a:t>
            </a:r>
            <a:r>
              <a:rPr lang="en-US" altLang="ko-KR" sz="2000" dirty="0"/>
              <a:t>    Node.js </a:t>
            </a:r>
            <a:r>
              <a:rPr lang="ko-KR" altLang="en-US" sz="2000" dirty="0"/>
              <a:t>에서 </a:t>
            </a:r>
            <a:r>
              <a:rPr lang="en-US" altLang="ko-KR" sz="2000" dirty="0"/>
              <a:t>DB </a:t>
            </a:r>
            <a:r>
              <a:rPr lang="ko-KR" altLang="en-US" sz="2000" dirty="0"/>
              <a:t>연동을 통해 </a:t>
            </a:r>
            <a:r>
              <a:rPr lang="en-US" altLang="ko-KR" sz="2000" dirty="0"/>
              <a:t>ID/PW </a:t>
            </a:r>
            <a:r>
              <a:rPr lang="ko-KR" altLang="en-US" sz="2000" dirty="0"/>
              <a:t>매핑 처리</a:t>
            </a:r>
            <a:endParaRPr lang="en-US" altLang="ko-KR" sz="20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dirty="0"/>
              <a:t>외부 접근성 향상</a:t>
            </a:r>
            <a:br>
              <a:rPr lang="en-US" altLang="ko-KR" dirty="0"/>
            </a:br>
            <a:r>
              <a:rPr lang="ko-KR" altLang="en-US" sz="2000" dirty="0"/>
              <a:t>개발 단계에서 로컬 환경에 한정되지 않고 외부 네트워크 접근이 가능한 구조로 개선</a:t>
            </a:r>
            <a:endParaRPr lang="en-US" altLang="ko-KR" sz="20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2613188-1009-AD9E-18DC-A7BF95429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724" y="3373804"/>
            <a:ext cx="333648" cy="33364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FFB34262-7749-0F38-A17B-495AD55FF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224" y="4755835"/>
            <a:ext cx="333648" cy="33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06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211</TotalTime>
  <Words>254</Words>
  <Application>Microsoft Office PowerPoint</Application>
  <PresentationFormat>와이드스크린</PresentationFormat>
  <Paragraphs>59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Kubernetes 기반  BMI 계산기 웹 배포</vt:lpstr>
      <vt:lpstr>목차</vt:lpstr>
      <vt:lpstr>사용 기술</vt:lpstr>
      <vt:lpstr>시스템 구성도</vt:lpstr>
      <vt:lpstr>MetalLB 구성 및 접속 방식</vt:lpstr>
      <vt:lpstr>앱 개발 및 Docker 이미지화</vt:lpstr>
      <vt:lpstr>Kubernetes 배포</vt:lpstr>
      <vt:lpstr>로그인 및 BMI 계산기 화면</vt:lpstr>
      <vt:lpstr>개선 방향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최규혁</dc:creator>
  <cp:lastModifiedBy>최규혁</cp:lastModifiedBy>
  <cp:revision>7</cp:revision>
  <dcterms:created xsi:type="dcterms:W3CDTF">2025-05-23T03:45:28Z</dcterms:created>
  <dcterms:modified xsi:type="dcterms:W3CDTF">2025-05-23T07:36:10Z</dcterms:modified>
</cp:coreProperties>
</file>