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58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A8C88-A2F2-422B-97D5-34E7F4D04E2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7A273EB-C5A7-4DC5-B9DD-B7FB579AA8CC}">
      <dgm:prSet phldrT="[텍스트]"/>
      <dgm:spPr>
        <a:solidFill>
          <a:schemeClr val="accent1">
            <a:hueOff val="0"/>
            <a:satOff val="0"/>
            <a:lumOff val="0"/>
            <a:alpha val="74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이후 </a:t>
          </a:r>
          <a:r>
            <a:rPr lang="ko-KR" altLang="en-US" dirty="0" err="1"/>
            <a:t>인앱</a:t>
          </a:r>
          <a:r>
            <a:rPr lang="ko-KR" altLang="en-US" dirty="0"/>
            <a:t> 결제 유도</a:t>
          </a:r>
        </a:p>
      </dgm:t>
    </dgm:pt>
    <dgm:pt modelId="{39D4BB07-F1A4-4C34-8ED9-D0D56516E7DC}" type="parTrans" cxnId="{E4D9EA29-C3C0-4350-A1D0-9C83208D6AF8}">
      <dgm:prSet/>
      <dgm:spPr/>
      <dgm:t>
        <a:bodyPr/>
        <a:lstStyle/>
        <a:p>
          <a:pPr latinLnBrk="1"/>
          <a:endParaRPr lang="ko-KR" altLang="en-US"/>
        </a:p>
      </dgm:t>
    </dgm:pt>
    <dgm:pt modelId="{DCC9C9BE-1D3B-4747-9E15-D81A2C5B72AD}" type="sibTrans" cxnId="{E4D9EA29-C3C0-4350-A1D0-9C83208D6AF8}">
      <dgm:prSet/>
      <dgm:spPr/>
      <dgm:t>
        <a:bodyPr/>
        <a:lstStyle/>
        <a:p>
          <a:pPr latinLnBrk="1"/>
          <a:endParaRPr lang="ko-KR" altLang="en-US"/>
        </a:p>
      </dgm:t>
    </dgm:pt>
    <dgm:pt modelId="{58D1EBD1-313E-4773-AAA9-FCE36140F2EB}">
      <dgm:prSet phldrT="[텍스트]" custT="1"/>
      <dgm:spPr>
        <a:solidFill>
          <a:schemeClr val="accent1">
            <a:hueOff val="0"/>
            <a:satOff val="0"/>
            <a:lumOff val="0"/>
            <a:alpha val="74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400" dirty="0"/>
            <a:t>게임 초반</a:t>
          </a:r>
          <a:endParaRPr lang="en-US" altLang="ko-KR" sz="2400" dirty="0"/>
        </a:p>
        <a:p>
          <a:pPr latinLnBrk="1"/>
          <a:r>
            <a:rPr lang="ko-KR" altLang="en-US" sz="2400" dirty="0"/>
            <a:t>유료서비스 체험</a:t>
          </a:r>
        </a:p>
      </dgm:t>
    </dgm:pt>
    <dgm:pt modelId="{AB9934CA-7BD0-4D1A-8E7E-55B86DADAB77}" type="parTrans" cxnId="{23370181-2A0E-4FF6-8FA9-81493F436700}">
      <dgm:prSet/>
      <dgm:spPr/>
      <dgm:t>
        <a:bodyPr/>
        <a:lstStyle/>
        <a:p>
          <a:pPr latinLnBrk="1"/>
          <a:endParaRPr lang="ko-KR" altLang="en-US"/>
        </a:p>
      </dgm:t>
    </dgm:pt>
    <dgm:pt modelId="{694C7C20-EC20-41E3-ADE3-21ACA01E1290}" type="sibTrans" cxnId="{23370181-2A0E-4FF6-8FA9-81493F436700}">
      <dgm:prSet/>
      <dgm:spPr/>
      <dgm:t>
        <a:bodyPr/>
        <a:lstStyle/>
        <a:p>
          <a:pPr latinLnBrk="1"/>
          <a:endParaRPr lang="ko-KR" altLang="en-US"/>
        </a:p>
      </dgm:t>
    </dgm:pt>
    <dgm:pt modelId="{488E3BF1-BF17-4D41-BC9D-4EC5862E30CC}" type="pres">
      <dgm:prSet presAssocID="{227A8C88-A2F2-422B-97D5-34E7F4D04E29}" presName="CompostProcess" presStyleCnt="0">
        <dgm:presLayoutVars>
          <dgm:dir/>
          <dgm:resizeHandles val="exact"/>
        </dgm:presLayoutVars>
      </dgm:prSet>
      <dgm:spPr/>
    </dgm:pt>
    <dgm:pt modelId="{7411F2FC-ADA3-4F9F-ACCE-B485175132A3}" type="pres">
      <dgm:prSet presAssocID="{227A8C88-A2F2-422B-97D5-34E7F4D04E29}" presName="arrow" presStyleLbl="bgShp" presStyleIdx="0" presStyleCnt="1" custAng="5400000" custScaleX="116146" custScaleY="86115" custLinFactNeighborX="13987" custLinFactNeighborY="-747"/>
      <dgm:spPr/>
    </dgm:pt>
    <dgm:pt modelId="{0B398658-9A43-40E8-B0C2-8793C69BA2D4}" type="pres">
      <dgm:prSet presAssocID="{227A8C88-A2F2-422B-97D5-34E7F4D04E29}" presName="linearProcess" presStyleCnt="0"/>
      <dgm:spPr/>
    </dgm:pt>
    <dgm:pt modelId="{E742AA6D-8ED7-46AF-9AA0-AA916C7787ED}" type="pres">
      <dgm:prSet presAssocID="{E7A273EB-C5A7-4DC5-B9DD-B7FB579AA8CC}" presName="textNode" presStyleLbl="node1" presStyleIdx="0" presStyleCnt="2" custLinFactX="74347" custLinFactNeighborX="100000" custLinFactNeighborY="56696">
        <dgm:presLayoutVars>
          <dgm:bulletEnabled val="1"/>
        </dgm:presLayoutVars>
      </dgm:prSet>
      <dgm:spPr>
        <a:prstGeom prst="ellipse">
          <a:avLst/>
        </a:prstGeom>
      </dgm:spPr>
    </dgm:pt>
    <dgm:pt modelId="{84E6C4B0-CF10-4179-A314-AB088CCFDCBE}" type="pres">
      <dgm:prSet presAssocID="{DCC9C9BE-1D3B-4747-9E15-D81A2C5B72AD}" presName="sibTrans" presStyleCnt="0"/>
      <dgm:spPr/>
    </dgm:pt>
    <dgm:pt modelId="{8ACE1B73-806F-4B36-845A-9D34DF59ADC8}" type="pres">
      <dgm:prSet presAssocID="{58D1EBD1-313E-4773-AAA9-FCE36140F2EB}" presName="textNode" presStyleLbl="node1" presStyleIdx="1" presStyleCnt="2" custScaleX="104071" custScaleY="114515" custLinFactX="-19946" custLinFactNeighborX="-100000" custLinFactNeighborY="-75000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E4D9EA29-C3C0-4350-A1D0-9C83208D6AF8}" srcId="{227A8C88-A2F2-422B-97D5-34E7F4D04E29}" destId="{E7A273EB-C5A7-4DC5-B9DD-B7FB579AA8CC}" srcOrd="0" destOrd="0" parTransId="{39D4BB07-F1A4-4C34-8ED9-D0D56516E7DC}" sibTransId="{DCC9C9BE-1D3B-4747-9E15-D81A2C5B72AD}"/>
    <dgm:cxn modelId="{43FBF23B-D6FB-47CA-BCF4-693F4C06BA84}" type="presOf" srcId="{58D1EBD1-313E-4773-AAA9-FCE36140F2EB}" destId="{8ACE1B73-806F-4B36-845A-9D34DF59ADC8}" srcOrd="0" destOrd="0" presId="urn:microsoft.com/office/officeart/2005/8/layout/hProcess9"/>
    <dgm:cxn modelId="{7E38AC41-64E0-4CD2-B237-B2A59C1111B4}" type="presOf" srcId="{E7A273EB-C5A7-4DC5-B9DD-B7FB579AA8CC}" destId="{E742AA6D-8ED7-46AF-9AA0-AA916C7787ED}" srcOrd="0" destOrd="0" presId="urn:microsoft.com/office/officeart/2005/8/layout/hProcess9"/>
    <dgm:cxn modelId="{EC64ED59-0589-4127-ADEC-A636A02807A9}" type="presOf" srcId="{227A8C88-A2F2-422B-97D5-34E7F4D04E29}" destId="{488E3BF1-BF17-4D41-BC9D-4EC5862E30CC}" srcOrd="0" destOrd="0" presId="urn:microsoft.com/office/officeart/2005/8/layout/hProcess9"/>
    <dgm:cxn modelId="{23370181-2A0E-4FF6-8FA9-81493F436700}" srcId="{227A8C88-A2F2-422B-97D5-34E7F4D04E29}" destId="{58D1EBD1-313E-4773-AAA9-FCE36140F2EB}" srcOrd="1" destOrd="0" parTransId="{AB9934CA-7BD0-4D1A-8E7E-55B86DADAB77}" sibTransId="{694C7C20-EC20-41E3-ADE3-21ACA01E1290}"/>
    <dgm:cxn modelId="{985E7FDA-1D5C-46F5-BB9B-C6A7F57CDA39}" type="presParOf" srcId="{488E3BF1-BF17-4D41-BC9D-4EC5862E30CC}" destId="{7411F2FC-ADA3-4F9F-ACCE-B485175132A3}" srcOrd="0" destOrd="0" presId="urn:microsoft.com/office/officeart/2005/8/layout/hProcess9"/>
    <dgm:cxn modelId="{52317F47-7C9D-437A-8E7E-707E4E46BDA7}" type="presParOf" srcId="{488E3BF1-BF17-4D41-BC9D-4EC5862E30CC}" destId="{0B398658-9A43-40E8-B0C2-8793C69BA2D4}" srcOrd="1" destOrd="0" presId="urn:microsoft.com/office/officeart/2005/8/layout/hProcess9"/>
    <dgm:cxn modelId="{0AD27FB6-7F9E-4C28-ABAA-7C33446FE1E6}" type="presParOf" srcId="{0B398658-9A43-40E8-B0C2-8793C69BA2D4}" destId="{E742AA6D-8ED7-46AF-9AA0-AA916C7787ED}" srcOrd="0" destOrd="0" presId="urn:microsoft.com/office/officeart/2005/8/layout/hProcess9"/>
    <dgm:cxn modelId="{BEB11423-1326-4171-8FFC-F7463564BB91}" type="presParOf" srcId="{0B398658-9A43-40E8-B0C2-8793C69BA2D4}" destId="{84E6C4B0-CF10-4179-A314-AB088CCFDCBE}" srcOrd="1" destOrd="0" presId="urn:microsoft.com/office/officeart/2005/8/layout/hProcess9"/>
    <dgm:cxn modelId="{FBD91938-6FD8-4807-BA9A-A9A8F76016D2}" type="presParOf" srcId="{0B398658-9A43-40E8-B0C2-8793C69BA2D4}" destId="{8ACE1B73-806F-4B36-845A-9D34DF59ADC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0CD04-6D6D-48F2-B342-FF87ACEB84D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64A13A14-78C6-4526-80E3-32D34057B873}">
      <dgm:prSet phldrT="[텍스트]"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/>
            <a:t>엔딩</a:t>
          </a:r>
          <a:r>
            <a:rPr lang="en-US" altLang="ko-KR" b="1" dirty="0"/>
            <a:t>X</a:t>
          </a:r>
          <a:endParaRPr lang="ko-KR" altLang="en-US" b="1" dirty="0"/>
        </a:p>
      </dgm:t>
    </dgm:pt>
    <dgm:pt modelId="{188A00FE-3BBA-40D3-A62F-4DA9FED20B4A}" type="parTrans" cxnId="{E62DB9AC-86F5-4007-927B-C82B823BC111}">
      <dgm:prSet/>
      <dgm:spPr/>
      <dgm:t>
        <a:bodyPr/>
        <a:lstStyle/>
        <a:p>
          <a:pPr latinLnBrk="1"/>
          <a:endParaRPr lang="ko-KR" altLang="en-US"/>
        </a:p>
      </dgm:t>
    </dgm:pt>
    <dgm:pt modelId="{94F4C49F-F49E-44CC-ACE2-0069B5DE602C}" type="sibTrans" cxnId="{E62DB9AC-86F5-4007-927B-C82B823BC111}">
      <dgm:prSet/>
      <dgm:spPr/>
      <dgm:t>
        <a:bodyPr/>
        <a:lstStyle/>
        <a:p>
          <a:pPr latinLnBrk="1"/>
          <a:endParaRPr lang="ko-KR" altLang="en-US"/>
        </a:p>
      </dgm:t>
    </dgm:pt>
    <dgm:pt modelId="{CF7EB916-8FF9-4CD6-8B1E-052FDCA2720F}">
      <dgm:prSet phldrT="[텍스트]"/>
      <dgm:spPr>
        <a:solidFill>
          <a:schemeClr val="accent1">
            <a:hueOff val="0"/>
            <a:satOff val="0"/>
            <a:lumOff val="0"/>
            <a:alpha val="77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/>
            <a:t>경쟁 요소 </a:t>
          </a:r>
          <a:endParaRPr lang="en-US" altLang="ko-KR" b="1" dirty="0"/>
        </a:p>
        <a:p>
          <a:pPr latinLnBrk="1"/>
          <a:r>
            <a:rPr lang="ko-KR" altLang="en-US" b="1" dirty="0"/>
            <a:t>부족</a:t>
          </a:r>
        </a:p>
      </dgm:t>
    </dgm:pt>
    <dgm:pt modelId="{3AB4B2F6-7A8B-4A74-A8FC-3B020E1E08F6}" type="parTrans" cxnId="{A2AC0321-7740-4479-9F95-A5F6E7DEC0F5}">
      <dgm:prSet/>
      <dgm:spPr/>
      <dgm:t>
        <a:bodyPr/>
        <a:lstStyle/>
        <a:p>
          <a:pPr latinLnBrk="1"/>
          <a:endParaRPr lang="ko-KR" altLang="en-US"/>
        </a:p>
      </dgm:t>
    </dgm:pt>
    <dgm:pt modelId="{138332C8-D484-467C-88CC-10FF434419B9}" type="sibTrans" cxnId="{A2AC0321-7740-4479-9F95-A5F6E7DEC0F5}">
      <dgm:prSet/>
      <dgm:spPr/>
      <dgm:t>
        <a:bodyPr/>
        <a:lstStyle/>
        <a:p>
          <a:pPr latinLnBrk="1"/>
          <a:endParaRPr lang="ko-KR" altLang="en-US"/>
        </a:p>
      </dgm:t>
    </dgm:pt>
    <dgm:pt modelId="{00AE7717-AA57-4C8A-8478-524E61891F34}">
      <dgm:prSet phldrT="[텍스트]"/>
      <dgm:spPr>
        <a:solidFill>
          <a:schemeClr val="accent1">
            <a:hueOff val="0"/>
            <a:satOff val="0"/>
            <a:lumOff val="0"/>
            <a:alpha val="88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/>
            <a:t>유저 유지 어려움</a:t>
          </a:r>
        </a:p>
      </dgm:t>
    </dgm:pt>
    <dgm:pt modelId="{DE6E317B-09E7-475F-9A54-1C87A256D9B4}" type="parTrans" cxnId="{C0584F3B-1CAD-4CB8-B4CE-FD7F1E73E85B}">
      <dgm:prSet/>
      <dgm:spPr/>
      <dgm:t>
        <a:bodyPr/>
        <a:lstStyle/>
        <a:p>
          <a:pPr latinLnBrk="1"/>
          <a:endParaRPr lang="ko-KR" altLang="en-US"/>
        </a:p>
      </dgm:t>
    </dgm:pt>
    <dgm:pt modelId="{D37E7417-6DC3-48C4-A66D-5CFB26736D1A}" type="sibTrans" cxnId="{C0584F3B-1CAD-4CB8-B4CE-FD7F1E73E85B}">
      <dgm:prSet/>
      <dgm:spPr/>
      <dgm:t>
        <a:bodyPr/>
        <a:lstStyle/>
        <a:p>
          <a:pPr latinLnBrk="1"/>
          <a:endParaRPr lang="ko-KR" altLang="en-US"/>
        </a:p>
      </dgm:t>
    </dgm:pt>
    <dgm:pt modelId="{4C5E2DE8-9E65-47E9-8167-760C35E78D8E}" type="pres">
      <dgm:prSet presAssocID="{39F0CD04-6D6D-48F2-B342-FF87ACEB84D2}" presName="Name0" presStyleCnt="0">
        <dgm:presLayoutVars>
          <dgm:dir/>
          <dgm:resizeHandles val="exact"/>
        </dgm:presLayoutVars>
      </dgm:prSet>
      <dgm:spPr/>
    </dgm:pt>
    <dgm:pt modelId="{5A0321DF-370A-4107-943A-4C14B0CC3480}" type="pres">
      <dgm:prSet presAssocID="{39F0CD04-6D6D-48F2-B342-FF87ACEB84D2}" presName="vNodes" presStyleCnt="0"/>
      <dgm:spPr/>
    </dgm:pt>
    <dgm:pt modelId="{7B2E4E7E-446A-433B-8365-32C83464D068}" type="pres">
      <dgm:prSet presAssocID="{64A13A14-78C6-4526-80E3-32D34057B873}" presName="node" presStyleLbl="node1" presStyleIdx="0" presStyleCnt="3" custScaleX="142134" custScaleY="126387">
        <dgm:presLayoutVars>
          <dgm:bulletEnabled val="1"/>
        </dgm:presLayoutVars>
      </dgm:prSet>
      <dgm:spPr/>
    </dgm:pt>
    <dgm:pt modelId="{DD1A7061-62A6-4CEA-9CF9-A02104D49FCC}" type="pres">
      <dgm:prSet presAssocID="{94F4C49F-F49E-44CC-ACE2-0069B5DE602C}" presName="spacerT" presStyleCnt="0"/>
      <dgm:spPr/>
    </dgm:pt>
    <dgm:pt modelId="{854F7221-C163-4167-9B36-BB3D186DF47E}" type="pres">
      <dgm:prSet presAssocID="{94F4C49F-F49E-44CC-ACE2-0069B5DE602C}" presName="sibTrans" presStyleLbl="sibTrans2D1" presStyleIdx="0" presStyleCnt="2" custScaleX="158434" custScaleY="153605"/>
      <dgm:spPr/>
    </dgm:pt>
    <dgm:pt modelId="{5B952B4D-5B10-4A5D-A909-FFBD8AACF9F4}" type="pres">
      <dgm:prSet presAssocID="{94F4C49F-F49E-44CC-ACE2-0069B5DE602C}" presName="spacerB" presStyleCnt="0"/>
      <dgm:spPr/>
    </dgm:pt>
    <dgm:pt modelId="{C31FF5B6-8262-453F-BAA2-46FF60DD9009}" type="pres">
      <dgm:prSet presAssocID="{CF7EB916-8FF9-4CD6-8B1E-052FDCA2720F}" presName="node" presStyleLbl="node1" presStyleIdx="1" presStyleCnt="3" custScaleX="142906" custScaleY="145799">
        <dgm:presLayoutVars>
          <dgm:bulletEnabled val="1"/>
        </dgm:presLayoutVars>
      </dgm:prSet>
      <dgm:spPr/>
    </dgm:pt>
    <dgm:pt modelId="{99866F85-5D65-4153-9AEF-19D7015ADF5E}" type="pres">
      <dgm:prSet presAssocID="{39F0CD04-6D6D-48F2-B342-FF87ACEB84D2}" presName="sibTransLast" presStyleLbl="sibTrans2D1" presStyleIdx="1" presStyleCnt="2" custScaleX="164893" custScaleY="168941"/>
      <dgm:spPr/>
    </dgm:pt>
    <dgm:pt modelId="{553398BA-5C9F-4C35-821A-6C283C95A8A1}" type="pres">
      <dgm:prSet presAssocID="{39F0CD04-6D6D-48F2-B342-FF87ACEB84D2}" presName="connectorText" presStyleLbl="sibTrans2D1" presStyleIdx="1" presStyleCnt="2"/>
      <dgm:spPr/>
    </dgm:pt>
    <dgm:pt modelId="{2C934FAF-87B2-455B-AD84-A937F0E41178}" type="pres">
      <dgm:prSet presAssocID="{39F0CD04-6D6D-48F2-B342-FF87ACEB84D2}" presName="lastNode" presStyleLbl="node1" presStyleIdx="2" presStyleCnt="3" custScaleX="98333" custLinFactX="16828" custLinFactNeighborX="100000" custLinFactNeighborY="-1920">
        <dgm:presLayoutVars>
          <dgm:bulletEnabled val="1"/>
        </dgm:presLayoutVars>
      </dgm:prSet>
      <dgm:spPr/>
    </dgm:pt>
  </dgm:ptLst>
  <dgm:cxnLst>
    <dgm:cxn modelId="{463F8305-9153-4942-8810-52EC54EB1215}" type="presOf" srcId="{138332C8-D484-467C-88CC-10FF434419B9}" destId="{553398BA-5C9F-4C35-821A-6C283C95A8A1}" srcOrd="1" destOrd="0" presId="urn:microsoft.com/office/officeart/2005/8/layout/equation2"/>
    <dgm:cxn modelId="{5C10B311-3584-45C4-A334-B43AA2F89B52}" type="presOf" srcId="{64A13A14-78C6-4526-80E3-32D34057B873}" destId="{7B2E4E7E-446A-433B-8365-32C83464D068}" srcOrd="0" destOrd="0" presId="urn:microsoft.com/office/officeart/2005/8/layout/equation2"/>
    <dgm:cxn modelId="{A2AC0321-7740-4479-9F95-A5F6E7DEC0F5}" srcId="{39F0CD04-6D6D-48F2-B342-FF87ACEB84D2}" destId="{CF7EB916-8FF9-4CD6-8B1E-052FDCA2720F}" srcOrd="1" destOrd="0" parTransId="{3AB4B2F6-7A8B-4A74-A8FC-3B020E1E08F6}" sibTransId="{138332C8-D484-467C-88CC-10FF434419B9}"/>
    <dgm:cxn modelId="{C0584F3B-1CAD-4CB8-B4CE-FD7F1E73E85B}" srcId="{39F0CD04-6D6D-48F2-B342-FF87ACEB84D2}" destId="{00AE7717-AA57-4C8A-8478-524E61891F34}" srcOrd="2" destOrd="0" parTransId="{DE6E317B-09E7-475F-9A54-1C87A256D9B4}" sibTransId="{D37E7417-6DC3-48C4-A66D-5CFB26736D1A}"/>
    <dgm:cxn modelId="{8DDB9C3F-29EA-433F-923A-AFAB6CB513CF}" type="presOf" srcId="{138332C8-D484-467C-88CC-10FF434419B9}" destId="{99866F85-5D65-4153-9AEF-19D7015ADF5E}" srcOrd="0" destOrd="0" presId="urn:microsoft.com/office/officeart/2005/8/layout/equation2"/>
    <dgm:cxn modelId="{A4992E4D-AD4C-44A1-8924-E60AFC1D2A23}" type="presOf" srcId="{CF7EB916-8FF9-4CD6-8B1E-052FDCA2720F}" destId="{C31FF5B6-8262-453F-BAA2-46FF60DD9009}" srcOrd="0" destOrd="0" presId="urn:microsoft.com/office/officeart/2005/8/layout/equation2"/>
    <dgm:cxn modelId="{ABAEAAAC-E40B-4FD4-B782-CFD09FF605A0}" type="presOf" srcId="{00AE7717-AA57-4C8A-8478-524E61891F34}" destId="{2C934FAF-87B2-455B-AD84-A937F0E41178}" srcOrd="0" destOrd="0" presId="urn:microsoft.com/office/officeart/2005/8/layout/equation2"/>
    <dgm:cxn modelId="{E62DB9AC-86F5-4007-927B-C82B823BC111}" srcId="{39F0CD04-6D6D-48F2-B342-FF87ACEB84D2}" destId="{64A13A14-78C6-4526-80E3-32D34057B873}" srcOrd="0" destOrd="0" parTransId="{188A00FE-3BBA-40D3-A62F-4DA9FED20B4A}" sibTransId="{94F4C49F-F49E-44CC-ACE2-0069B5DE602C}"/>
    <dgm:cxn modelId="{1266B5AF-0CBA-42DE-9D19-0A7E957C39FE}" type="presOf" srcId="{39F0CD04-6D6D-48F2-B342-FF87ACEB84D2}" destId="{4C5E2DE8-9E65-47E9-8167-760C35E78D8E}" srcOrd="0" destOrd="0" presId="urn:microsoft.com/office/officeart/2005/8/layout/equation2"/>
    <dgm:cxn modelId="{BAA486ED-7592-4190-9EF3-7C66DCD59F7C}" type="presOf" srcId="{94F4C49F-F49E-44CC-ACE2-0069B5DE602C}" destId="{854F7221-C163-4167-9B36-BB3D186DF47E}" srcOrd="0" destOrd="0" presId="urn:microsoft.com/office/officeart/2005/8/layout/equation2"/>
    <dgm:cxn modelId="{5B4587F6-87AB-4828-BD47-525D8136C1CC}" type="presParOf" srcId="{4C5E2DE8-9E65-47E9-8167-760C35E78D8E}" destId="{5A0321DF-370A-4107-943A-4C14B0CC3480}" srcOrd="0" destOrd="0" presId="urn:microsoft.com/office/officeart/2005/8/layout/equation2"/>
    <dgm:cxn modelId="{9BC87868-2E2E-47C1-AE4D-D6E841A25A71}" type="presParOf" srcId="{5A0321DF-370A-4107-943A-4C14B0CC3480}" destId="{7B2E4E7E-446A-433B-8365-32C83464D068}" srcOrd="0" destOrd="0" presId="urn:microsoft.com/office/officeart/2005/8/layout/equation2"/>
    <dgm:cxn modelId="{942BADCC-86E9-440C-81A5-F2A55480DB0E}" type="presParOf" srcId="{5A0321DF-370A-4107-943A-4C14B0CC3480}" destId="{DD1A7061-62A6-4CEA-9CF9-A02104D49FCC}" srcOrd="1" destOrd="0" presId="urn:microsoft.com/office/officeart/2005/8/layout/equation2"/>
    <dgm:cxn modelId="{FA536BB7-1B25-4747-A7F3-EE15338C429B}" type="presParOf" srcId="{5A0321DF-370A-4107-943A-4C14B0CC3480}" destId="{854F7221-C163-4167-9B36-BB3D186DF47E}" srcOrd="2" destOrd="0" presId="urn:microsoft.com/office/officeart/2005/8/layout/equation2"/>
    <dgm:cxn modelId="{131AD92F-8853-4379-98E5-79956749D3D9}" type="presParOf" srcId="{5A0321DF-370A-4107-943A-4C14B0CC3480}" destId="{5B952B4D-5B10-4A5D-A909-FFBD8AACF9F4}" srcOrd="3" destOrd="0" presId="urn:microsoft.com/office/officeart/2005/8/layout/equation2"/>
    <dgm:cxn modelId="{21D9AB1A-FAC3-425A-B72D-70BBC99E6214}" type="presParOf" srcId="{5A0321DF-370A-4107-943A-4C14B0CC3480}" destId="{C31FF5B6-8262-453F-BAA2-46FF60DD9009}" srcOrd="4" destOrd="0" presId="urn:microsoft.com/office/officeart/2005/8/layout/equation2"/>
    <dgm:cxn modelId="{A4E2480E-33D5-4245-B1B9-5988A18F0E63}" type="presParOf" srcId="{4C5E2DE8-9E65-47E9-8167-760C35E78D8E}" destId="{99866F85-5D65-4153-9AEF-19D7015ADF5E}" srcOrd="1" destOrd="0" presId="urn:microsoft.com/office/officeart/2005/8/layout/equation2"/>
    <dgm:cxn modelId="{2012CD4D-3E83-4BDB-895C-F40AFFAE0A0F}" type="presParOf" srcId="{99866F85-5D65-4153-9AEF-19D7015ADF5E}" destId="{553398BA-5C9F-4C35-821A-6C283C95A8A1}" srcOrd="0" destOrd="0" presId="urn:microsoft.com/office/officeart/2005/8/layout/equation2"/>
    <dgm:cxn modelId="{914E2061-6577-4B44-812E-94C044F601B6}" type="presParOf" srcId="{4C5E2DE8-9E65-47E9-8167-760C35E78D8E}" destId="{2C934FAF-87B2-455B-AD84-A937F0E4117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1F2FC-ADA3-4F9F-ACCE-B485175132A3}">
      <dsp:nvSpPr>
        <dsp:cNvPr id="0" name=""/>
        <dsp:cNvSpPr/>
      </dsp:nvSpPr>
      <dsp:spPr>
        <a:xfrm rot="5400000">
          <a:off x="636032" y="584312"/>
          <a:ext cx="5012549" cy="33535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2AA6D-8ED7-46AF-9AA0-AA916C7787ED}">
      <dsp:nvSpPr>
        <dsp:cNvPr id="0" name=""/>
        <dsp:cNvSpPr/>
      </dsp:nvSpPr>
      <dsp:spPr>
        <a:xfrm>
          <a:off x="1927314" y="2696166"/>
          <a:ext cx="2427103" cy="1808873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7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이후 </a:t>
          </a:r>
          <a:r>
            <a:rPr lang="ko-KR" altLang="en-US" sz="2600" kern="1200" dirty="0" err="1"/>
            <a:t>인앱</a:t>
          </a:r>
          <a:r>
            <a:rPr lang="ko-KR" altLang="en-US" sz="2600" kern="1200" dirty="0"/>
            <a:t> 결제 유도</a:t>
          </a:r>
        </a:p>
      </dsp:txBody>
      <dsp:txXfrm>
        <a:off x="2282755" y="2961069"/>
        <a:ext cx="1716221" cy="1279067"/>
      </dsp:txXfrm>
    </dsp:sp>
    <dsp:sp modelId="{8ACE1B73-806F-4B36-845A-9D34DF59ADC8}">
      <dsp:nvSpPr>
        <dsp:cNvPr id="0" name=""/>
        <dsp:cNvSpPr/>
      </dsp:nvSpPr>
      <dsp:spPr>
        <a:xfrm>
          <a:off x="1944474" y="182673"/>
          <a:ext cx="2525910" cy="2071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7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게임 초반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유료서비스 체험</a:t>
          </a:r>
        </a:p>
      </dsp:txBody>
      <dsp:txXfrm>
        <a:off x="2314385" y="486027"/>
        <a:ext cx="1786088" cy="146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E4E7E-446A-433B-8365-32C83464D068}">
      <dsp:nvSpPr>
        <dsp:cNvPr id="0" name=""/>
        <dsp:cNvSpPr/>
      </dsp:nvSpPr>
      <dsp:spPr>
        <a:xfrm>
          <a:off x="1592140" y="2245"/>
          <a:ext cx="2185211" cy="1943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엔딩</a:t>
          </a:r>
          <a:r>
            <a:rPr lang="en-US" altLang="ko-KR" sz="2700" b="1" kern="1200" dirty="0"/>
            <a:t>X</a:t>
          </a:r>
          <a:endParaRPr lang="ko-KR" altLang="en-US" sz="2700" b="1" kern="1200" dirty="0"/>
        </a:p>
      </dsp:txBody>
      <dsp:txXfrm>
        <a:off x="1912157" y="286807"/>
        <a:ext cx="1545177" cy="1373988"/>
      </dsp:txXfrm>
    </dsp:sp>
    <dsp:sp modelId="{854F7221-C163-4167-9B36-BB3D186DF47E}">
      <dsp:nvSpPr>
        <dsp:cNvPr id="0" name=""/>
        <dsp:cNvSpPr/>
      </dsp:nvSpPr>
      <dsp:spPr>
        <a:xfrm>
          <a:off x="1978361" y="2070196"/>
          <a:ext cx="1412771" cy="136971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2165624" y="2593973"/>
        <a:ext cx="1038245" cy="322156"/>
      </dsp:txXfrm>
    </dsp:sp>
    <dsp:sp modelId="{C31FF5B6-8262-453F-BAA2-46FF60DD9009}">
      <dsp:nvSpPr>
        <dsp:cNvPr id="0" name=""/>
        <dsp:cNvSpPr/>
      </dsp:nvSpPr>
      <dsp:spPr>
        <a:xfrm>
          <a:off x="1586206" y="3564746"/>
          <a:ext cx="2197080" cy="2241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77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경쟁 요소 </a:t>
          </a:r>
          <a:endParaRPr lang="en-US" altLang="ko-KR" sz="2700" b="1" kern="1200" dirty="0"/>
        </a:p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부족</a:t>
          </a:r>
        </a:p>
      </dsp:txBody>
      <dsp:txXfrm>
        <a:off x="1907961" y="3893015"/>
        <a:ext cx="1553570" cy="1585020"/>
      </dsp:txXfrm>
    </dsp:sp>
    <dsp:sp modelId="{99866F85-5D65-4153-9AEF-19D7015ADF5E}">
      <dsp:nvSpPr>
        <dsp:cNvPr id="0" name=""/>
        <dsp:cNvSpPr/>
      </dsp:nvSpPr>
      <dsp:spPr>
        <a:xfrm rot="21555974">
          <a:off x="3939238" y="2393910"/>
          <a:ext cx="1747523" cy="966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3939250" y="2589009"/>
        <a:ext cx="1457659" cy="579728"/>
      </dsp:txXfrm>
    </dsp:sp>
    <dsp:sp modelId="{2C934FAF-87B2-455B-AD84-A937F0E41178}">
      <dsp:nvSpPr>
        <dsp:cNvPr id="0" name=""/>
        <dsp:cNvSpPr/>
      </dsp:nvSpPr>
      <dsp:spPr>
        <a:xfrm>
          <a:off x="5782610" y="1307807"/>
          <a:ext cx="3023602" cy="3074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88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800" b="1" kern="1200" dirty="0"/>
            <a:t>유저 유지 어려움</a:t>
          </a:r>
        </a:p>
      </dsp:txBody>
      <dsp:txXfrm>
        <a:off x="6225406" y="1758110"/>
        <a:ext cx="2138010" cy="2174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DFA0-EC8E-49C0-969A-5336A2E0FC70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731D5-AC5D-4387-9D69-AB85C31D9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7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8ff34a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8ff34a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여기서는 거지 키우기와 우리 게임의 다른 점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거지 키우기는 클릭 시 돈이라면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우리는 클릭시 돈과 학점으로 나뉜다. 이것까지만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8ff34ab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8ff34ab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여기는 아이템존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돈은 학점으로, 학점은 돈으로 올릴 수 있다는 차별 점.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 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없던 것.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8ff34ab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8ff34ab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엔딩존 - 중간고사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Times New Roman"/>
                <a:ea typeface="Times New Roman"/>
                <a:cs typeface="Times New Roman"/>
                <a:sym typeface="Times New Roman"/>
              </a:rPr>
              <a:t>끝없는 돈 벌기는 사용자의 목표의식을 잃게 할 수 있음을 보완하여 엔딩 추가.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Times New Roman"/>
                <a:ea typeface="Times New Roman"/>
                <a:cs typeface="Times New Roman"/>
                <a:sym typeface="Times New Roman"/>
              </a:rPr>
              <a:t>몇학점 이상일시 졸업가능. 엔딩은 여러개임.(뭔말인지)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Times New Roman"/>
                <a:ea typeface="Times New Roman"/>
                <a:cs typeface="Times New Roman"/>
                <a:sym typeface="Times New Roman"/>
              </a:rPr>
              <a:t>좋은 직장 취업?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8ff34ab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8ff34ab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특성존 - 기말고사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n회차에서의 메리트로써 지루해질 수 있음을 방지. -&gt; 랭킹 시스템 도입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9224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4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9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0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E386-00AF-48FD-AE0E-742878EC7D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99B4-F088-4E18-A03B-FB056D908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29CE68F4-EB77-42C8-8EB3-3A2CDD25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창의공</a:t>
            </a:r>
            <a:r>
              <a:rPr lang="ko-KR" altLang="en-US" sz="1800" dirty="0"/>
              <a:t> 불</a:t>
            </a:r>
            <a:r>
              <a:rPr lang="en-US" altLang="ko-KR" sz="1800" dirty="0"/>
              <a:t>4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/>
              <a:t>김규희</a:t>
            </a:r>
            <a:r>
              <a:rPr lang="ko-KR" altLang="en-US" sz="1800" dirty="0"/>
              <a:t> </a:t>
            </a:r>
            <a:r>
              <a:rPr lang="ko-KR" altLang="en-US" sz="1800"/>
              <a:t>김다닐</a:t>
            </a:r>
            <a:r>
              <a:rPr lang="ko-KR" altLang="en-US" sz="1800" dirty="0"/>
              <a:t> 김영석 </a:t>
            </a:r>
            <a:r>
              <a:rPr lang="ko-KR" altLang="en-US" sz="1800"/>
              <a:t>정성엽</a:t>
            </a:r>
            <a:r>
              <a:rPr lang="ko-KR" altLang="en-US" sz="1800" dirty="0"/>
              <a:t> </a:t>
            </a:r>
            <a:r>
              <a:rPr lang="ko-KR" altLang="en-US" sz="1800"/>
              <a:t>유현승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A6FCFC-2F7D-4D22-AD7C-261D5B54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2"/>
                </a:solidFill>
              </a:rPr>
              <a:t>CAMPUS LIFE</a:t>
            </a:r>
            <a:endParaRPr lang="ko-KR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8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485733" y="1567333"/>
            <a:ext cx="554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4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게임의 꽃</a:t>
            </a:r>
            <a:endParaRPr sz="240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844970" y="1635030"/>
            <a:ext cx="96000" cy="12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76;p15"/>
          <p:cNvSpPr/>
          <p:nvPr/>
        </p:nvSpPr>
        <p:spPr>
          <a:xfrm>
            <a:off x="7361793" y="1575070"/>
            <a:ext cx="96000" cy="12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5"/>
          <p:cNvSpPr/>
          <p:nvPr/>
        </p:nvSpPr>
        <p:spPr>
          <a:xfrm>
            <a:off x="4890803" y="163503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78;p15"/>
          <p:cNvSpPr/>
          <p:nvPr/>
        </p:nvSpPr>
        <p:spPr>
          <a:xfrm>
            <a:off x="4892970" y="273903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6972193" y="157507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6972193" y="267907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5434100" y="1933000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4000">
                <a:solidFill>
                  <a:srgbClr val="FFFFFF"/>
                </a:solidFill>
              </a:rPr>
              <a:t>보스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18" y="3888005"/>
            <a:ext cx="2310367" cy="151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356667" y="1425300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3200" b="1" dirty="0">
                <a:solidFill>
                  <a:srgbClr val="F3F3F3"/>
                </a:solidFill>
              </a:rPr>
              <a:t>Ending</a:t>
            </a:r>
            <a:endParaRPr sz="3200" b="1" dirty="0">
              <a:solidFill>
                <a:srgbClr val="F3F3F3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67" y="0"/>
            <a:ext cx="58607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423268" y="2247637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ko" alt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시험이 있어야 공부를 한다</a:t>
            </a:r>
            <a:r>
              <a:rPr lang="en-US" altLang="ko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2788563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071200" y="1832267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400">
                <a:solidFill>
                  <a:srgbClr val="FFFFFF"/>
                </a:solidFill>
              </a:rPr>
              <a:t>끝은 새로운 시작</a:t>
            </a:r>
            <a:r>
              <a:rPr lang="en-US" altLang="ko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5747700" y="2873333"/>
            <a:ext cx="702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7"/>
          <p:cNvSpPr/>
          <p:nvPr/>
        </p:nvSpPr>
        <p:spPr>
          <a:xfrm>
            <a:off x="4800000" y="1680000"/>
            <a:ext cx="96000" cy="14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7"/>
          <p:cNvSpPr/>
          <p:nvPr/>
        </p:nvSpPr>
        <p:spPr>
          <a:xfrm>
            <a:off x="7721555" y="1665010"/>
            <a:ext cx="96000" cy="14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7"/>
          <p:cNvSpPr/>
          <p:nvPr/>
        </p:nvSpPr>
        <p:spPr>
          <a:xfrm>
            <a:off x="4845833" y="168000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17"/>
          <p:cNvSpPr/>
          <p:nvPr/>
        </p:nvSpPr>
        <p:spPr>
          <a:xfrm>
            <a:off x="4848000" y="302400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7331955" y="166501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7"/>
          <p:cNvSpPr/>
          <p:nvPr/>
        </p:nvSpPr>
        <p:spPr>
          <a:xfrm>
            <a:off x="7331955" y="3009010"/>
            <a:ext cx="485600" cy="9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7"/>
          <p:cNvSpPr txBox="1"/>
          <p:nvPr/>
        </p:nvSpPr>
        <p:spPr>
          <a:xfrm>
            <a:off x="5712199" y="2226733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800" b="1" dirty="0">
                <a:solidFill>
                  <a:srgbClr val="FFFFFF"/>
                </a:solidFill>
              </a:rPr>
              <a:t>특성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4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CA708-5901-46F6-A0DC-209F4AB2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solidFill>
                  <a:srgbClr val="0070C0"/>
                </a:solidFill>
              </a:rPr>
              <a:t>“</a:t>
            </a:r>
            <a:r>
              <a:rPr lang="en-US" altLang="ko-KR" sz="5400" b="1" dirty="0"/>
              <a:t>CAMPUS LIFE</a:t>
            </a:r>
            <a:r>
              <a:rPr lang="en-US" altLang="ko-KR" sz="8000" b="1" dirty="0">
                <a:solidFill>
                  <a:srgbClr val="0070C0"/>
                </a:solidFill>
              </a:rPr>
              <a:t>” </a:t>
            </a:r>
            <a:r>
              <a:rPr lang="en-US" altLang="ko-KR" sz="7200" b="1" dirty="0">
                <a:solidFill>
                  <a:srgbClr val="0070C0"/>
                </a:solidFill>
              </a:rPr>
              <a:t>= </a:t>
            </a:r>
            <a:r>
              <a:rPr lang="ko-KR" altLang="en-US" sz="7200" b="1" dirty="0">
                <a:solidFill>
                  <a:srgbClr val="0070C0"/>
                </a:solidFill>
              </a:rPr>
              <a:t>동기 키우기</a:t>
            </a:r>
            <a:endParaRPr lang="ko-KR" altLang="en-US" sz="6600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CC0AB-3B10-4B96-A8AF-528FA0EC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13" y="2034915"/>
            <a:ext cx="2347137" cy="2347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4CE804-8045-4761-9604-0464983B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9" y="2034916"/>
            <a:ext cx="2347137" cy="2347137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66AA04B4-8866-4119-A722-85458B9A7EB5}"/>
              </a:ext>
            </a:extLst>
          </p:cNvPr>
          <p:cNvSpPr/>
          <p:nvPr/>
        </p:nvSpPr>
        <p:spPr>
          <a:xfrm>
            <a:off x="6251947" y="3208485"/>
            <a:ext cx="1584252" cy="1658679"/>
          </a:xfrm>
          <a:prstGeom prst="plus">
            <a:avLst>
              <a:gd name="adj" fmla="val 36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43F83C9C-53F1-4115-B5CC-7FACDCAC5055}"/>
              </a:ext>
            </a:extLst>
          </p:cNvPr>
          <p:cNvSpPr/>
          <p:nvPr/>
        </p:nvSpPr>
        <p:spPr>
          <a:xfrm>
            <a:off x="8325296" y="2711302"/>
            <a:ext cx="2498652" cy="215586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800" b="1" spc="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기존</a:t>
            </a:r>
            <a:endParaRPr lang="en-US" altLang="ko-KR" sz="2800" b="1" spc="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800" b="1" spc="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키우기 게임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C8877-08B5-44A5-AEBF-C4BA3A6A76B5}"/>
              </a:ext>
            </a:extLst>
          </p:cNvPr>
          <p:cNvSpPr/>
          <p:nvPr/>
        </p:nvSpPr>
        <p:spPr>
          <a:xfrm>
            <a:off x="627321" y="1892595"/>
            <a:ext cx="5312733" cy="315787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C7AD1-1AC2-4851-AF43-6124E91E50A4}"/>
              </a:ext>
            </a:extLst>
          </p:cNvPr>
          <p:cNvSpPr txBox="1"/>
          <p:nvPr/>
        </p:nvSpPr>
        <p:spPr>
          <a:xfrm>
            <a:off x="1896138" y="4583959"/>
            <a:ext cx="277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주변 사람들 캐릭터화</a:t>
            </a:r>
          </a:p>
        </p:txBody>
      </p:sp>
    </p:spTree>
    <p:extLst>
      <p:ext uri="{BB962C8B-B14F-4D97-AF65-F5344CB8AC3E}">
        <p14:creationId xmlns:p14="http://schemas.microsoft.com/office/powerpoint/2010/main" val="357609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1C3AFC-027E-4820-ACEA-61DE1256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75" y="100893"/>
            <a:ext cx="2219565" cy="43308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CE32B0-2547-47D5-BE21-293388F3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88" y="116963"/>
            <a:ext cx="2230392" cy="4330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0B1942-81B3-4468-80DC-ED1C22EB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176" y="100893"/>
            <a:ext cx="3156602" cy="230042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E252410-3D00-44E8-B1CC-E50B325FD88A}"/>
              </a:ext>
            </a:extLst>
          </p:cNvPr>
          <p:cNvSpPr/>
          <p:nvPr/>
        </p:nvSpPr>
        <p:spPr>
          <a:xfrm>
            <a:off x="4001386" y="2500155"/>
            <a:ext cx="4189228" cy="4228345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거지 키우기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2D8753-C835-4C32-ABB8-B4D12097F5CE}"/>
              </a:ext>
            </a:extLst>
          </p:cNvPr>
          <p:cNvSpPr/>
          <p:nvPr/>
        </p:nvSpPr>
        <p:spPr>
          <a:xfrm>
            <a:off x="8947957" y="2401320"/>
            <a:ext cx="1109783" cy="15965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BE3A964-F462-417B-98A9-8D74F45191F2}"/>
              </a:ext>
            </a:extLst>
          </p:cNvPr>
          <p:cNvSpPr/>
          <p:nvPr/>
        </p:nvSpPr>
        <p:spPr>
          <a:xfrm>
            <a:off x="9502848" y="3827721"/>
            <a:ext cx="1020726" cy="489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C1E8-35ED-4C75-839A-3CDCEFE4942E}"/>
              </a:ext>
            </a:extLst>
          </p:cNvPr>
          <p:cNvSpPr txBox="1"/>
          <p:nvPr/>
        </p:nvSpPr>
        <p:spPr>
          <a:xfrm>
            <a:off x="10523574" y="3855153"/>
            <a:ext cx="131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돈벌기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1C8ED1-FC77-49F7-B646-A4DA08CBDD86}"/>
              </a:ext>
            </a:extLst>
          </p:cNvPr>
          <p:cNvCxnSpPr>
            <a:cxnSpLocks/>
          </p:cNvCxnSpPr>
          <p:nvPr/>
        </p:nvCxnSpPr>
        <p:spPr>
          <a:xfrm>
            <a:off x="4531176" y="2401320"/>
            <a:ext cx="3435155" cy="4706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58FC27-1864-4B80-A6D7-217BA119AE5F}"/>
              </a:ext>
            </a:extLst>
          </p:cNvPr>
          <p:cNvCxnSpPr>
            <a:cxnSpLocks/>
          </p:cNvCxnSpPr>
          <p:nvPr/>
        </p:nvCxnSpPr>
        <p:spPr>
          <a:xfrm>
            <a:off x="7714850" y="100892"/>
            <a:ext cx="1206035" cy="253577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0AFF96-52B8-4B2F-88BA-686CC73C8A2B}"/>
              </a:ext>
            </a:extLst>
          </p:cNvPr>
          <p:cNvCxnSpPr>
            <a:cxnSpLocks/>
          </p:cNvCxnSpPr>
          <p:nvPr/>
        </p:nvCxnSpPr>
        <p:spPr>
          <a:xfrm>
            <a:off x="7687778" y="2387571"/>
            <a:ext cx="1233107" cy="501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3AA0F9-88B5-4BD5-A660-9F9AF4AFAACC}"/>
              </a:ext>
            </a:extLst>
          </p:cNvPr>
          <p:cNvSpPr/>
          <p:nvPr/>
        </p:nvSpPr>
        <p:spPr>
          <a:xfrm>
            <a:off x="4531176" y="47731"/>
            <a:ext cx="3156602" cy="23004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33696-CECF-42F7-A438-F7339DFF4372}"/>
              </a:ext>
            </a:extLst>
          </p:cNvPr>
          <p:cNvSpPr/>
          <p:nvPr/>
        </p:nvSpPr>
        <p:spPr>
          <a:xfrm>
            <a:off x="7934206" y="2636664"/>
            <a:ext cx="986679" cy="2588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E9F0F-E8E2-4AEA-B378-4D84DDF4BBB5}"/>
              </a:ext>
            </a:extLst>
          </p:cNvPr>
          <p:cNvSpPr txBox="1"/>
          <p:nvPr/>
        </p:nvSpPr>
        <p:spPr>
          <a:xfrm rot="10800000" flipH="1" flipV="1">
            <a:off x="9928351" y="6326886"/>
            <a:ext cx="319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Benchmarking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732CE-1572-441C-80FD-78F1C2D1A4F3}"/>
              </a:ext>
            </a:extLst>
          </p:cNvPr>
          <p:cNvSpPr txBox="1"/>
          <p:nvPr/>
        </p:nvSpPr>
        <p:spPr>
          <a:xfrm>
            <a:off x="1328505" y="1804657"/>
            <a:ext cx="181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Click!!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D4FA6B-4930-4050-B11F-E0CC43A19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28" y="251085"/>
            <a:ext cx="3573655" cy="63558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F08188-9C65-4A05-AC1C-E9285739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19" y="251085"/>
            <a:ext cx="3665573" cy="635582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D613134-A6B7-4846-8406-C7ADEFAD986A}"/>
              </a:ext>
            </a:extLst>
          </p:cNvPr>
          <p:cNvSpPr/>
          <p:nvPr/>
        </p:nvSpPr>
        <p:spPr>
          <a:xfrm>
            <a:off x="3872078" y="1030850"/>
            <a:ext cx="4447846" cy="4528457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업적 및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랭킹 </a:t>
            </a:r>
          </a:p>
        </p:txBody>
      </p:sp>
    </p:spTree>
    <p:extLst>
      <p:ext uri="{BB962C8B-B14F-4D97-AF65-F5344CB8AC3E}">
        <p14:creationId xmlns:p14="http://schemas.microsoft.com/office/powerpoint/2010/main" val="150485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ED25A-3240-4A9A-9564-C8336AD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14" y="677425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유료 시스템</a:t>
            </a:r>
            <a:endParaRPr lang="en-US" altLang="ko-KR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FBCA0-6314-422D-AE21-C6DFF3D3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4" y="1812049"/>
            <a:ext cx="7766074" cy="4394199"/>
          </a:xfrm>
          <a:prstGeom prst="rect">
            <a:avLst/>
          </a:prstGeom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5DE93B92-38E4-46D1-9312-19B8D3EDB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98762"/>
              </p:ext>
            </p:extLst>
          </p:nvPr>
        </p:nvGraphicFramePr>
        <p:xfrm>
          <a:off x="7102546" y="1701209"/>
          <a:ext cx="5077331" cy="452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63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5162429-DF12-4103-888A-16CE4A443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176690"/>
              </p:ext>
            </p:extLst>
          </p:nvPr>
        </p:nvGraphicFramePr>
        <p:xfrm>
          <a:off x="1387424" y="464695"/>
          <a:ext cx="9315554" cy="58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1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7E68D-F012-4C2C-B0EC-89F255FC2493}"/>
              </a:ext>
            </a:extLst>
          </p:cNvPr>
          <p:cNvSpPr txBox="1"/>
          <p:nvPr/>
        </p:nvSpPr>
        <p:spPr>
          <a:xfrm>
            <a:off x="2895601" y="2211569"/>
            <a:ext cx="6524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spc="600" dirty="0">
                <a:solidFill>
                  <a:schemeClr val="accent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“</a:t>
            </a:r>
            <a:r>
              <a:rPr lang="ko-KR" altLang="en-US" sz="8800" spc="600" dirty="0">
                <a:latin typeface="바탕체" panose="02030609000101010101" pitchFamily="17" charset="-127"/>
                <a:ea typeface="바탕체" panose="02030609000101010101" pitchFamily="17" charset="-127"/>
              </a:rPr>
              <a:t>차별화</a:t>
            </a:r>
            <a:r>
              <a:rPr lang="en-US" altLang="ko-KR" sz="9600" b="1" spc="600" dirty="0">
                <a:solidFill>
                  <a:schemeClr val="accent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”</a:t>
            </a:r>
            <a:endParaRPr lang="ko-KR" altLang="en-US" b="1" spc="600" dirty="0">
              <a:solidFill>
                <a:schemeClr val="accent1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3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63800" y="2115267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클릭</a:t>
            </a:r>
            <a:r>
              <a:rPr lang="ko" altLang="en-US" sz="2800" dirty="0">
                <a:solidFill>
                  <a:srgbClr val="EFEFE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 </a:t>
            </a:r>
            <a:r>
              <a:rPr lang="en-US" altLang="ko" sz="2800" dirty="0">
                <a:solidFill>
                  <a:srgbClr val="EFEFE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= </a:t>
            </a:r>
            <a:r>
              <a:rPr lang="ko" altLang="en-US" sz="2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돈</a:t>
            </a:r>
            <a:r>
              <a:rPr lang="ko" altLang="en-US" sz="2800" dirty="0">
                <a:solidFill>
                  <a:srgbClr val="EFEFE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 </a:t>
            </a:r>
            <a:r>
              <a:rPr lang="en-US" altLang="ko" sz="2800" dirty="0">
                <a:solidFill>
                  <a:srgbClr val="EFEFE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+ </a:t>
            </a:r>
            <a:r>
              <a:rPr lang="ko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학점</a:t>
            </a:r>
            <a:endParaRPr sz="2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  <a:p>
            <a:endParaRPr sz="2400" dirty="0">
              <a:solidFill>
                <a:srgbClr val="EFEFEF"/>
              </a:solidFill>
              <a:latin typeface="Dotum"/>
              <a:ea typeface="Dotum"/>
              <a:cs typeface="Dotum"/>
              <a:sym typeface="Dotum"/>
            </a:endParaRPr>
          </a:p>
          <a:p>
            <a:endParaRPr sz="2400" dirty="0">
              <a:solidFill>
                <a:srgbClr val="EFEFE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15600" y="2757667"/>
            <a:ext cx="2922800" cy="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6242800" y="3363933"/>
            <a:ext cx="59492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6242800" y="0"/>
            <a:ext cx="5949200" cy="340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50" y="-19250"/>
            <a:ext cx="121979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23051" y="2210233"/>
            <a:ext cx="5949200" cy="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400">
                <a:solidFill>
                  <a:srgbClr val="FFFFFF"/>
                </a:solidFill>
                <a:highlight>
                  <a:srgbClr val="E06666"/>
                </a:highlight>
                <a:latin typeface="Malgun Gothic"/>
                <a:ea typeface="Malgun Gothic"/>
                <a:cs typeface="Malgun Gothic"/>
                <a:sym typeface="Malgun Gothic"/>
              </a:rPr>
              <a:t>돈</a:t>
            </a:r>
            <a:endParaRPr sz="2400">
              <a:solidFill>
                <a:srgbClr val="FFFFFF"/>
              </a:solidFill>
              <a:highlight>
                <a:srgbClr val="E06666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2400">
                <a:solidFill>
                  <a:srgbClr val="FFFFFF"/>
                </a:solidFill>
                <a:highlight>
                  <a:srgbClr val="E06666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학점</a:t>
            </a:r>
            <a:endParaRPr sz="2400">
              <a:solidFill>
                <a:srgbClr val="FFFFFF"/>
              </a:solidFill>
              <a:highlight>
                <a:srgbClr val="E06666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이라는 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마리 토끼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4221351" y="1721020"/>
            <a:ext cx="3191600" cy="48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/>
          <p:nvPr/>
        </p:nvCxnSpPr>
        <p:spPr>
          <a:xfrm rot="10800000" flipH="1">
            <a:off x="4221351" y="4152467"/>
            <a:ext cx="3191600" cy="48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/>
          <p:nvPr/>
        </p:nvCxnSpPr>
        <p:spPr>
          <a:xfrm>
            <a:off x="4245351" y="1751000"/>
            <a:ext cx="5600" cy="24000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7387200" y="1751000"/>
            <a:ext cx="5600" cy="24000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 flipH="1">
            <a:off x="4657317" y="3795771"/>
            <a:ext cx="2189600" cy="4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161</Words>
  <Application>Microsoft Office PowerPoint</Application>
  <PresentationFormat>와이드스크린</PresentationFormat>
  <Paragraphs>45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Gulim</vt:lpstr>
      <vt:lpstr>Dotum</vt:lpstr>
      <vt:lpstr>Malgun Gothic</vt:lpstr>
      <vt:lpstr>Malgun Gothic</vt:lpstr>
      <vt:lpstr>바탕체</vt:lpstr>
      <vt:lpstr>Arial</vt:lpstr>
      <vt:lpstr>Calibri</vt:lpstr>
      <vt:lpstr>Calibri Light</vt:lpstr>
      <vt:lpstr>Times New Roman</vt:lpstr>
      <vt:lpstr>Office Theme</vt:lpstr>
      <vt:lpstr>CAMPUS LIFE</vt:lpstr>
      <vt:lpstr>“CAMPUS LIFE” = 동기 키우기</vt:lpstr>
      <vt:lpstr>PowerPoint 프레젠테이션</vt:lpstr>
      <vt:lpstr>PowerPoint 프레젠테이션</vt:lpstr>
      <vt:lpstr>유료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LIFE</dc:title>
  <dc:creator>DELL</dc:creator>
  <cp:lastModifiedBy>DELL</cp:lastModifiedBy>
  <cp:revision>22</cp:revision>
  <dcterms:created xsi:type="dcterms:W3CDTF">2018-10-03T16:03:18Z</dcterms:created>
  <dcterms:modified xsi:type="dcterms:W3CDTF">2018-10-04T10:36:29Z</dcterms:modified>
</cp:coreProperties>
</file>