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2" r:id="rId3"/>
    <p:sldId id="259" r:id="rId4"/>
    <p:sldId id="260" r:id="rId5"/>
    <p:sldId id="257" r:id="rId6"/>
    <p:sldId id="261" r:id="rId7"/>
  </p:sldIdLst>
  <p:sldSz cx="6858000" cy="12192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33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875C-9C56-4F0E-BDC6-DB3B010D375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D941-A951-4A31-8227-8206C9F7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4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875C-9C56-4F0E-BDC6-DB3B010D375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D941-A951-4A31-8227-8206C9F7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8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875C-9C56-4F0E-BDC6-DB3B010D375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D941-A951-4A31-8227-8206C9F7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6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875C-9C56-4F0E-BDC6-DB3B010D375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D941-A951-4A31-8227-8206C9F7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4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875C-9C56-4F0E-BDC6-DB3B010D375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D941-A951-4A31-8227-8206C9F7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2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875C-9C56-4F0E-BDC6-DB3B010D375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D941-A951-4A31-8227-8206C9F7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875C-9C56-4F0E-BDC6-DB3B010D375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D941-A951-4A31-8227-8206C9F7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6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875C-9C56-4F0E-BDC6-DB3B010D375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D941-A951-4A31-8227-8206C9F7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8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875C-9C56-4F0E-BDC6-DB3B010D375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D941-A951-4A31-8227-8206C9F7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4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875C-9C56-4F0E-BDC6-DB3B010D375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D941-A951-4A31-8227-8206C9F7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4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875C-9C56-4F0E-BDC6-DB3B010D375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D941-A951-4A31-8227-8206C9F7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5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3875C-9C56-4F0E-BDC6-DB3B010D375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ED941-A951-4A31-8227-8206C9F7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4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8E7F12-3462-4803-AD3D-770A08FA0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2788699"/>
            <a:ext cx="626745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9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5A297A-DF1C-42C0-ACA6-8F87EB55CC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39"/>
          <a:stretch/>
        </p:blipFill>
        <p:spPr>
          <a:xfrm>
            <a:off x="0" y="1038664"/>
            <a:ext cx="6858000" cy="1011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6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56B501-FE69-437E-B318-4399A8415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23"/>
          <a:stretch/>
        </p:blipFill>
        <p:spPr>
          <a:xfrm>
            <a:off x="0" y="1031631"/>
            <a:ext cx="6858000" cy="101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8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83CF01-F491-4174-9532-ABAD7D17C7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23"/>
          <a:stretch/>
        </p:blipFill>
        <p:spPr>
          <a:xfrm>
            <a:off x="0" y="900333"/>
            <a:ext cx="6858000" cy="101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6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D81B9F4-EB02-4634-ADD7-EFEBDB9F925B}"/>
              </a:ext>
            </a:extLst>
          </p:cNvPr>
          <p:cNvGrpSpPr/>
          <p:nvPr/>
        </p:nvGrpSpPr>
        <p:grpSpPr>
          <a:xfrm>
            <a:off x="496225" y="1280159"/>
            <a:ext cx="5865549" cy="9939611"/>
            <a:chOff x="225081" y="345555"/>
            <a:chExt cx="6632919" cy="1123997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32DE324-A492-40FD-AD7B-C51C918A2F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70" r="22848"/>
            <a:stretch/>
          </p:blipFill>
          <p:spPr>
            <a:xfrm>
              <a:off x="641981" y="898545"/>
              <a:ext cx="5574037" cy="557080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C28DF44-D1CD-43CA-9B84-8224DD50CE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2" t="14854"/>
            <a:stretch/>
          </p:blipFill>
          <p:spPr>
            <a:xfrm>
              <a:off x="225083" y="6977576"/>
              <a:ext cx="6632917" cy="170374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DB63BED-71F8-4D21-9CD1-58EFB2CFC5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3" t="16382"/>
            <a:stretch/>
          </p:blipFill>
          <p:spPr>
            <a:xfrm>
              <a:off x="225082" y="9439421"/>
              <a:ext cx="6520376" cy="214611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F4A395-3935-485C-A8B4-370E33A080AA}"/>
                </a:ext>
              </a:extLst>
            </p:cNvPr>
            <p:cNvSpPr txBox="1"/>
            <p:nvPr/>
          </p:nvSpPr>
          <p:spPr>
            <a:xfrm>
              <a:off x="225082" y="6591501"/>
              <a:ext cx="1965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Affine rectification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40EB03-D414-4804-9D76-914B0819FD56}"/>
                </a:ext>
              </a:extLst>
            </p:cNvPr>
            <p:cNvSpPr txBox="1"/>
            <p:nvPr/>
          </p:nvSpPr>
          <p:spPr>
            <a:xfrm>
              <a:off x="225082" y="9070089"/>
              <a:ext cx="2014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Metric rectification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2A6445-DC2D-4BC1-BC6E-87A5FBC2DA03}"/>
                </a:ext>
              </a:extLst>
            </p:cNvPr>
            <p:cNvSpPr txBox="1"/>
            <p:nvPr/>
          </p:nvSpPr>
          <p:spPr>
            <a:xfrm>
              <a:off x="225081" y="345555"/>
              <a:ext cx="1568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Original 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5299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EE600D-A2E8-4F9E-A30B-212F58ECC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1574"/>
            <a:ext cx="6858000" cy="455361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D05399-0CBF-4CD9-AF07-2DFA3BCDA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53556"/>
            <a:ext cx="6858000" cy="78233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62AA87-DDB1-4B0B-9FD7-4B7317EEB90E}"/>
              </a:ext>
            </a:extLst>
          </p:cNvPr>
          <p:cNvSpPr txBox="1"/>
          <p:nvPr/>
        </p:nvSpPr>
        <p:spPr>
          <a:xfrm>
            <a:off x="0" y="2133874"/>
            <a:ext cx="345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Code of Metric rectification</a:t>
            </a:r>
          </a:p>
        </p:txBody>
      </p:sp>
    </p:spTree>
    <p:extLst>
      <p:ext uri="{BB962C8B-B14F-4D97-AF65-F5344CB8AC3E}">
        <p14:creationId xmlns:p14="http://schemas.microsoft.com/office/powerpoint/2010/main" val="339165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11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</dc:creator>
  <cp:lastModifiedBy>edward</cp:lastModifiedBy>
  <cp:revision>8</cp:revision>
  <cp:lastPrinted>2020-04-05T05:45:00Z</cp:lastPrinted>
  <dcterms:created xsi:type="dcterms:W3CDTF">2020-04-04T14:44:10Z</dcterms:created>
  <dcterms:modified xsi:type="dcterms:W3CDTF">2020-04-05T05:45:10Z</dcterms:modified>
</cp:coreProperties>
</file>