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90FAD7-913E-40D5-9063-5B792FAA78B5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9330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990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6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0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895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29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36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5852-C2FC-4B50-1E17-37B5F835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HTML5</a:t>
            </a:r>
            <a:r>
              <a:rPr lang="ko-KR" altLang="en-US" dirty="0"/>
              <a:t> 웹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애플리케이션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C8D9F8-4146-0C1E-A3F9-2A8515213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53443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A8928-9D55-9425-678B-FA4A6F07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00050"/>
            <a:ext cx="9603275" cy="5719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4F6494-3172-85D7-E10C-0F7368615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492" y="1252087"/>
            <a:ext cx="9095013" cy="4993592"/>
          </a:xfrm>
        </p:spPr>
      </p:pic>
    </p:spTree>
    <p:extLst>
      <p:ext uri="{BB962C8B-B14F-4D97-AF65-F5344CB8AC3E}">
        <p14:creationId xmlns:p14="http://schemas.microsoft.com/office/powerpoint/2010/main" val="50043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+mn-lt"/>
              </a:rPr>
              <a:t>Puzzleinit</a:t>
            </a:r>
            <a:endParaRPr lang="ko-KR" altLang="en-US" dirty="0"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64C45A-5EAD-5585-0AE6-B78C7678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4" y="1207468"/>
            <a:ext cx="4280161" cy="5256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A7FF67-A47B-4019-9AA6-9979670D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7468"/>
            <a:ext cx="4280161" cy="52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5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+mn-lt"/>
              </a:rPr>
              <a:t>CanvasDraw</a:t>
            </a:r>
            <a:endParaRPr lang="ko-KR" altLang="en-US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BDCEA2-1BC3-182B-18FA-CF74674C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5" y="1249135"/>
            <a:ext cx="10615646" cy="50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4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n-lt"/>
              </a:rPr>
              <a:t>Handler</a:t>
            </a:r>
            <a:endParaRPr lang="ko-KR" altLang="en-US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0263E-B374-C913-5CE4-8AD027A7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4" y="1371280"/>
            <a:ext cx="10403375" cy="50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n-lt"/>
              </a:rPr>
              <a:t>Handler</a:t>
            </a:r>
            <a:endParaRPr lang="ko-KR" altLang="en-US" dirty="0"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BD53D-A525-90F5-999A-18E9BF36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4" y="1174946"/>
            <a:ext cx="10822475" cy="54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7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n-lt"/>
              </a:rPr>
              <a:t>Game</a:t>
            </a:r>
            <a:endParaRPr lang="ko-KR" altLang="en-US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7800D-410A-A588-FEC6-3B6024E8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5" y="990600"/>
            <a:ext cx="10133954" cy="56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1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n-lt"/>
              </a:rPr>
              <a:t>Game</a:t>
            </a:r>
            <a:endParaRPr lang="ko-KR" altLang="en-US" dirty="0"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1E7E8-A805-A9DC-F3A9-19991567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71" y="990600"/>
            <a:ext cx="7292782" cy="56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564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118</TotalTime>
  <Words>16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Franklin Gothic Book</vt:lpstr>
      <vt:lpstr>자르기</vt:lpstr>
      <vt:lpstr>HTML5 웹     애플리케이션</vt:lpstr>
      <vt:lpstr>UI</vt:lpstr>
      <vt:lpstr>Puzzleinit</vt:lpstr>
      <vt:lpstr>CanvasDraw</vt:lpstr>
      <vt:lpstr>Handler</vt:lpstr>
      <vt:lpstr>Handler</vt:lpstr>
      <vt:lpstr>Game</vt:lpstr>
      <vt:lpstr>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웹     애플리케이션</dc:title>
  <dc:creator>동규 이</dc:creator>
  <cp:lastModifiedBy>동규 이</cp:lastModifiedBy>
  <cp:revision>1</cp:revision>
  <dcterms:created xsi:type="dcterms:W3CDTF">2023-09-18T02:01:18Z</dcterms:created>
  <dcterms:modified xsi:type="dcterms:W3CDTF">2023-09-18T03:59:34Z</dcterms:modified>
</cp:coreProperties>
</file>