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2302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9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9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216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1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8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62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71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5AE4C8-CF78-4E53-9E3C-BD0B0857818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2E263D5-3340-4392-9A65-34AE4423D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92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DC8C-4DCA-8E0D-0F8C-BF944926C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42762"/>
            <a:ext cx="8361229" cy="1086238"/>
          </a:xfrm>
        </p:spPr>
        <p:txBody>
          <a:bodyPr/>
          <a:lstStyle/>
          <a:p>
            <a:r>
              <a:rPr lang="ko-KR" altLang="en-US" sz="6000" dirty="0"/>
              <a:t>유튜브 동영상 플레이어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3DDF68-6461-9836-9C7E-C3CBD3A6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21505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AEE5-50BC-0F98-A896-A6F16CB8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607"/>
          </a:xfrm>
        </p:spPr>
        <p:txBody>
          <a:bodyPr/>
          <a:lstStyle/>
          <a:p>
            <a:r>
              <a:rPr lang="ko-KR" altLang="en-US" u="sng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A3B37-9B8D-BC83-E165-93C73287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4114"/>
            <a:ext cx="9601200" cy="39732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457200" indent="-457200">
              <a:buAutoNum type="arabicPeriod"/>
            </a:pPr>
            <a:r>
              <a:rPr lang="ko-KR" altLang="en-US" sz="4000" dirty="0" err="1"/>
              <a:t>플로우차트</a:t>
            </a:r>
            <a:endParaRPr lang="en-US" altLang="ko-KR" sz="4000" dirty="0"/>
          </a:p>
          <a:p>
            <a:pPr marL="457200" indent="-457200">
              <a:buAutoNum type="arabicPeriod"/>
            </a:pPr>
            <a:r>
              <a:rPr lang="ko-KR" altLang="en-US" sz="4000" dirty="0"/>
              <a:t>디자인 및 기능</a:t>
            </a:r>
          </a:p>
        </p:txBody>
      </p:sp>
    </p:spTree>
    <p:extLst>
      <p:ext uri="{BB962C8B-B14F-4D97-AF65-F5344CB8AC3E}">
        <p14:creationId xmlns:p14="http://schemas.microsoft.com/office/powerpoint/2010/main" val="140455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78A19-03F1-AB69-8A15-C6769F5F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279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D1F74-B945-4042-C000-362191CC6FA6}"/>
              </a:ext>
            </a:extLst>
          </p:cNvPr>
          <p:cNvSpPr txBox="1"/>
          <p:nvPr/>
        </p:nvSpPr>
        <p:spPr>
          <a:xfrm>
            <a:off x="7579177" y="4279668"/>
            <a:ext cx="4612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유튜브가 성장하면서 현재 거의 대부분 분야의 지식들이 유튜브에서 시청할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공부를 하면서 해당 공부할 영상들만 모아두고 동영상당 진행률과 전체 </a:t>
            </a:r>
            <a:r>
              <a:rPr lang="ko-KR" altLang="en-US" dirty="0" err="1"/>
              <a:t>달성률을</a:t>
            </a:r>
            <a:r>
              <a:rPr lang="ko-KR" altLang="en-US" dirty="0"/>
              <a:t> 보여줘서 조금 더 동기부여를 해주는 동영상 플레이어를 만들어보면 </a:t>
            </a:r>
            <a:r>
              <a:rPr lang="ko-KR" altLang="en-US" dirty="0" err="1"/>
              <a:t>어떨까라는</a:t>
            </a:r>
            <a:r>
              <a:rPr lang="ko-KR" altLang="en-US" dirty="0"/>
              <a:t> 생각으로 기획하게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B79731-13A1-86BE-1733-5F4C912D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5079"/>
            <a:ext cx="6188530" cy="48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87EB2-29D4-AC1A-04FD-98F6704B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63E62D-B3B5-6F37-AA76-F043B92C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89" y="1526721"/>
            <a:ext cx="7738382" cy="47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3090-E0A0-20E0-5251-564BDC00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디자인 및 기능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12D4351-00ED-3E13-A55D-17801D87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07" y="2357718"/>
            <a:ext cx="7127423" cy="1895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85092C-F8B3-4B3D-605E-C210F06CA11B}"/>
              </a:ext>
            </a:extLst>
          </p:cNvPr>
          <p:cNvSpPr txBox="1"/>
          <p:nvPr/>
        </p:nvSpPr>
        <p:spPr>
          <a:xfrm>
            <a:off x="1461407" y="1526721"/>
            <a:ext cx="3069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Catrgori</a:t>
            </a:r>
            <a:r>
              <a:rPr lang="en-US" altLang="ko-KR" sz="3000" dirty="0"/>
              <a:t> Form</a:t>
            </a:r>
            <a:endParaRPr lang="ko-KR" alt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99D0D-12FB-4AD1-BB50-273BAAC67962}"/>
              </a:ext>
            </a:extLst>
          </p:cNvPr>
          <p:cNvSpPr txBox="1"/>
          <p:nvPr/>
        </p:nvSpPr>
        <p:spPr>
          <a:xfrm>
            <a:off x="9176658" y="2930392"/>
            <a:ext cx="208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카테고리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카테고리 삭제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1D001F-54D8-5B0E-C1CC-FEA7857B8C1D}"/>
              </a:ext>
            </a:extLst>
          </p:cNvPr>
          <p:cNvSpPr txBox="1"/>
          <p:nvPr/>
        </p:nvSpPr>
        <p:spPr>
          <a:xfrm>
            <a:off x="9266464" y="2357718"/>
            <a:ext cx="1706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04999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3090-E0A0-20E0-5251-564BDC00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디자인 및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5092C-F8B3-4B3D-605E-C210F06CA11B}"/>
              </a:ext>
            </a:extLst>
          </p:cNvPr>
          <p:cNvSpPr txBox="1"/>
          <p:nvPr/>
        </p:nvSpPr>
        <p:spPr>
          <a:xfrm>
            <a:off x="1461407" y="1526721"/>
            <a:ext cx="3069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 Form</a:t>
            </a:r>
            <a:endParaRPr lang="ko-KR" alt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99D0D-12FB-4AD1-BB50-273BAAC67962}"/>
              </a:ext>
            </a:extLst>
          </p:cNvPr>
          <p:cNvSpPr txBox="1"/>
          <p:nvPr/>
        </p:nvSpPr>
        <p:spPr>
          <a:xfrm>
            <a:off x="8049870" y="2807511"/>
            <a:ext cx="3951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카테고리 변경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동영상 추가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동영상 삭제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동영상 전체 삭제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err="1"/>
              <a:t>새로고침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다른 카테고리로 동영상 이동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진행률 및 </a:t>
            </a:r>
            <a:r>
              <a:rPr lang="ko-KR" altLang="en-US" sz="2000" dirty="0" err="1"/>
              <a:t>달성률</a:t>
            </a:r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1D001F-54D8-5B0E-C1CC-FEA7857B8C1D}"/>
              </a:ext>
            </a:extLst>
          </p:cNvPr>
          <p:cNvSpPr txBox="1"/>
          <p:nvPr/>
        </p:nvSpPr>
        <p:spPr>
          <a:xfrm>
            <a:off x="8049870" y="2117963"/>
            <a:ext cx="1567659" cy="13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20F76A-69CC-93B1-DD23-85565E83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4" y="2059721"/>
            <a:ext cx="6109609" cy="37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3090-E0A0-20E0-5251-564BDC00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디자인 및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5092C-F8B3-4B3D-605E-C210F06CA11B}"/>
              </a:ext>
            </a:extLst>
          </p:cNvPr>
          <p:cNvSpPr txBox="1"/>
          <p:nvPr/>
        </p:nvSpPr>
        <p:spPr>
          <a:xfrm>
            <a:off x="1461407" y="1526721"/>
            <a:ext cx="3069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Input </a:t>
            </a:r>
            <a:r>
              <a:rPr lang="en-US" altLang="ko-KR" sz="3000" dirty="0" err="1"/>
              <a:t>Url</a:t>
            </a:r>
            <a:r>
              <a:rPr lang="en-US" altLang="ko-KR" sz="3000" dirty="0"/>
              <a:t> Form</a:t>
            </a:r>
            <a:endParaRPr lang="ko-KR" alt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99D0D-12FB-4AD1-BB50-273BAAC67962}"/>
              </a:ext>
            </a:extLst>
          </p:cNvPr>
          <p:cNvSpPr txBox="1"/>
          <p:nvPr/>
        </p:nvSpPr>
        <p:spPr>
          <a:xfrm>
            <a:off x="8049870" y="2807511"/>
            <a:ext cx="395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동영상 </a:t>
            </a:r>
            <a:r>
              <a:rPr lang="en-US" altLang="ko-KR" sz="2000" dirty="0"/>
              <a:t>URL </a:t>
            </a:r>
            <a:r>
              <a:rPr lang="ko-KR" altLang="en-US" sz="2000" dirty="0"/>
              <a:t>입력</a:t>
            </a:r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1D001F-54D8-5B0E-C1CC-FEA7857B8C1D}"/>
              </a:ext>
            </a:extLst>
          </p:cNvPr>
          <p:cNvSpPr txBox="1"/>
          <p:nvPr/>
        </p:nvSpPr>
        <p:spPr>
          <a:xfrm>
            <a:off x="8049870" y="2117963"/>
            <a:ext cx="1567659" cy="13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90731-9DD7-27B3-CAF4-B50C3D42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07" y="2230981"/>
            <a:ext cx="627785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3090-E0A0-20E0-5251-564BDC00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디자인 및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5092C-F8B3-4B3D-605E-C210F06CA11B}"/>
              </a:ext>
            </a:extLst>
          </p:cNvPr>
          <p:cNvSpPr txBox="1"/>
          <p:nvPr/>
        </p:nvSpPr>
        <p:spPr>
          <a:xfrm>
            <a:off x="1461407" y="1526721"/>
            <a:ext cx="3069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Player Form</a:t>
            </a:r>
            <a:endParaRPr lang="ko-KR" alt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99D0D-12FB-4AD1-BB50-273BAAC67962}"/>
              </a:ext>
            </a:extLst>
          </p:cNvPr>
          <p:cNvSpPr txBox="1"/>
          <p:nvPr/>
        </p:nvSpPr>
        <p:spPr>
          <a:xfrm>
            <a:off x="8491815" y="2802314"/>
            <a:ext cx="362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동영상 재생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폼 종료 시 시청시간 기록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폼 실행 시 전 시청시간 </a:t>
            </a:r>
            <a:r>
              <a:rPr lang="ko-KR" altLang="en-US" sz="2000" dirty="0" err="1"/>
              <a:t>부터</a:t>
            </a:r>
            <a:r>
              <a:rPr lang="ko-KR" altLang="en-US" sz="2000" dirty="0"/>
              <a:t> 동영상 재생</a:t>
            </a:r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1D001F-54D8-5B0E-C1CC-FEA7857B8C1D}"/>
              </a:ext>
            </a:extLst>
          </p:cNvPr>
          <p:cNvSpPr txBox="1"/>
          <p:nvPr/>
        </p:nvSpPr>
        <p:spPr>
          <a:xfrm>
            <a:off x="8491815" y="2112766"/>
            <a:ext cx="1082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24B80-3227-BEDC-5701-4B9E954C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07" y="2112766"/>
            <a:ext cx="6784971" cy="40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47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106</TotalTime>
  <Words>123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자르기</vt:lpstr>
      <vt:lpstr>유튜브 동영상 플레이어 </vt:lpstr>
      <vt:lpstr>목차</vt:lpstr>
      <vt:lpstr>1.개요</vt:lpstr>
      <vt:lpstr>2.플로우차트</vt:lpstr>
      <vt:lpstr>3. 디자인 및 기능</vt:lpstr>
      <vt:lpstr>3. 디자인 및 기능</vt:lpstr>
      <vt:lpstr>3. 디자인 및 기능</vt:lpstr>
      <vt:lpstr>3. 디자인 및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유튜브 동영상 플레이어 </dc:title>
  <dc:creator>동규 이</dc:creator>
  <cp:lastModifiedBy>동규 이</cp:lastModifiedBy>
  <cp:revision>1</cp:revision>
  <dcterms:created xsi:type="dcterms:W3CDTF">2023-09-07T06:44:07Z</dcterms:created>
  <dcterms:modified xsi:type="dcterms:W3CDTF">2023-09-07T08:30:39Z</dcterms:modified>
</cp:coreProperties>
</file>