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72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8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8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4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3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3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6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6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732D7B-98D8-459F-9727-26E7A6F1EA86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86D99B-E4A9-40FB-9334-3EC63C6A8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1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nant-kangaroo-7c1709.netlify.ap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93F0-3A08-468A-CE03-026D2610E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 + CSS </a:t>
            </a:r>
            <a:r>
              <a:rPr lang="ko-KR" altLang="en-US" dirty="0"/>
              <a:t>웹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A3C688-748B-7F35-20D5-1D581C3A3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이동규</a:t>
            </a:r>
          </a:p>
        </p:txBody>
      </p:sp>
    </p:spTree>
    <p:extLst>
      <p:ext uri="{BB962C8B-B14F-4D97-AF65-F5344CB8AC3E}">
        <p14:creationId xmlns:p14="http://schemas.microsoft.com/office/powerpoint/2010/main" val="57753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latin typeface="+mn-ea"/>
                <a:ea typeface="+mn-ea"/>
              </a:rPr>
              <a:t>힘들었던 점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>
                <a:latin typeface="+mn-ea"/>
                <a:ea typeface="+mn-ea"/>
              </a:rPr>
              <a:t>아쉬웠던 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6368C5-B817-41EC-5240-68B280A722D9}"/>
              </a:ext>
            </a:extLst>
          </p:cNvPr>
          <p:cNvGrpSpPr/>
          <p:nvPr/>
        </p:nvGrpSpPr>
        <p:grpSpPr>
          <a:xfrm>
            <a:off x="640951" y="2191308"/>
            <a:ext cx="4485785" cy="364672"/>
            <a:chOff x="640080" y="1730031"/>
            <a:chExt cx="4485785" cy="3646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02F4C9A-7F3E-096F-C0BF-4702CBD9E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" y="1730031"/>
              <a:ext cx="4485785" cy="36467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11B3FE-4285-E3EE-5568-92B4FA1811CD}"/>
                </a:ext>
              </a:extLst>
            </p:cNvPr>
            <p:cNvSpPr/>
            <p:nvPr/>
          </p:nvSpPr>
          <p:spPr>
            <a:xfrm>
              <a:off x="1854926" y="1811383"/>
              <a:ext cx="2081348" cy="2177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2A831F-F59B-40A7-7541-15BF77E3D0E4}"/>
              </a:ext>
            </a:extLst>
          </p:cNvPr>
          <p:cNvSpPr txBox="1"/>
          <p:nvPr/>
        </p:nvSpPr>
        <p:spPr>
          <a:xfrm>
            <a:off x="640080" y="1708553"/>
            <a:ext cx="43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사이의 간격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AAB9C0-6DD5-6A1A-8FDF-871C7663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813201"/>
            <a:ext cx="3444240" cy="380674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92C109-7925-53E7-C201-FAA1D6A26341}"/>
              </a:ext>
            </a:extLst>
          </p:cNvPr>
          <p:cNvSpPr/>
          <p:nvPr/>
        </p:nvSpPr>
        <p:spPr>
          <a:xfrm>
            <a:off x="705394" y="3108960"/>
            <a:ext cx="2717075" cy="1402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757FFF-C172-E865-85B3-10C54B0F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230" y="2490374"/>
            <a:ext cx="5794681" cy="19935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034A5A-89DB-914B-E95E-917489C13B98}"/>
              </a:ext>
            </a:extLst>
          </p:cNvPr>
          <p:cNvSpPr txBox="1"/>
          <p:nvPr/>
        </p:nvSpPr>
        <p:spPr>
          <a:xfrm>
            <a:off x="6310231" y="1708553"/>
            <a:ext cx="57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슬라이드의 순서가 </a:t>
            </a:r>
            <a:r>
              <a:rPr lang="en-US" altLang="ko-KR" dirty="0"/>
              <a:t>1 -&gt; 2-&gt; … 9-&gt; 1-&gt; 2-&gt;</a:t>
            </a:r>
            <a:r>
              <a:rPr lang="ko-KR" altLang="en-US" dirty="0"/>
              <a:t>식으로</a:t>
            </a:r>
            <a:endParaRPr lang="en-US" altLang="ko-KR" dirty="0"/>
          </a:p>
          <a:p>
            <a:r>
              <a:rPr lang="ko-KR" altLang="en-US" dirty="0"/>
              <a:t>끊기지 않고 이어지도록 만들기를 희망함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228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B48ACE2-1D9F-4669-2CDA-0D10DD63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000" dirty="0"/>
              <a:t>시연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694301-5EC3-81EE-03AD-A52E43C8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effectLst/>
                <a:latin typeface="-apple-system"/>
                <a:hlinkClick r:id="rId2"/>
              </a:rPr>
              <a:t>https://resonant-kangaroo-7c1709.netlify.app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53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B48ACE2-1D9F-4669-2CDA-0D10DD63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5000" dirty="0"/>
              <a:t>감사합니다</a:t>
            </a:r>
            <a:r>
              <a:rPr lang="en-US" altLang="ko-KR" sz="5000" dirty="0"/>
              <a:t>.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19320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B83CE-8257-4B71-E9CE-271BB6BD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7CB9E-6E58-DF04-D66A-EA4C0DB8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5825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화면 구성</a:t>
            </a:r>
            <a:endParaRPr lang="en-US" altLang="ko-KR" sz="4000" dirty="0"/>
          </a:p>
          <a:p>
            <a:r>
              <a:rPr lang="en-US" altLang="ko-KR" sz="4000" dirty="0"/>
              <a:t>2.</a:t>
            </a:r>
            <a:r>
              <a:rPr lang="ko-KR" altLang="en-US" sz="4000" dirty="0"/>
              <a:t>내비게이션 바</a:t>
            </a:r>
            <a:endParaRPr lang="en-US" altLang="ko-KR" sz="4000" dirty="0"/>
          </a:p>
          <a:p>
            <a:r>
              <a:rPr lang="en-US" altLang="ko-KR" sz="4000" dirty="0"/>
              <a:t>3.iframe</a:t>
            </a:r>
          </a:p>
          <a:p>
            <a:r>
              <a:rPr lang="en-US" altLang="ko-KR" sz="4000" dirty="0"/>
              <a:t>4.</a:t>
            </a:r>
            <a:r>
              <a:rPr lang="ko-KR" altLang="en-US" sz="4000" b="0" i="0" dirty="0">
                <a:solidFill>
                  <a:srgbClr val="343541"/>
                </a:solidFill>
                <a:effectLst/>
                <a:latin typeface="Söhne"/>
              </a:rPr>
              <a:t> 소감</a:t>
            </a:r>
            <a:endParaRPr lang="en-US" altLang="ko-KR" sz="4000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-US" altLang="ko-KR" sz="4000" dirty="0">
                <a:solidFill>
                  <a:srgbClr val="343541"/>
                </a:solidFill>
                <a:latin typeface="Söhne"/>
              </a:rPr>
              <a:t>5.</a:t>
            </a:r>
            <a:r>
              <a:rPr lang="ko-KR" altLang="en-US" sz="4000" dirty="0">
                <a:solidFill>
                  <a:srgbClr val="343541"/>
                </a:solidFill>
                <a:latin typeface="Söhne"/>
              </a:rPr>
              <a:t>시연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4750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33984-1485-19F9-87C8-3FF4EFDD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5000" dirty="0"/>
              <a:t>화면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536470-093A-FC54-1102-95742EA3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237831"/>
            <a:ext cx="7729728" cy="383062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943197-2E60-5ADB-5422-5E946BE79323}"/>
              </a:ext>
            </a:extLst>
          </p:cNvPr>
          <p:cNvSpPr/>
          <p:nvPr/>
        </p:nvSpPr>
        <p:spPr>
          <a:xfrm>
            <a:off x="2231136" y="2237831"/>
            <a:ext cx="7653093" cy="322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16905-67D8-F4DB-84FF-80B9342EA0CE}"/>
              </a:ext>
            </a:extLst>
          </p:cNvPr>
          <p:cNvSpPr/>
          <p:nvPr/>
        </p:nvSpPr>
        <p:spPr>
          <a:xfrm>
            <a:off x="2231136" y="2644739"/>
            <a:ext cx="7653093" cy="3155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ko-KR" altLang="en-US" sz="5000" dirty="0" err="1"/>
              <a:t>네이게이션</a:t>
            </a:r>
            <a:r>
              <a:rPr lang="ko-KR" altLang="en-US" sz="5000" dirty="0"/>
              <a:t> 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5D0CC-CE1B-474C-9A93-486554CCFBE5}"/>
              </a:ext>
            </a:extLst>
          </p:cNvPr>
          <p:cNvSpPr txBox="1"/>
          <p:nvPr/>
        </p:nvSpPr>
        <p:spPr>
          <a:xfrm>
            <a:off x="6095999" y="1631015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"navbar-brand"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D6779-1924-CE12-57AA-AB331B7486D4}"/>
              </a:ext>
            </a:extLst>
          </p:cNvPr>
          <p:cNvSpPr txBox="1"/>
          <p:nvPr/>
        </p:nvSpPr>
        <p:spPr>
          <a:xfrm>
            <a:off x="6096000" y="2663757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 active"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"movie.html"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영화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"drama.html"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드라마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"comic.html"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웹툰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B9C5C-014B-18A0-F313-BC3C655795E5}"/>
              </a:ext>
            </a:extLst>
          </p:cNvPr>
          <p:cNvSpPr txBox="1"/>
          <p:nvPr/>
        </p:nvSpPr>
        <p:spPr>
          <a:xfrm>
            <a:off x="6095999" y="5035328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 me-2"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 20vh;"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-outline-success"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AB2EEA-F948-0BAC-4931-21E805FFE5B1}"/>
              </a:ext>
            </a:extLst>
          </p:cNvPr>
          <p:cNvGrpSpPr/>
          <p:nvPr/>
        </p:nvGrpSpPr>
        <p:grpSpPr>
          <a:xfrm>
            <a:off x="640080" y="1681842"/>
            <a:ext cx="4486656" cy="364672"/>
            <a:chOff x="640080" y="1681842"/>
            <a:chExt cx="4486656" cy="3646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4CCC32C-EBCA-CE80-BB5E-9BECB2D7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951" y="1681842"/>
              <a:ext cx="4485785" cy="36467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80D3A6-A8D3-D798-F8B3-5DC974826B93}"/>
                </a:ext>
              </a:extLst>
            </p:cNvPr>
            <p:cNvSpPr/>
            <p:nvPr/>
          </p:nvSpPr>
          <p:spPr>
            <a:xfrm>
              <a:off x="640080" y="1681842"/>
              <a:ext cx="640080" cy="364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A09025-1523-C251-FC85-25C3490D924E}"/>
              </a:ext>
            </a:extLst>
          </p:cNvPr>
          <p:cNvGrpSpPr/>
          <p:nvPr/>
        </p:nvGrpSpPr>
        <p:grpSpPr>
          <a:xfrm>
            <a:off x="640951" y="3246664"/>
            <a:ext cx="4485785" cy="364672"/>
            <a:chOff x="640951" y="3246664"/>
            <a:chExt cx="4485785" cy="3646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4696A02-A17F-4D0A-57DC-DB40246B8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951" y="3246664"/>
              <a:ext cx="4485785" cy="36467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85D6B8-3BAB-0B1A-DCF3-EC71DE6842B4}"/>
                </a:ext>
              </a:extLst>
            </p:cNvPr>
            <p:cNvSpPr/>
            <p:nvPr/>
          </p:nvSpPr>
          <p:spPr>
            <a:xfrm>
              <a:off x="1254034" y="3246664"/>
              <a:ext cx="640080" cy="364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3BCAA-48DE-B9B0-7A37-E6EDF7BA719D}"/>
              </a:ext>
            </a:extLst>
          </p:cNvPr>
          <p:cNvGrpSpPr/>
          <p:nvPr/>
        </p:nvGrpSpPr>
        <p:grpSpPr>
          <a:xfrm>
            <a:off x="640080" y="5176157"/>
            <a:ext cx="4485785" cy="364673"/>
            <a:chOff x="640080" y="5176157"/>
            <a:chExt cx="4485785" cy="36467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8C008B-99D0-FCEE-F1C8-74457C638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" y="5176158"/>
              <a:ext cx="4485785" cy="36467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DB369D-8645-FC77-201B-1566C2809491}"/>
                </a:ext>
              </a:extLst>
            </p:cNvPr>
            <p:cNvSpPr/>
            <p:nvPr/>
          </p:nvSpPr>
          <p:spPr>
            <a:xfrm>
              <a:off x="3936273" y="5176157"/>
              <a:ext cx="666207" cy="364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3E259113-73DA-F3B1-A0DA-9E50D99BA35B}"/>
              </a:ext>
            </a:extLst>
          </p:cNvPr>
          <p:cNvSpPr txBox="1">
            <a:spLocks/>
          </p:cNvSpPr>
          <p:nvPr/>
        </p:nvSpPr>
        <p:spPr bwMode="blackWhite">
          <a:xfrm>
            <a:off x="6900671" y="406320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html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01984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ko-KR" altLang="en-US" sz="5000" dirty="0" err="1"/>
              <a:t>네이게이션</a:t>
            </a:r>
            <a:r>
              <a:rPr lang="ko-KR" altLang="en-US" sz="5000" dirty="0"/>
              <a:t> 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5D0CC-CE1B-474C-9A93-486554CCFBE5}"/>
              </a:ext>
            </a:extLst>
          </p:cNvPr>
          <p:cNvSpPr txBox="1"/>
          <p:nvPr/>
        </p:nvSpPr>
        <p:spPr>
          <a:xfrm>
            <a:off x="6096000" y="1673047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&lt;li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 dropdown"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&lt;a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"nav-link dropdown-toggle"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aria-expanded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"font-size: 12pt;"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&gt;filter&lt;/a&gt;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"dropdown-menu"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&lt;li &gt;&lt;input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로맨스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로맨스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재난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재난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&lt;li &gt;&lt;input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액션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액션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코미디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코미디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&lt;li &gt;&lt;input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스릴러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스릴러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&lt;input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chk_info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다큐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-radio"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다큐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&lt;/li&gt;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CFA1F3A-7201-1AD1-E360-DF99C666FB72}"/>
              </a:ext>
            </a:extLst>
          </p:cNvPr>
          <p:cNvGrpSpPr/>
          <p:nvPr/>
        </p:nvGrpSpPr>
        <p:grpSpPr>
          <a:xfrm>
            <a:off x="718891" y="2857951"/>
            <a:ext cx="4485785" cy="677180"/>
            <a:chOff x="640080" y="3006546"/>
            <a:chExt cx="4485785" cy="6771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F6B3CA7-11E9-4F79-791C-D262B0CB5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 flipH="1" flipV="1">
              <a:off x="640080" y="3006546"/>
              <a:ext cx="4485785" cy="67718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85D6B8-3BAB-0B1A-DCF3-EC71DE6842B4}"/>
                </a:ext>
              </a:extLst>
            </p:cNvPr>
            <p:cNvSpPr/>
            <p:nvPr/>
          </p:nvSpPr>
          <p:spPr>
            <a:xfrm>
              <a:off x="4362995" y="3257006"/>
              <a:ext cx="762870" cy="4267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EA5FC57-A5B6-2C68-6ADB-C68EFB68357A}"/>
              </a:ext>
            </a:extLst>
          </p:cNvPr>
          <p:cNvGrpSpPr/>
          <p:nvPr/>
        </p:nvGrpSpPr>
        <p:grpSpPr>
          <a:xfrm>
            <a:off x="640080" y="5312223"/>
            <a:ext cx="4485785" cy="364672"/>
            <a:chOff x="640080" y="5312223"/>
            <a:chExt cx="4485785" cy="3646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08C008B-99D0-FCEE-F1C8-74457C638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" y="5312223"/>
              <a:ext cx="4485785" cy="364672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DB369D-8645-FC77-201B-1566C2809491}"/>
                </a:ext>
              </a:extLst>
            </p:cNvPr>
            <p:cNvSpPr/>
            <p:nvPr/>
          </p:nvSpPr>
          <p:spPr>
            <a:xfrm>
              <a:off x="4685211" y="5312223"/>
              <a:ext cx="440653" cy="364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587B0D-4487-2C50-C259-713E2710E0B6}"/>
              </a:ext>
            </a:extLst>
          </p:cNvPr>
          <p:cNvSpPr txBox="1"/>
          <p:nvPr/>
        </p:nvSpPr>
        <p:spPr>
          <a:xfrm>
            <a:off x="6096000" y="501613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-light"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-light"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CECE543-B10E-A211-9FCC-29EC5D88F5FE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06319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/>
              <a:t>html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31500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+mn-ea"/>
                <a:ea typeface="+mn-ea"/>
              </a:rPr>
              <a:t>IFAME</a:t>
            </a:r>
            <a:endParaRPr lang="ko-KR" altLang="en-US" sz="50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16E865-E8BE-49B7-B1A5-A9B72AA6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1611086"/>
            <a:ext cx="5947954" cy="51728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521265-0CEF-12A3-8EAA-20B7E63CAFCB}"/>
              </a:ext>
            </a:extLst>
          </p:cNvPr>
          <p:cNvSpPr/>
          <p:nvPr/>
        </p:nvSpPr>
        <p:spPr>
          <a:xfrm>
            <a:off x="60960" y="2107474"/>
            <a:ext cx="5947954" cy="2481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FBCFB-F6D3-136A-0D77-1BB8170D7430}"/>
              </a:ext>
            </a:extLst>
          </p:cNvPr>
          <p:cNvSpPr txBox="1"/>
          <p:nvPr/>
        </p:nvSpPr>
        <p:spPr>
          <a:xfrm>
            <a:off x="6096000" y="1690416"/>
            <a:ext cx="609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jangre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"padding-top: 100px;"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전쟁 영화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"slider-container"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"slider-container"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"slider-wrapper"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"detail.html"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image_movie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태극기휘날리며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태극기 휘날리며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"make-year"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2004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・ 한국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"fa-regular fa-star-half-stroke"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image_movie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태극기휘날리며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태극기 휘날리며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"make-year"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2004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・ 한국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"fa-regular fa-star-half-stroke"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"slider-controls"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slideToLeft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slideToRight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latin typeface="+mn-ea"/>
                <a:ea typeface="+mn-ea"/>
              </a:rPr>
              <a:t>html</a:t>
            </a:r>
            <a:endParaRPr lang="ko-KR" altLang="en-US" sz="5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29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+mn-ea"/>
                <a:ea typeface="+mn-ea"/>
              </a:rPr>
              <a:t>IFAME</a:t>
            </a:r>
            <a:endParaRPr lang="ko-KR" altLang="en-US" sz="5000" dirty="0">
              <a:latin typeface="+mn-ea"/>
              <a:ea typeface="+mn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latin typeface="+mn-ea"/>
                <a:ea typeface="+mn-ea"/>
              </a:rPr>
              <a:t>html</a:t>
            </a:r>
            <a:endParaRPr lang="ko-KR" altLang="en-US" sz="5000" dirty="0"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6130E8-9707-486F-6583-9978F2D2814D}"/>
              </a:ext>
            </a:extLst>
          </p:cNvPr>
          <p:cNvGrpSpPr/>
          <p:nvPr/>
        </p:nvGrpSpPr>
        <p:grpSpPr>
          <a:xfrm>
            <a:off x="200286" y="1635029"/>
            <a:ext cx="5686708" cy="4524112"/>
            <a:chOff x="200286" y="1635029"/>
            <a:chExt cx="5686708" cy="4524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1B3378-5836-4A34-D40D-E695204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87" y="1635029"/>
              <a:ext cx="5686707" cy="24144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E1D159-24C9-4C14-B1CE-EE774671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86" y="4049486"/>
              <a:ext cx="5686707" cy="210965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7D06555-3452-A000-5F6E-3A2A994CB937}"/>
              </a:ext>
            </a:extLst>
          </p:cNvPr>
          <p:cNvSpPr txBox="1"/>
          <p:nvPr/>
        </p:nvSpPr>
        <p:spPr>
          <a:xfrm>
            <a:off x="6096000" y="1567541"/>
            <a:ext cx="6183087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 flex; flex-wrap: wrap;"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image_movie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태극기휘날리며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"main-photo"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"main-photo"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 70%;"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&lt;h1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"padding-left: 20px;"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태극기 휘날리며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"review-div"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 flex;"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fa-star"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fa-star"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					    ...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&lt;h1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"margin-bottom: 5px;"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&gt;4.5&lt;/h1&gt;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 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별점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(2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만명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&lt;/div&gt;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&lt;/div&gt;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&lt;div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 flex; align-items: center;"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fa-plus symbol-icon"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 &lt;span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"icon-descript"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보고싶어요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fa-pen symbol-icon"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 &lt;span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"icon-descript"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코멘트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"far fa-eye symbol-icon"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 &lt;span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"icon-descript"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보는중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&lt;h1&gt;&lt;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"fa-solid fa-grip symbol-icon"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&gt;&lt;/h1&gt; &lt;span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"icon-descript"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더보기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&lt;/div&gt;                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&lt;section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calss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"point"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ko-KR" alt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본문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&lt;/section&gt;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F77A5-F2C7-6056-BD75-FC37E3FCD325}"/>
              </a:ext>
            </a:extLst>
          </p:cNvPr>
          <p:cNvSpPr/>
          <p:nvPr/>
        </p:nvSpPr>
        <p:spPr>
          <a:xfrm>
            <a:off x="200286" y="1994263"/>
            <a:ext cx="5686707" cy="1968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+mn-ea"/>
                <a:ea typeface="+mn-ea"/>
              </a:rPr>
              <a:t>IFAME</a:t>
            </a:r>
            <a:endParaRPr lang="ko-KR" altLang="en-US" sz="5000" dirty="0">
              <a:latin typeface="+mn-ea"/>
              <a:ea typeface="+mn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latin typeface="+mn-ea"/>
                <a:ea typeface="+mn-ea"/>
              </a:rPr>
              <a:t>html</a:t>
            </a:r>
            <a:endParaRPr lang="ko-KR" altLang="en-US" sz="5000" dirty="0"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6130E8-9707-486F-6583-9978F2D2814D}"/>
              </a:ext>
            </a:extLst>
          </p:cNvPr>
          <p:cNvGrpSpPr/>
          <p:nvPr/>
        </p:nvGrpSpPr>
        <p:grpSpPr>
          <a:xfrm>
            <a:off x="200286" y="1635029"/>
            <a:ext cx="5686708" cy="4524112"/>
            <a:chOff x="200286" y="1635029"/>
            <a:chExt cx="5686708" cy="4524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1B3378-5836-4A34-D40D-E695204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87" y="1635029"/>
              <a:ext cx="5686707" cy="24144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E1D159-24C9-4C14-B1CE-EE774671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86" y="4049486"/>
              <a:ext cx="5686707" cy="2109655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F77A5-F2C7-6056-BD75-FC37E3FCD325}"/>
              </a:ext>
            </a:extLst>
          </p:cNvPr>
          <p:cNvSpPr/>
          <p:nvPr/>
        </p:nvSpPr>
        <p:spPr>
          <a:xfrm>
            <a:off x="200285" y="4136698"/>
            <a:ext cx="5686708" cy="792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CEDA6-A484-B747-7B75-13A29A23B601}"/>
              </a:ext>
            </a:extLst>
          </p:cNvPr>
          <p:cNvSpPr txBox="1"/>
          <p:nvPr/>
        </p:nvSpPr>
        <p:spPr>
          <a:xfrm>
            <a:off x="6096000" y="1689874"/>
            <a:ext cx="60959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"margin-bottom: 0px; padding-top: 100px;"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출연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제작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 flex; flex-wrap: wrap; justify-content: flex-start;"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"actor-div"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image_detail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원빈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"photo"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"actor-descript"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원빈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"actor-descript"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주연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"actor-div"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image_detail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원빈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"photo"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"actor-descript"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원빈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"actor-descript"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주연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2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9FC3-D77E-4AAA-3C29-36929D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06320"/>
            <a:ext cx="4486656" cy="1141497"/>
          </a:xfrm>
        </p:spPr>
        <p:txBody>
          <a:bodyPr>
            <a:normAutofit/>
          </a:bodyPr>
          <a:lstStyle/>
          <a:p>
            <a:r>
              <a:rPr lang="en-US" altLang="ko-KR" sz="5000" dirty="0">
                <a:latin typeface="+mn-ea"/>
                <a:ea typeface="+mn-ea"/>
              </a:rPr>
              <a:t>IFAME</a:t>
            </a:r>
            <a:endParaRPr lang="ko-KR" altLang="en-US" sz="5000" dirty="0">
              <a:latin typeface="+mn-ea"/>
              <a:ea typeface="+mn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EA772F-A963-6559-FAF1-EE48467A6335}"/>
              </a:ext>
            </a:extLst>
          </p:cNvPr>
          <p:cNvSpPr txBox="1">
            <a:spLocks/>
          </p:cNvSpPr>
          <p:nvPr/>
        </p:nvSpPr>
        <p:spPr bwMode="blackWhite">
          <a:xfrm>
            <a:off x="6900672" y="426044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dirty="0">
                <a:latin typeface="+mn-ea"/>
                <a:ea typeface="+mn-ea"/>
              </a:rPr>
              <a:t>html</a:t>
            </a:r>
            <a:endParaRPr lang="ko-KR" altLang="en-US" sz="5000" dirty="0"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6130E8-9707-486F-6583-9978F2D2814D}"/>
              </a:ext>
            </a:extLst>
          </p:cNvPr>
          <p:cNvGrpSpPr/>
          <p:nvPr/>
        </p:nvGrpSpPr>
        <p:grpSpPr>
          <a:xfrm>
            <a:off x="200286" y="1635029"/>
            <a:ext cx="5686708" cy="4524112"/>
            <a:chOff x="200286" y="1635029"/>
            <a:chExt cx="5686708" cy="452411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1B3378-5836-4A34-D40D-E695204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287" y="1635029"/>
              <a:ext cx="5686707" cy="24144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E1D159-24C9-4C14-B1CE-EE774671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86" y="4049486"/>
              <a:ext cx="5686707" cy="2109655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F77A5-F2C7-6056-BD75-FC37E3FCD325}"/>
              </a:ext>
            </a:extLst>
          </p:cNvPr>
          <p:cNvSpPr/>
          <p:nvPr/>
        </p:nvSpPr>
        <p:spPr>
          <a:xfrm>
            <a:off x="200285" y="5130565"/>
            <a:ext cx="5686708" cy="1028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CEDA6-A484-B747-7B75-13A29A23B601}"/>
              </a:ext>
            </a:extLst>
          </p:cNvPr>
          <p:cNvSpPr txBox="1"/>
          <p:nvPr/>
        </p:nvSpPr>
        <p:spPr>
          <a:xfrm>
            <a:off x="6096000" y="1689874"/>
            <a:ext cx="6095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"padding-top: 100px;"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&lt;h2&gt;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코멘트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&lt;span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red;"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&gt;250+&lt;/span&gt;&lt;/h2&gt;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"comment-div"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"display: flex; flex-wrap: wrap;"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"review-li"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"review-box"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&lt;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image_detail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"border-radius: 30px; width: 50px; height: 50px;"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&lt;div&gt;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곰돌이푸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		 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미국에 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살고있는데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&lt;li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"review-li"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"review-box"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&lt;</a:t>
            </a:r>
            <a:r>
              <a:rPr lang="en-US" altLang="ko-K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image_detail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프로필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"profile"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"border-radius: 30px; width: 50px; height: 50px;"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"float: left;"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곰돌이푸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&lt;div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"review"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미국에 </a:t>
            </a:r>
            <a:r>
              <a:rPr lang="ko-KR" alt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살고있는데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ko-KR" alt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&lt;/div&gt;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&lt;/li&gt;</a:t>
            </a:r>
          </a:p>
        </p:txBody>
      </p:sp>
    </p:spTree>
    <p:extLst>
      <p:ext uri="{BB962C8B-B14F-4D97-AF65-F5344CB8AC3E}">
        <p14:creationId xmlns:p14="http://schemas.microsoft.com/office/powerpoint/2010/main" val="177314060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105</TotalTime>
  <Words>1470</Words>
  <Application>Microsoft Office PowerPoint</Application>
  <PresentationFormat>와이드스크린</PresentationFormat>
  <Paragraphs>156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Söhne</vt:lpstr>
      <vt:lpstr>휴먼매직체</vt:lpstr>
      <vt:lpstr>Arial</vt:lpstr>
      <vt:lpstr>Consolas</vt:lpstr>
      <vt:lpstr>Gill Sans MT</vt:lpstr>
      <vt:lpstr>소포</vt:lpstr>
      <vt:lpstr>HTML + CSS 웹 사이트</vt:lpstr>
      <vt:lpstr>목차</vt:lpstr>
      <vt:lpstr>화면 구성</vt:lpstr>
      <vt:lpstr>네이게이션 바</vt:lpstr>
      <vt:lpstr>네이게이션 바</vt:lpstr>
      <vt:lpstr>IFAME</vt:lpstr>
      <vt:lpstr>IFAME</vt:lpstr>
      <vt:lpstr>IFAME</vt:lpstr>
      <vt:lpstr>IFAME</vt:lpstr>
      <vt:lpstr>힘들었던 점</vt:lpstr>
      <vt:lpstr>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 웹 사이트</dc:title>
  <dc:creator>동규 이</dc:creator>
  <cp:lastModifiedBy>동규 이</cp:lastModifiedBy>
  <cp:revision>1</cp:revision>
  <dcterms:created xsi:type="dcterms:W3CDTF">2023-07-25T06:20:29Z</dcterms:created>
  <dcterms:modified xsi:type="dcterms:W3CDTF">2023-07-25T08:06:07Z</dcterms:modified>
</cp:coreProperties>
</file>