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2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7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0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0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9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9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3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219E4-51EB-45F9-92C5-CEFF6C4BBCAD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B4D32B-420C-479D-8372-8DCEDCD978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8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F7B01-BF34-CA2E-A33B-8F53D6A2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73D6B-45B2-E618-A61F-438798D3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10021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8E875-A848-693D-13FF-B9599C80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4291D-334D-7F9B-247F-B9F51FBA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/>
              <a:t>API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공공데이터 포털 아파트 매매</a:t>
            </a:r>
            <a:r>
              <a:rPr lang="en-US" altLang="ko-KR" dirty="0"/>
              <a:t>/ </a:t>
            </a:r>
            <a:r>
              <a:rPr lang="ko-KR" altLang="en-US" dirty="0"/>
              <a:t>전</a:t>
            </a:r>
            <a:r>
              <a:rPr lang="en-US" altLang="ko-KR" dirty="0"/>
              <a:t>·</a:t>
            </a:r>
            <a:r>
              <a:rPr lang="ko-KR" altLang="en-US" dirty="0"/>
              <a:t>월세 </a:t>
            </a:r>
            <a:r>
              <a:rPr lang="en-US" altLang="ko-KR" dirty="0"/>
              <a:t>API</a:t>
            </a:r>
          </a:p>
          <a:p>
            <a:pPr marL="457200" indent="-457200">
              <a:buAutoNum type="arabicPeriod"/>
            </a:pPr>
            <a:r>
              <a:rPr lang="en-US" altLang="ko-KR" dirty="0"/>
              <a:t>Kakao </a:t>
            </a:r>
            <a:r>
              <a:rPr lang="ko-KR" altLang="en-US" dirty="0"/>
              <a:t>지도 </a:t>
            </a:r>
            <a:r>
              <a:rPr lang="en-US" altLang="ko-KR" dirty="0"/>
              <a:t>API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05466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</TotalTime>
  <Words>20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갤러리</vt:lpstr>
      <vt:lpstr>Open API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API</dc:title>
  <dc:creator>동규 이</dc:creator>
  <cp:lastModifiedBy>동규 이</cp:lastModifiedBy>
  <cp:revision>1</cp:revision>
  <dcterms:created xsi:type="dcterms:W3CDTF">2023-08-17T08:35:53Z</dcterms:created>
  <dcterms:modified xsi:type="dcterms:W3CDTF">2023-08-17T08:41:18Z</dcterms:modified>
</cp:coreProperties>
</file>