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62" r:id="rId9"/>
    <p:sldId id="279" r:id="rId10"/>
    <p:sldId id="263" r:id="rId11"/>
    <p:sldId id="264" r:id="rId12"/>
    <p:sldId id="267" r:id="rId13"/>
    <p:sldId id="274" r:id="rId14"/>
    <p:sldId id="282" r:id="rId15"/>
    <p:sldId id="283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268" autoAdjust="0"/>
  </p:normalViewPr>
  <p:slideViewPr>
    <p:cSldViewPr snapToGrid="0">
      <p:cViewPr varScale="1">
        <p:scale>
          <a:sx n="102" d="100"/>
          <a:sy n="102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5D185-3C29-486B-BC8B-9172DA80E0D3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55E4-C5A0-4C57-87FB-8B202451F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05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기사</a:t>
            </a:r>
            <a:r>
              <a:rPr lang="en-US" altLang="ko-KR" dirty="0"/>
              <a:t>: </a:t>
            </a:r>
            <a:r>
              <a:rPr lang="ko-KR" altLang="en-US" dirty="0"/>
              <a:t>시사저널</a:t>
            </a:r>
            <a:r>
              <a:rPr lang="en-US" altLang="ko-KR" dirty="0"/>
              <a:t> http://www.sisajournal.com/news/articleView.html?idxno=205386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논문</a:t>
            </a:r>
            <a:r>
              <a:rPr lang="en-US" altLang="ko-KR" dirty="0"/>
              <a:t>: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KR"/>
              </a:rPr>
              <a:t>코로나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KR"/>
              </a:rPr>
              <a:t>19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KR"/>
              </a:rPr>
              <a:t>가 범죄에 미친 영향 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KR"/>
              </a:rPr>
              <a:t>- 112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KR"/>
              </a:rPr>
              <a:t>신고 데이터를 중심으로 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KR"/>
              </a:rPr>
              <a:t>-</a:t>
            </a:r>
            <a:r>
              <a:rPr lang="en-US" altLang="ko-KR" dirty="0"/>
              <a:t>http://www.earticle.net.ssl.access.hanyang.ac.kr/Article/A379821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055E4-C5A0-4C57-87FB-8B202451F2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70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055E4-C5A0-4C57-87FB-8B202451F2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86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9F3C4-1DE2-4DF4-944D-52CF22630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3BE4A3-EE39-48EB-8E0B-58CD8680B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64B67-1113-48E2-870D-215B296E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7381-912F-4F80-A23B-28F5D8A245B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DA58B-1C50-4124-AD41-2E11AAD1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A6B17-A4EF-4463-9946-25B5C9B9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34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4B8D4-CBA1-485B-91F1-0A2AA994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CE724E-E5AD-4898-B395-777510AA2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B3D6A-D6B3-487B-AEBD-C3185B32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7381-912F-4F80-A23B-28F5D8A245B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6D760-5FDB-4686-892A-ED472927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1CB4B-2BDF-4A43-8C6D-C870409D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3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D88CC9-88E8-4C37-8163-C2C97F001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86F0D8-4E1E-4C63-A631-0F02DC46F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A6EEA-F146-4EC2-A5FB-BCA4A084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7381-912F-4F80-A23B-28F5D8A245B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1BED9-69A9-4CBF-89FD-77212C64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8084F-E003-46A0-952A-C861DBE1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0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7B185-DB1E-4188-88A1-CC1CB659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FE330-3777-46DD-B16D-3BF83652A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1B6E6-DF54-4A6C-8B00-457B1CB3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7381-912F-4F80-A23B-28F5D8A245B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D65A3D-82CD-446D-BEDF-BE5176ED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4A984-89CA-41B5-9CDF-1D73412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64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04244-5686-4E1B-AF4F-666BF8C1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2411AD-26FA-4900-9655-BC926C021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F5FDF-F4DD-470C-A07B-84FCE9CA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7381-912F-4F80-A23B-28F5D8A245B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2495C-6FF7-4E05-970A-DEC377B9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AC23D-8DAC-42D1-BF89-34949DBA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4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0B5F3-6EFF-482C-9F36-8B4CBF36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2FB9E-DA7B-4363-BDAB-4B4E1307E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955267-B0DB-49AF-B2CC-A68BAEE9B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AA410-C051-4473-A81A-91FB4E08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7381-912F-4F80-A23B-28F5D8A245B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6990E-4AEC-41AC-97A5-415948F9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63AAB8-5351-4570-9FF7-75A6F136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1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45A15-04F2-4EC9-8866-0AA68E80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922FF6-F85C-4B22-AA2C-8291211BD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D3DCFC-3CFA-40B6-8303-729BC65FB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CF9CE-E73B-4EE7-A97B-E456597C6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7DE1CA-218D-4CE1-A983-ADE04EFE0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51F352-E4FB-4123-AF96-95A70B56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7381-912F-4F80-A23B-28F5D8A245B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69C34D-D5AE-43D6-B2A6-CB7EEF33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A998D3-D23C-4208-A066-A00B21B3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2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9EBCB-4DE6-4760-964C-548D577C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298303-26D4-4AFB-8198-F03AF75E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7381-912F-4F80-A23B-28F5D8A245B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6CD4E1-603C-480D-BDFF-D13C1FBD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2995B5-98A7-4C1C-94BB-0E6B211A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7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9F58AA-559D-4390-9B3D-358D8814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7381-912F-4F80-A23B-28F5D8A245B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E6B9BD-FC58-4B53-988E-B3B41F8F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E959F-C92B-4CE4-A101-F5D86511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6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F75DC-89D7-46F8-A95A-767E4549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E8F72-D9A6-4810-B489-52BB926D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B1987-8401-4028-8D3D-A828D96A8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3E4B4-34C0-45E0-81A5-21D0E91C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7381-912F-4F80-A23B-28F5D8A245B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8F03F-A19A-4A5F-9E5C-5D68E737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8D2AE-39FF-4B51-80C2-7C60951A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0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3B076-41A8-40B0-97C4-81B4236B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FE7AC1-064B-45B2-B640-AA55CFD7C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250C8-B6DF-4E82-9209-A462CB44F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A74F2-F817-4AA3-8A23-1B41A3F4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7381-912F-4F80-A23B-28F5D8A245B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A90D6-D9FE-42FB-9437-2D7E2209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86E66B-B6F2-4870-BF43-A0C6362D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0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847F6E-0348-4D90-AF1C-85D29660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805970-ECCA-4772-AAC3-2A820D41A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D3343-F478-48BE-BF16-9F4AED41D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7381-912F-4F80-A23B-28F5D8A245B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D808E-A5C5-42A9-AEE2-D41574892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9132A-6D75-4D75-A2FF-9AC463BD1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림 4" descr="실외, 버스, 기차, 운송이(가) 표시된 사진&#10;&#10;자동 생성된 설명">
            <a:extLst>
              <a:ext uri="{FF2B5EF4-FFF2-40B4-BE49-F238E27FC236}">
                <a16:creationId xmlns:a16="http://schemas.microsoft.com/office/drawing/2014/main" id="{D31E3483-17CC-43BF-B647-CB4A52048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r="22030" b="-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587DFC-BE23-476B-BECB-41E09B0FD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897605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3900" dirty="0">
                <a:solidFill>
                  <a:schemeClr val="bg1"/>
                </a:solidFill>
              </a:rPr>
              <a:t>초등학생 인구예측을 </a:t>
            </a:r>
            <a:br>
              <a:rPr lang="en-US" altLang="ko-KR" sz="3900" dirty="0">
                <a:solidFill>
                  <a:schemeClr val="bg1"/>
                </a:solidFill>
              </a:rPr>
            </a:br>
            <a:r>
              <a:rPr lang="ko-KR" altLang="en-US" sz="3900" dirty="0">
                <a:solidFill>
                  <a:schemeClr val="bg1"/>
                </a:solidFill>
              </a:rPr>
              <a:t>통한 </a:t>
            </a:r>
            <a:r>
              <a:rPr lang="ko-KR" altLang="en-US" sz="3900" dirty="0" err="1">
                <a:solidFill>
                  <a:schemeClr val="bg1"/>
                </a:solidFill>
              </a:rPr>
              <a:t>우리아이</a:t>
            </a:r>
            <a:r>
              <a:rPr lang="ko-KR" altLang="en-US" sz="3900" dirty="0">
                <a:solidFill>
                  <a:schemeClr val="bg1"/>
                </a:solidFill>
              </a:rPr>
              <a:t> </a:t>
            </a:r>
            <a:r>
              <a:rPr lang="ko-KR" altLang="en-US" sz="3900" dirty="0" err="1">
                <a:solidFill>
                  <a:schemeClr val="bg1"/>
                </a:solidFill>
              </a:rPr>
              <a:t>키움센터</a:t>
            </a:r>
            <a:r>
              <a:rPr lang="ko-KR" altLang="en-US" sz="3900" dirty="0">
                <a:solidFill>
                  <a:schemeClr val="bg1"/>
                </a:solidFill>
              </a:rPr>
              <a:t> 최적입지 추천</a:t>
            </a:r>
            <a:r>
              <a:rPr lang="en-US" altLang="ko-KR" sz="3900" dirty="0">
                <a:solidFill>
                  <a:schemeClr val="bg1"/>
                </a:solidFill>
              </a:rPr>
              <a:t>(20</a:t>
            </a:r>
            <a:r>
              <a:rPr lang="ko-KR" altLang="en-US" sz="3900" dirty="0">
                <a:solidFill>
                  <a:schemeClr val="bg1"/>
                </a:solidFill>
              </a:rPr>
              <a:t>매 내외</a:t>
            </a:r>
            <a:r>
              <a:rPr lang="en-US" altLang="ko-KR" sz="3900" dirty="0">
                <a:solidFill>
                  <a:schemeClr val="bg1"/>
                </a:solidFill>
              </a:rPr>
              <a:t>)</a:t>
            </a:r>
            <a:endParaRPr lang="ko-KR" altLang="en-US" sz="39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70F8D-10D6-48F3-BD8F-22869CAB3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>
                <a:solidFill>
                  <a:schemeClr val="bg1"/>
                </a:solidFill>
              </a:rPr>
              <a:t>김하은 곽동명 신재영 이규호 이소연</a:t>
            </a:r>
            <a:endParaRPr lang="en-US" altLang="ko-KR" sz="2000">
              <a:solidFill>
                <a:schemeClr val="bg1"/>
              </a:solidFill>
            </a:endParaRPr>
          </a:p>
          <a:p>
            <a:pPr algn="l"/>
            <a:r>
              <a:rPr lang="en-US" altLang="ko-KR" sz="2000">
                <a:solidFill>
                  <a:schemeClr val="bg1"/>
                </a:solidFill>
              </a:rPr>
              <a:t>(</a:t>
            </a:r>
            <a:r>
              <a:rPr lang="ko-KR" altLang="en-US" sz="2000">
                <a:solidFill>
                  <a:schemeClr val="bg1"/>
                </a:solidFill>
              </a:rPr>
              <a:t>가나다순</a:t>
            </a:r>
            <a:r>
              <a:rPr lang="en-US" altLang="ko-KR" sz="2000">
                <a:solidFill>
                  <a:schemeClr val="bg1"/>
                </a:solidFill>
              </a:rPr>
              <a:t>)</a:t>
            </a:r>
          </a:p>
          <a:p>
            <a:pPr algn="l"/>
            <a:endParaRPr lang="ko-KR" altLang="en-US" sz="200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34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틈새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틈새 시각화</a:t>
            </a:r>
            <a:r>
              <a:rPr lang="en-US" altLang="ko-KR" dirty="0"/>
              <a:t>(</a:t>
            </a:r>
            <a:r>
              <a:rPr lang="ko-KR" altLang="en-US" dirty="0" err="1"/>
              <a:t>시간별유동인구</a:t>
            </a:r>
            <a:r>
              <a:rPr lang="en-US" altLang="ko-KR" dirty="0"/>
              <a:t>/</a:t>
            </a:r>
            <a:r>
              <a:rPr lang="ko-KR" altLang="en-US" dirty="0"/>
              <a:t>표</a:t>
            </a:r>
            <a:r>
              <a:rPr lang="en-US" altLang="ko-KR" dirty="0"/>
              <a:t>/</a:t>
            </a:r>
            <a:r>
              <a:rPr lang="ko-KR" altLang="en-US" dirty="0" err="1"/>
              <a:t>웹크롤링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24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최적입지추천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0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최적입지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최적 장소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지도에 보여주기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동 관련 </a:t>
            </a:r>
            <a:r>
              <a:rPr lang="ko-KR" altLang="en-US" dirty="0" err="1"/>
              <a:t>뉴스랑</a:t>
            </a:r>
            <a:r>
              <a:rPr lang="ko-KR" altLang="en-US" dirty="0"/>
              <a:t> 함께 배치하면 </a:t>
            </a:r>
            <a:r>
              <a:rPr lang="ko-KR" altLang="en-US" dirty="0" err="1"/>
              <a:t>좋을듯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11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상황</a:t>
            </a:r>
            <a:r>
              <a:rPr lang="en-US" altLang="ko-KR" dirty="0"/>
              <a:t>+</a:t>
            </a:r>
            <a:r>
              <a:rPr lang="ko-KR" altLang="en-US" dirty="0"/>
              <a:t>모델</a:t>
            </a:r>
            <a:r>
              <a:rPr lang="en-US" altLang="ko-KR" dirty="0"/>
              <a:t>+</a:t>
            </a:r>
            <a:r>
              <a:rPr lang="ko-KR" altLang="en-US" dirty="0"/>
              <a:t>분배알고리즘 요약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01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  <a:r>
              <a:rPr lang="en-US" altLang="ko-KR" dirty="0"/>
              <a:t>, </a:t>
            </a:r>
            <a:r>
              <a:rPr lang="ko-KR" altLang="en-US" dirty="0"/>
              <a:t>발전방향</a:t>
            </a:r>
            <a:r>
              <a:rPr lang="en-US" altLang="ko-KR" dirty="0"/>
              <a:t>, </a:t>
            </a:r>
            <a:r>
              <a:rPr lang="ko-KR" altLang="en-US" dirty="0" err="1"/>
              <a:t>멋있는말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35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48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51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48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7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ko-KR" altLang="en-US" sz="8000">
                <a:solidFill>
                  <a:schemeClr val="bg1"/>
                </a:solidFill>
              </a:rPr>
              <a:t>차례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ko-KR" altLang="en-US" sz="2000">
                <a:solidFill>
                  <a:schemeClr val="bg1"/>
                </a:solidFill>
              </a:rPr>
              <a:t>문제분석</a:t>
            </a:r>
            <a:endParaRPr lang="en-US" altLang="ko-KR" sz="2000">
              <a:solidFill>
                <a:schemeClr val="bg1"/>
              </a:solidFill>
            </a:endParaRPr>
          </a:p>
          <a:p>
            <a:endParaRPr lang="en-US" altLang="ko-KR" sz="2000">
              <a:solidFill>
                <a:schemeClr val="bg1"/>
              </a:solidFill>
            </a:endParaRPr>
          </a:p>
          <a:p>
            <a:r>
              <a:rPr lang="en-US" altLang="ko-KR" sz="2000">
                <a:solidFill>
                  <a:schemeClr val="bg1"/>
                </a:solidFill>
              </a:rPr>
              <a:t>EDA</a:t>
            </a:r>
          </a:p>
          <a:p>
            <a:endParaRPr lang="en-US" altLang="ko-KR" sz="2000">
              <a:solidFill>
                <a:schemeClr val="bg1"/>
              </a:solidFill>
            </a:endParaRPr>
          </a:p>
          <a:p>
            <a:r>
              <a:rPr lang="ko-KR" altLang="en-US" sz="2000">
                <a:solidFill>
                  <a:schemeClr val="bg1"/>
                </a:solidFill>
              </a:rPr>
              <a:t>모델구성</a:t>
            </a:r>
            <a:r>
              <a:rPr lang="en-US" altLang="ko-KR" sz="2000">
                <a:solidFill>
                  <a:schemeClr val="bg1"/>
                </a:solidFill>
              </a:rPr>
              <a:t>/</a:t>
            </a:r>
            <a:r>
              <a:rPr lang="ko-KR" altLang="en-US" sz="2000">
                <a:solidFill>
                  <a:schemeClr val="bg1"/>
                </a:solidFill>
              </a:rPr>
              <a:t>분석</a:t>
            </a:r>
            <a:endParaRPr lang="en-US" altLang="ko-KR" sz="2000">
              <a:solidFill>
                <a:schemeClr val="bg1"/>
              </a:solidFill>
            </a:endParaRPr>
          </a:p>
          <a:p>
            <a:endParaRPr lang="en-US" altLang="ko-KR" sz="2000">
              <a:solidFill>
                <a:schemeClr val="bg1"/>
              </a:solidFill>
            </a:endParaRPr>
          </a:p>
          <a:p>
            <a:r>
              <a:rPr lang="ko-KR" altLang="en-US" sz="2000">
                <a:solidFill>
                  <a:schemeClr val="bg1"/>
                </a:solidFill>
              </a:rPr>
              <a:t>최적입지 추천</a:t>
            </a:r>
            <a:endParaRPr lang="en-US" altLang="ko-KR" sz="2000">
              <a:solidFill>
                <a:schemeClr val="bg1"/>
              </a:solidFill>
            </a:endParaRPr>
          </a:p>
          <a:p>
            <a:endParaRPr lang="en-US" altLang="ko-KR" sz="2000">
              <a:solidFill>
                <a:schemeClr val="bg1"/>
              </a:solidFill>
            </a:endParaRPr>
          </a:p>
          <a:p>
            <a:r>
              <a:rPr lang="ko-KR" altLang="en-US" sz="2000">
                <a:solidFill>
                  <a:schemeClr val="bg1"/>
                </a:solidFill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86527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ko-KR" altLang="en-US" sz="4000"/>
              <a:t>문제분석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159D4A-52B3-4A64-A84F-9BEACFDF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67" y="474192"/>
            <a:ext cx="10914060" cy="1746249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라면형제</a:t>
            </a:r>
            <a:endParaRPr lang="en-US" altLang="ko-KR" sz="1800" dirty="0"/>
          </a:p>
          <a:p>
            <a:r>
              <a:rPr lang="ko-KR" altLang="en-US" sz="1800" dirty="0"/>
              <a:t>가정폭력 코로나</a:t>
            </a:r>
            <a:r>
              <a:rPr lang="en-US" altLang="ko-KR" sz="1800" dirty="0"/>
              <a:t>(</a:t>
            </a:r>
            <a:r>
              <a:rPr lang="ko-KR" altLang="en-US" sz="1800" dirty="0"/>
              <a:t>논문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방치되는 아이들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83A6533-623C-4971-AB77-8C3E9FAE0595}"/>
              </a:ext>
            </a:extLst>
          </p:cNvPr>
          <p:cNvGrpSpPr/>
          <p:nvPr/>
        </p:nvGrpSpPr>
        <p:grpSpPr>
          <a:xfrm>
            <a:off x="7692092" y="1521124"/>
            <a:ext cx="3829457" cy="2552971"/>
            <a:chOff x="7692092" y="1521124"/>
            <a:chExt cx="3829457" cy="25529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1A226F9-C1E9-4E7E-89E6-B29F14428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2092" y="1521124"/>
              <a:ext cx="3829457" cy="255297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AB786C5-5867-4907-AAD2-7E0BBF1D52F6}"/>
                </a:ext>
              </a:extLst>
            </p:cNvPr>
            <p:cNvSpPr/>
            <p:nvPr/>
          </p:nvSpPr>
          <p:spPr>
            <a:xfrm>
              <a:off x="9130400" y="2458549"/>
              <a:ext cx="1142677" cy="2360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8F8FEA1-9329-4EAA-B7A3-CB303C74D15E}"/>
                </a:ext>
              </a:extLst>
            </p:cNvPr>
            <p:cNvSpPr/>
            <p:nvPr/>
          </p:nvSpPr>
          <p:spPr>
            <a:xfrm>
              <a:off x="7698055" y="3600884"/>
              <a:ext cx="1812655" cy="30759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 descr="실외, 물, 사람, 남자이(가) 표시된 사진&#10;&#10;자동 생성된 설명">
            <a:extLst>
              <a:ext uri="{FF2B5EF4-FFF2-40B4-BE49-F238E27FC236}">
                <a16:creationId xmlns:a16="http://schemas.microsoft.com/office/drawing/2014/main" id="{C6BF0569-D944-4C2D-9879-CED2A3C7A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72" y="1505789"/>
            <a:ext cx="3829457" cy="25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11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4D9875-6561-4097-891B-4F5919F6A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행정동별</a:t>
            </a:r>
            <a:r>
              <a:rPr lang="ko-KR" altLang="en-US" dirty="0"/>
              <a:t> </a:t>
            </a:r>
            <a:r>
              <a:rPr lang="ko-KR" altLang="en-US" dirty="0" err="1"/>
              <a:t>돌봄필요지수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돌봄 틈새 필터링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최적입지 선정</a:t>
            </a:r>
          </a:p>
        </p:txBody>
      </p:sp>
    </p:spTree>
    <p:extLst>
      <p:ext uri="{BB962C8B-B14F-4D97-AF65-F5344CB8AC3E}">
        <p14:creationId xmlns:p14="http://schemas.microsoft.com/office/powerpoint/2010/main" val="228602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돌봄필요지수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식던지고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배경설명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대체시설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TFIDF?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9DF9F1-2A87-46D9-AF49-D4E1B17B5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34" y="1825625"/>
            <a:ext cx="2447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7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돌봄필요지수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사용한 데이터 </a:t>
            </a:r>
            <a:r>
              <a:rPr lang="en-US" altLang="ko-KR" dirty="0"/>
              <a:t>EDA, </a:t>
            </a:r>
            <a:r>
              <a:rPr lang="ko-KR" altLang="en-US" dirty="0"/>
              <a:t>의미 설명</a:t>
            </a:r>
          </a:p>
        </p:txBody>
      </p:sp>
    </p:spTree>
    <p:extLst>
      <p:ext uri="{BB962C8B-B14F-4D97-AF65-F5344CB8AC3E}">
        <p14:creationId xmlns:p14="http://schemas.microsoft.com/office/powerpoint/2010/main" val="42954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E3E22-193F-45B7-910D-47FDE945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지수바탕 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C4C0C-EC77-4A44-BD38-6EE61EA98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지도에 높은 지수는 빨갛게 </a:t>
            </a:r>
            <a:r>
              <a:rPr lang="ko-KR" altLang="en-US" dirty="0" err="1"/>
              <a:t>낮은지수는</a:t>
            </a:r>
            <a:r>
              <a:rPr lang="ko-KR" altLang="en-US" dirty="0"/>
              <a:t> 파랗게 </a:t>
            </a:r>
            <a:r>
              <a:rPr lang="ko-KR" altLang="en-US" dirty="0" err="1"/>
              <a:t>이런식으로</a:t>
            </a:r>
            <a:r>
              <a:rPr lang="ko-KR" altLang="en-US" dirty="0"/>
              <a:t> 시각화 후 보여주기</a:t>
            </a:r>
          </a:p>
        </p:txBody>
      </p:sp>
    </p:spTree>
    <p:extLst>
      <p:ext uri="{BB962C8B-B14F-4D97-AF65-F5344CB8AC3E}">
        <p14:creationId xmlns:p14="http://schemas.microsoft.com/office/powerpoint/2010/main" val="393129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틈새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행안부에서는 돌봄이 필요한 아이들 전체를 타겟으로 두었지만 </a:t>
            </a:r>
            <a:endParaRPr lang="en-US" altLang="ko-KR" dirty="0"/>
          </a:p>
          <a:p>
            <a:r>
              <a:rPr lang="ko-KR" altLang="en-US" dirty="0"/>
              <a:t>우리는 더 자세히 들어간다는 어필을 하거나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행안부</a:t>
            </a:r>
            <a:r>
              <a:rPr lang="ko-KR" altLang="en-US" dirty="0"/>
              <a:t> 모르는 척할거면 틈새라는 개념에 우리가 </a:t>
            </a:r>
            <a:r>
              <a:rPr lang="ko-KR" altLang="en-US" dirty="0" err="1"/>
              <a:t>포인트잡아서</a:t>
            </a:r>
            <a:endParaRPr lang="en-US" altLang="ko-KR" dirty="0"/>
          </a:p>
          <a:p>
            <a:r>
              <a:rPr lang="ko-KR" altLang="en-US" dirty="0"/>
              <a:t>다른 분석들과 차별화 된 것을 어필하기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844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틈새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라면</a:t>
            </a:r>
          </a:p>
        </p:txBody>
      </p:sp>
    </p:spTree>
    <p:extLst>
      <p:ext uri="{BB962C8B-B14F-4D97-AF65-F5344CB8AC3E}">
        <p14:creationId xmlns:p14="http://schemas.microsoft.com/office/powerpoint/2010/main" val="283335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204</Words>
  <Application>Microsoft Office PowerPoint</Application>
  <PresentationFormat>와이드스크린</PresentationFormat>
  <Paragraphs>65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Noto Sans KR</vt:lpstr>
      <vt:lpstr>맑은 고딕</vt:lpstr>
      <vt:lpstr>Arial</vt:lpstr>
      <vt:lpstr>Office 테마</vt:lpstr>
      <vt:lpstr>초등학생 인구예측을  통한 우리아이 키움센터 최적입지 추천(20매 내외)</vt:lpstr>
      <vt:lpstr>차례</vt:lpstr>
      <vt:lpstr>문제분석</vt:lpstr>
      <vt:lpstr>목표</vt:lpstr>
      <vt:lpstr>돌봄필요지수</vt:lpstr>
      <vt:lpstr>돌봄필요지수</vt:lpstr>
      <vt:lpstr>지수바탕 시각화</vt:lpstr>
      <vt:lpstr>틈새 </vt:lpstr>
      <vt:lpstr>틈새 </vt:lpstr>
      <vt:lpstr>틈새</vt:lpstr>
      <vt:lpstr>최적입지추천</vt:lpstr>
      <vt:lpstr>최적입지 선정</vt:lpstr>
      <vt:lpstr>결론</vt:lpstr>
      <vt:lpstr>결론</vt:lpstr>
      <vt:lpstr>여백</vt:lpstr>
      <vt:lpstr>여백</vt:lpstr>
      <vt:lpstr>여백</vt:lpstr>
      <vt:lpstr>여백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초등학생 인구예측을  통한 우리아이 키움센터 최적입지 추천(20매 내외)</dc:title>
  <dc:creator>Lee Gyuho</dc:creator>
  <cp:lastModifiedBy>Lee Gyuho</cp:lastModifiedBy>
  <cp:revision>4</cp:revision>
  <dcterms:created xsi:type="dcterms:W3CDTF">2020-10-07T06:23:42Z</dcterms:created>
  <dcterms:modified xsi:type="dcterms:W3CDTF">2020-10-07T07:13:50Z</dcterms:modified>
</cp:coreProperties>
</file>