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80" r:id="rId13"/>
    <p:sldId id="266" r:id="rId14"/>
    <p:sldId id="281" r:id="rId15"/>
    <p:sldId id="267" r:id="rId16"/>
    <p:sldId id="274" r:id="rId17"/>
    <p:sldId id="282" r:id="rId18"/>
    <p:sldId id="28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9F3C4-1DE2-4DF4-944D-52CF22630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BE4A3-EE39-48EB-8E0B-58CD8680B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64B67-1113-48E2-870D-215B296E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DA58B-1C50-4124-AD41-2E11AAD1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A6B17-A4EF-4463-9946-25B5C9B9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4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4B8D4-CBA1-485B-91F1-0A2AA99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CE724E-E5AD-4898-B395-777510AA2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B3D6A-D6B3-487B-AEBD-C3185B32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D760-5FDB-4686-892A-ED472927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1CB4B-2BDF-4A43-8C6D-C870409D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3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D88CC9-88E8-4C37-8163-C2C97F001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86F0D8-4E1E-4C63-A631-0F02DC46F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A6EEA-F146-4EC2-A5FB-BCA4A084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1BED9-69A9-4CBF-89FD-77212C64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8084F-E003-46A0-952A-C861DBE1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0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7B185-DB1E-4188-88A1-CC1CB659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FE330-3777-46DD-B16D-3BF83652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1B6E6-DF54-4A6C-8B00-457B1CB3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65A3D-82CD-446D-BEDF-BE5176ED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4A984-89CA-41B5-9CDF-1D7341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4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04244-5686-4E1B-AF4F-666BF8C1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411AD-26FA-4900-9655-BC926C021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F5FDF-F4DD-470C-A07B-84FCE9CA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2495C-6FF7-4E05-970A-DEC377B9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AC23D-8DAC-42D1-BF89-34949DB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4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0B5F3-6EFF-482C-9F36-8B4CBF36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2FB9E-DA7B-4363-BDAB-4B4E1307E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55267-B0DB-49AF-B2CC-A68BAEE9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AA410-C051-4473-A81A-91FB4E08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6990E-4AEC-41AC-97A5-415948F9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63AAB8-5351-4570-9FF7-75A6F136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1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45A15-04F2-4EC9-8866-0AA68E80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22FF6-F85C-4B22-AA2C-8291211B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D3DCFC-3CFA-40B6-8303-729BC65FB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CF9CE-E73B-4EE7-A97B-E456597C6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7DE1CA-218D-4CE1-A983-ADE04EFE0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51F352-E4FB-4123-AF96-95A70B56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69C34D-D5AE-43D6-B2A6-CB7EEF33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A998D3-D23C-4208-A066-A00B21B3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9EBCB-4DE6-4760-964C-548D577C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298303-26D4-4AFB-8198-F03AF75E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CD4E1-603C-480D-BDFF-D13C1FBD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2995B5-98A7-4C1C-94BB-0E6B211A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9F58AA-559D-4390-9B3D-358D8814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E6B9BD-FC58-4B53-988E-B3B41F8F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E959F-C92B-4CE4-A101-F5D86511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F75DC-89D7-46F8-A95A-767E4549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E8F72-D9A6-4810-B489-52BB926D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B1987-8401-4028-8D3D-A828D96A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3E4B4-34C0-45E0-81A5-21D0E91C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8F03F-A19A-4A5F-9E5C-5D68E737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8D2AE-39FF-4B51-80C2-7C60951A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3B076-41A8-40B0-97C4-81B4236B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FE7AC1-064B-45B2-B640-AA55CFD7C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250C8-B6DF-4E82-9209-A462CB44F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A74F2-F817-4AA3-8A23-1B41A3F4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7381-912F-4F80-A23B-28F5D8A245B6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A90D6-D9FE-42FB-9437-2D7E2209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6E66B-B6F2-4870-BF43-A0C6362D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0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847F6E-0348-4D90-AF1C-85D29660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805970-ECCA-4772-AAC3-2A820D41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D3343-F478-48BE-BF16-9F4AED41D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7381-912F-4F80-A23B-28F5D8A245B6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D808E-A5C5-42A9-AEE2-D41574892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9132A-6D75-4D75-A2FF-9AC463BD1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C288-6E6D-44F9-BFC6-42661575D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mopaspr&amp;logNo=222038307177&amp;proxyReferer=https:%2F%2Fwww.google.com%2F" TargetMode="External"/><Relationship Id="rId2" Type="http://schemas.openxmlformats.org/officeDocument/2006/relationships/hyperlink" Target="http://www.aptn.co.kr/news/articleView.html?idxno=7707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 descr="실외, 버스, 기차, 운송이(가) 표시된 사진&#10;&#10;자동 생성된 설명">
            <a:extLst>
              <a:ext uri="{FF2B5EF4-FFF2-40B4-BE49-F238E27FC236}">
                <a16:creationId xmlns:a16="http://schemas.microsoft.com/office/drawing/2014/main" id="{D31E3483-17CC-43BF-B647-CB4A52048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r="22030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587DFC-BE23-476B-BECB-41E09B0F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897605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3900" dirty="0">
                <a:solidFill>
                  <a:schemeClr val="bg1"/>
                </a:solidFill>
              </a:rPr>
              <a:t>초등학생 인구예측을 </a:t>
            </a:r>
            <a:br>
              <a:rPr lang="en-US" altLang="ko-KR" sz="3900" dirty="0">
                <a:solidFill>
                  <a:schemeClr val="bg1"/>
                </a:solidFill>
              </a:rPr>
            </a:br>
            <a:r>
              <a:rPr lang="ko-KR" altLang="en-US" sz="3900" dirty="0">
                <a:solidFill>
                  <a:schemeClr val="bg1"/>
                </a:solidFill>
              </a:rPr>
              <a:t>통한 </a:t>
            </a:r>
            <a:r>
              <a:rPr lang="ko-KR" altLang="en-US" sz="3900" dirty="0" err="1">
                <a:solidFill>
                  <a:schemeClr val="bg1"/>
                </a:solidFill>
              </a:rPr>
              <a:t>우리아이</a:t>
            </a:r>
            <a:r>
              <a:rPr lang="ko-KR" altLang="en-US" sz="3900" dirty="0">
                <a:solidFill>
                  <a:schemeClr val="bg1"/>
                </a:solidFill>
              </a:rPr>
              <a:t> </a:t>
            </a:r>
            <a:r>
              <a:rPr lang="ko-KR" altLang="en-US" sz="3900" dirty="0" err="1">
                <a:solidFill>
                  <a:schemeClr val="bg1"/>
                </a:solidFill>
              </a:rPr>
              <a:t>키움센터</a:t>
            </a:r>
            <a:r>
              <a:rPr lang="ko-KR" altLang="en-US" sz="3900" dirty="0">
                <a:solidFill>
                  <a:schemeClr val="bg1"/>
                </a:solidFill>
              </a:rPr>
              <a:t> 최적입지 추천</a:t>
            </a:r>
            <a:r>
              <a:rPr lang="en-US" altLang="ko-KR" sz="3900" dirty="0">
                <a:solidFill>
                  <a:schemeClr val="bg1"/>
                </a:solidFill>
              </a:rPr>
              <a:t>(20</a:t>
            </a:r>
            <a:r>
              <a:rPr lang="ko-KR" altLang="en-US" sz="3900" dirty="0">
                <a:solidFill>
                  <a:schemeClr val="bg1"/>
                </a:solidFill>
              </a:rPr>
              <a:t>매 내외</a:t>
            </a:r>
            <a:r>
              <a:rPr lang="en-US" altLang="ko-KR" sz="3900" dirty="0">
                <a:solidFill>
                  <a:schemeClr val="bg1"/>
                </a:solidFill>
              </a:rPr>
              <a:t>)</a:t>
            </a:r>
            <a:endParaRPr lang="ko-KR" altLang="en-US" sz="39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70F8D-10D6-48F3-BD8F-22869CAB3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>
                <a:solidFill>
                  <a:schemeClr val="bg1"/>
                </a:solidFill>
              </a:rPr>
              <a:t>김하은 곽동명 신재영 이규호 이소연</a:t>
            </a:r>
            <a:endParaRPr lang="en-US" altLang="ko-KR" sz="2000">
              <a:solidFill>
                <a:schemeClr val="bg1"/>
              </a:solidFill>
            </a:endParaRPr>
          </a:p>
          <a:p>
            <a:pPr algn="l"/>
            <a:r>
              <a:rPr lang="en-US" altLang="ko-KR" sz="2000">
                <a:solidFill>
                  <a:schemeClr val="bg1"/>
                </a:solidFill>
              </a:rPr>
              <a:t>(</a:t>
            </a:r>
            <a:r>
              <a:rPr lang="ko-KR" altLang="en-US" sz="2000">
                <a:solidFill>
                  <a:schemeClr val="bg1"/>
                </a:solidFill>
              </a:rPr>
              <a:t>가나다순</a:t>
            </a:r>
            <a:r>
              <a:rPr lang="en-US" altLang="ko-KR" sz="2000">
                <a:solidFill>
                  <a:schemeClr val="bg1"/>
                </a:solidFill>
              </a:rPr>
              <a:t>)</a:t>
            </a:r>
          </a:p>
          <a:p>
            <a:pPr algn="l"/>
            <a:endParaRPr lang="ko-KR" altLang="en-US" sz="200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4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결과분석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0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행정동별</a:t>
            </a:r>
            <a:r>
              <a:rPr lang="ko-KR" altLang="en-US" dirty="0"/>
              <a:t> </a:t>
            </a:r>
            <a:r>
              <a:rPr lang="ko-KR" altLang="en-US" dirty="0" err="1"/>
              <a:t>돌봄수요예측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초등학생 인구 시계열 예측</a:t>
            </a:r>
            <a:r>
              <a:rPr lang="en-US" altLang="ko-KR" dirty="0"/>
              <a:t>(</a:t>
            </a:r>
            <a:r>
              <a:rPr lang="ko-KR" altLang="en-US" dirty="0"/>
              <a:t>가능할까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초등학생 </a:t>
            </a:r>
            <a:r>
              <a:rPr lang="ko-KR" altLang="en-US" dirty="0" err="1"/>
              <a:t>수용률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수요 예측</a:t>
            </a:r>
          </a:p>
        </p:txBody>
      </p:sp>
    </p:spTree>
    <p:extLst>
      <p:ext uri="{BB962C8B-B14F-4D97-AF65-F5344CB8AC3E}">
        <p14:creationId xmlns:p14="http://schemas.microsoft.com/office/powerpoint/2010/main" val="346920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행정동별</a:t>
            </a:r>
            <a:r>
              <a:rPr lang="ko-KR" altLang="en-US" dirty="0"/>
              <a:t> </a:t>
            </a:r>
            <a:r>
              <a:rPr lang="ko-KR" altLang="en-US" dirty="0" err="1"/>
              <a:t>돌봄수요예측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것들 시각화</a:t>
            </a:r>
          </a:p>
        </p:txBody>
      </p:sp>
    </p:spTree>
    <p:extLst>
      <p:ext uri="{BB962C8B-B14F-4D97-AF65-F5344CB8AC3E}">
        <p14:creationId xmlns:p14="http://schemas.microsoft.com/office/powerpoint/2010/main" val="79579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행정동별</a:t>
            </a:r>
            <a:r>
              <a:rPr lang="ko-KR" altLang="en-US" dirty="0"/>
              <a:t> 분배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돌봄수요가</a:t>
            </a:r>
            <a:r>
              <a:rPr lang="ko-KR" altLang="en-US" dirty="0"/>
              <a:t> 고르게 분배되는 식</a:t>
            </a:r>
            <a:r>
              <a:rPr lang="en-US" altLang="ko-KR" dirty="0"/>
              <a:t>/</a:t>
            </a:r>
            <a:r>
              <a:rPr lang="ko-KR" altLang="en-US" dirty="0"/>
              <a:t>알고리즘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현재상황 그대로라면 </a:t>
            </a:r>
            <a:r>
              <a:rPr lang="en-US" altLang="ko-KR" dirty="0"/>
              <a:t>1</a:t>
            </a:r>
            <a:r>
              <a:rPr lang="ko-KR" altLang="en-US" dirty="0" err="1"/>
              <a:t>년후에</a:t>
            </a:r>
            <a:r>
              <a:rPr lang="ko-KR" altLang="en-US" dirty="0"/>
              <a:t> 어떻게 될지 등등 설명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77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행정동별</a:t>
            </a:r>
            <a:r>
              <a:rPr lang="ko-KR" altLang="en-US" dirty="0"/>
              <a:t> 분배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400</a:t>
            </a:r>
            <a:r>
              <a:rPr lang="ko-KR" altLang="en-US" dirty="0"/>
              <a:t>개소 알고리즘에 맞게 분배</a:t>
            </a:r>
            <a:r>
              <a:rPr lang="en-US" altLang="ko-KR" dirty="0"/>
              <a:t>+</a:t>
            </a:r>
            <a:r>
              <a:rPr lang="ko-KR" altLang="en-US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78981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최적입지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 장소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지도에 보여주기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동 관련 </a:t>
            </a:r>
            <a:r>
              <a:rPr lang="ko-KR" altLang="en-US" dirty="0" err="1"/>
              <a:t>뉴스랑</a:t>
            </a:r>
            <a:r>
              <a:rPr lang="ko-KR" altLang="en-US" dirty="0"/>
              <a:t> 함께 배치하면 </a:t>
            </a:r>
            <a:r>
              <a:rPr lang="ko-KR" altLang="en-US" dirty="0" err="1"/>
              <a:t>좋을듯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11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상황</a:t>
            </a:r>
            <a:r>
              <a:rPr lang="en-US" altLang="ko-KR" dirty="0"/>
              <a:t>+</a:t>
            </a:r>
            <a:r>
              <a:rPr lang="ko-KR" altLang="en-US" dirty="0"/>
              <a:t>모델</a:t>
            </a:r>
            <a:r>
              <a:rPr lang="en-US" altLang="ko-KR" dirty="0"/>
              <a:t>+</a:t>
            </a:r>
            <a:r>
              <a:rPr lang="ko-KR" altLang="en-US" dirty="0"/>
              <a:t>분배알고리즘 요약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01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  <a:r>
              <a:rPr lang="en-US" altLang="ko-KR" dirty="0"/>
              <a:t>, </a:t>
            </a:r>
            <a:r>
              <a:rPr lang="ko-KR" altLang="en-US" dirty="0"/>
              <a:t>발전방향</a:t>
            </a:r>
            <a:r>
              <a:rPr lang="en-US" altLang="ko-KR" dirty="0"/>
              <a:t>, </a:t>
            </a:r>
            <a:r>
              <a:rPr lang="ko-KR" altLang="en-US" dirty="0" err="1"/>
              <a:t>멋있는말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35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4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ko-KR" altLang="en-US" sz="8000">
                <a:solidFill>
                  <a:schemeClr val="bg1"/>
                </a:solidFill>
              </a:rPr>
              <a:t>차례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문제분석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EDA</a:t>
            </a: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모델구성</a:t>
            </a:r>
            <a:r>
              <a:rPr lang="en-US" altLang="ko-KR" sz="2000">
                <a:solidFill>
                  <a:schemeClr val="bg1"/>
                </a:solidFill>
              </a:rPr>
              <a:t>/</a:t>
            </a:r>
            <a:r>
              <a:rPr lang="ko-KR" altLang="en-US" sz="2000">
                <a:solidFill>
                  <a:schemeClr val="bg1"/>
                </a:solidFill>
              </a:rPr>
              <a:t>분석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최적입지 추천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ko-KR" altLang="en-US" sz="2000">
                <a:solidFill>
                  <a:schemeClr val="bg1"/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865274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48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라면형제</a:t>
            </a:r>
            <a:endParaRPr lang="en-US" altLang="ko-KR"/>
          </a:p>
          <a:p>
            <a:r>
              <a:rPr lang="ko-KR" altLang="en-US"/>
              <a:t>가정폭력 코로나</a:t>
            </a:r>
            <a:endParaRPr lang="en-US" altLang="ko-KR"/>
          </a:p>
          <a:p>
            <a:r>
              <a:rPr lang="ko-KR" altLang="en-US"/>
              <a:t>방치되는 아이들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11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빅데이터 분석을 통한 돌봄수요 예측</a:t>
            </a:r>
            <a:endParaRPr lang="en-US" altLang="ko-KR"/>
          </a:p>
          <a:p>
            <a:r>
              <a:rPr lang="ko-KR" altLang="en-US"/>
              <a:t>수요예측을 통한 행정동 별 돌봄시설 분배</a:t>
            </a:r>
            <a:endParaRPr lang="en-US" altLang="ko-KR"/>
          </a:p>
          <a:p>
            <a:r>
              <a:rPr lang="ko-KR" altLang="en-US"/>
              <a:t>최적입지 선정</a:t>
            </a:r>
            <a:endParaRPr lang="en-US" altLang="ko-KR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DD95A-350E-4298-8925-BD0FD2C00743}"/>
              </a:ext>
            </a:extLst>
          </p:cNvPr>
          <p:cNvSpPr txBox="1"/>
          <p:nvPr/>
        </p:nvSpPr>
        <p:spPr>
          <a:xfrm>
            <a:off x="838200" y="3249529"/>
            <a:ext cx="163791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돌봄 수요 예측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/>
              <a:t>행정동 단위 만 </a:t>
            </a:r>
            <a:r>
              <a:rPr lang="en-US" altLang="ko-KR" dirty="0"/>
              <a:t>6</a:t>
            </a:r>
            <a:r>
              <a:rPr lang="ko-KR" altLang="en-US" dirty="0"/>
              <a:t>세 </a:t>
            </a:r>
            <a:r>
              <a:rPr lang="en-US" altLang="ko-KR" dirty="0"/>
              <a:t>~ 12</a:t>
            </a:r>
            <a:r>
              <a:rPr lang="ko-KR" altLang="en-US" dirty="0"/>
              <a:t>세 주거 인원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빅데이터 분석을 통한 돌봄 수요 예측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참고기사</a:t>
            </a:r>
            <a:r>
              <a:rPr lang="en-US" altLang="ko-KR" dirty="0"/>
              <a:t>: </a:t>
            </a:r>
            <a:r>
              <a:rPr lang="ko-KR" altLang="en-US" dirty="0" err="1"/>
              <a:t>행안부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http://www.aptn.co.kr/news/articleView.html?idxno=77077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행안부</a:t>
            </a:r>
            <a:r>
              <a:rPr lang="ko-KR" altLang="en-US" dirty="0"/>
              <a:t> 블로그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https://m.blog.naver.com/PostView.nhn?blogId=mopaspr&amp;logNo=222038307177&amp;proxyReferer=https:%2F%2Fwww.google.com%2F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주변환경 분석을 통한 돌봄 수요 예측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행정동 별 </a:t>
            </a:r>
            <a:r>
              <a:rPr lang="ko-KR" altLang="en-US" dirty="0" err="1"/>
              <a:t>돌봄시설</a:t>
            </a:r>
            <a:r>
              <a:rPr lang="ko-KR" altLang="en-US" dirty="0"/>
              <a:t> 분배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각 시설 당 </a:t>
            </a:r>
            <a:r>
              <a:rPr lang="ko-KR" altLang="en-US" dirty="0" err="1"/>
              <a:t>돌봄수요</a:t>
            </a:r>
            <a:r>
              <a:rPr lang="en-US" altLang="ko-KR" dirty="0"/>
              <a:t>(</a:t>
            </a:r>
            <a:r>
              <a:rPr lang="ko-KR" altLang="en-US" dirty="0"/>
              <a:t>초등학생 수</a:t>
            </a:r>
            <a:r>
              <a:rPr lang="en-US" altLang="ko-KR" dirty="0"/>
              <a:t>)</a:t>
            </a:r>
            <a:r>
              <a:rPr lang="ko-KR" altLang="en-US" dirty="0"/>
              <a:t>가 고르게 분배되도록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89</a:t>
            </a:r>
            <a:r>
              <a:rPr lang="ko-KR" altLang="en-US" dirty="0"/>
              <a:t>개소</a:t>
            </a:r>
            <a:r>
              <a:rPr lang="en-US" altLang="ko-KR" dirty="0"/>
              <a:t>, 2022</a:t>
            </a:r>
            <a:r>
              <a:rPr lang="ko-KR" altLang="en-US" dirty="0"/>
              <a:t>년까지 </a:t>
            </a:r>
            <a:r>
              <a:rPr lang="en-US" altLang="ko-KR" dirty="0"/>
              <a:t>400</a:t>
            </a:r>
            <a:r>
              <a:rPr lang="ko-KR" altLang="en-US" dirty="0"/>
              <a:t>개소 설치 예정 → 고르게 분배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최적 입지 선정 </a:t>
            </a:r>
            <a:r>
              <a:rPr lang="en-US" altLang="ko-KR" dirty="0"/>
              <a:t>(</a:t>
            </a:r>
            <a:r>
              <a:rPr lang="ko-KR" altLang="en-US" dirty="0"/>
              <a:t>프로젝트 진행 상황에 맞춰 유동적으로 변경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특성이 뚜렷한 행정동 </a:t>
            </a:r>
            <a:r>
              <a:rPr lang="en-US" altLang="ko-KR" dirty="0"/>
              <a:t>1-2</a:t>
            </a:r>
            <a:r>
              <a:rPr lang="ko-KR" altLang="en-US" dirty="0"/>
              <a:t>개 정도 선정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실제로 설치해야 할 구역 </a:t>
            </a:r>
            <a:r>
              <a:rPr lang="en-US" altLang="ko-KR" dirty="0"/>
              <a:t>OR </a:t>
            </a:r>
            <a:r>
              <a:rPr lang="ko-KR" altLang="en-US" dirty="0"/>
              <a:t>현재 어린이 관련 시설</a:t>
            </a:r>
            <a:r>
              <a:rPr lang="en-US" altLang="ko-KR" dirty="0"/>
              <a:t>(?)</a:t>
            </a:r>
            <a:r>
              <a:rPr lang="ko-KR" altLang="en-US" dirty="0"/>
              <a:t>들 중 최적 후보 추천</a:t>
            </a:r>
          </a:p>
          <a:p>
            <a:r>
              <a:rPr lang="ko-KR" altLang="en-US" dirty="0"/>
              <a:t>⇒ 데이터 수집이나 프로젝트 진행상황에 따라 조정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02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</a:t>
            </a:r>
            <a:r>
              <a:rPr lang="en-US" altLang="ko-KR"/>
              <a:t>EDA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Feature</a:t>
            </a:r>
            <a:r>
              <a:rPr lang="ko-KR" altLang="en-US"/>
              <a:t> 선정</a:t>
            </a:r>
            <a:r>
              <a:rPr lang="en-US" altLang="ko-KR"/>
              <a:t>, </a:t>
            </a:r>
            <a:r>
              <a:rPr lang="ko-KR" altLang="en-US"/>
              <a:t>이유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각 </a:t>
            </a:r>
            <a:r>
              <a:rPr lang="en-US" altLang="ko-KR"/>
              <a:t>Feature</a:t>
            </a:r>
            <a:r>
              <a:rPr lang="ko-KR" altLang="en-US"/>
              <a:t>별 특이사항</a:t>
            </a:r>
            <a:r>
              <a:rPr lang="en-US" altLang="ko-KR"/>
              <a:t>(~</a:t>
            </a:r>
            <a:r>
              <a:rPr lang="ko-KR" altLang="en-US"/>
              <a:t>율이라던가 분배한 기준 등등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7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최종 데이터</a:t>
            </a:r>
          </a:p>
        </p:txBody>
      </p:sp>
    </p:spTree>
    <p:extLst>
      <p:ext uri="{BB962C8B-B14F-4D97-AF65-F5344CB8AC3E}">
        <p14:creationId xmlns:p14="http://schemas.microsoft.com/office/powerpoint/2010/main" val="42954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844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모델별</a:t>
            </a:r>
            <a:r>
              <a:rPr lang="ko-KR" altLang="en-US" dirty="0"/>
              <a:t> 점수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283335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47A5-5F91-4E3A-9ABB-512BECB0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4ACB3-65B5-4F03-9AB8-5D48E72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결과 분석</a:t>
            </a:r>
          </a:p>
        </p:txBody>
      </p:sp>
    </p:spTree>
    <p:extLst>
      <p:ext uri="{BB962C8B-B14F-4D97-AF65-F5344CB8AC3E}">
        <p14:creationId xmlns:p14="http://schemas.microsoft.com/office/powerpoint/2010/main" val="269924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와이드스크린</PresentationFormat>
  <Paragraphs>77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초등학생 인구예측을  통한 우리아이 키움센터 최적입지 추천(20매 내외)</vt:lpstr>
      <vt:lpstr>차례</vt:lpstr>
      <vt:lpstr>문제분석</vt:lpstr>
      <vt:lpstr>목표</vt:lpstr>
      <vt:lpstr>데이터 EDA</vt:lpstr>
      <vt:lpstr>데이터 EDA</vt:lpstr>
      <vt:lpstr>모델 </vt:lpstr>
      <vt:lpstr>모델 </vt:lpstr>
      <vt:lpstr>모델</vt:lpstr>
      <vt:lpstr>모델</vt:lpstr>
      <vt:lpstr>행정동별 돌봄수요예측</vt:lpstr>
      <vt:lpstr>행정동별 돌봄수요예측</vt:lpstr>
      <vt:lpstr>행정동별 분배</vt:lpstr>
      <vt:lpstr>행정동별 분배</vt:lpstr>
      <vt:lpstr>최적입지 선정</vt:lpstr>
      <vt:lpstr>결론</vt:lpstr>
      <vt:lpstr>결론</vt:lpstr>
      <vt:lpstr>여백</vt:lpstr>
      <vt:lpstr>여백</vt:lpstr>
      <vt:lpstr>여백</vt:lpstr>
      <vt:lpstr>여백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초등학생 인구예측을  통한 우리아이 키움센터 최적입지 추천(20매 내외)</dc:title>
  <dc:creator>Lee Gyuho</dc:creator>
  <cp:lastModifiedBy>Lee Gyuho</cp:lastModifiedBy>
  <cp:revision>1</cp:revision>
  <dcterms:created xsi:type="dcterms:W3CDTF">2020-10-04T09:15:48Z</dcterms:created>
  <dcterms:modified xsi:type="dcterms:W3CDTF">2020-10-04T09:18:32Z</dcterms:modified>
</cp:coreProperties>
</file>