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8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92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4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6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5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0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6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8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D45A3-414D-4091-8481-B712CBE8D1CA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5F59-E709-4CD5-9906-9EA90E45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9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s://github.com/gyuhyun-jang/2014182038-2DGP-project/graphs/commit-activity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9250" y="0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2DGP </a:t>
            </a:r>
            <a:r>
              <a:rPr lang="en-US" altLang="ko-KR" dirty="0"/>
              <a:t>2</a:t>
            </a:r>
            <a:r>
              <a:rPr lang="ko-KR" altLang="en-US" dirty="0" smtClean="0"/>
              <a:t>차 </a:t>
            </a:r>
            <a:r>
              <a:rPr lang="ko-KR" altLang="en-US" dirty="0" smtClean="0"/>
              <a:t>발표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1700" y="3087688"/>
            <a:ext cx="7258050" cy="836612"/>
          </a:xfrm>
        </p:spPr>
        <p:txBody>
          <a:bodyPr/>
          <a:lstStyle/>
          <a:p>
            <a:r>
              <a:rPr lang="en-US" altLang="ko-KR" dirty="0" smtClean="0"/>
              <a:t>2014182038 </a:t>
            </a:r>
            <a:r>
              <a:rPr lang="ko-KR" altLang="en-US" dirty="0" smtClean="0"/>
              <a:t>장규현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1409700" y="358986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000" dirty="0" smtClean="0"/>
              <a:t>지구 지키기</a:t>
            </a:r>
            <a:endParaRPr lang="en-US" altLang="ko-KR" sz="5000" dirty="0" smtClean="0"/>
          </a:p>
          <a:p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912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게임 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4850" y="1706562"/>
            <a:ext cx="3810000" cy="453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하늘에서 떨어지는 각종 위험으로부터 지구를 지키는 슈팅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디펜스 게임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위험요소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가 바닥에 떨어지면 플레이어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지구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의 라이프가 줄어듦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위험요소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적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공격해 처치하며 지구를 지킨다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주어진 라이프가 소진되면 점수를 띄우며 게임 종료</a:t>
            </a:r>
            <a:endParaRPr lang="ko-KR" altLang="en-US" sz="20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04850" y="1371600"/>
            <a:ext cx="253365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449" y="1027906"/>
            <a:ext cx="5677334" cy="44724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63" y="849610"/>
            <a:ext cx="3902853" cy="53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범위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584" y="3425951"/>
            <a:ext cx="2578832" cy="609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4751"/>
            <a:ext cx="2578832" cy="6097"/>
          </a:xfrm>
          <a:prstGeom prst="rect">
            <a:avLst/>
          </a:prstGeom>
        </p:spPr>
      </p:pic>
      <p:graphicFrame>
        <p:nvGraphicFramePr>
          <p:cNvPr id="13" name="내용 개체 틀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727126"/>
              </p:ext>
            </p:extLst>
          </p:nvPr>
        </p:nvGraphicFramePr>
        <p:xfrm>
          <a:off x="838200" y="1650294"/>
          <a:ext cx="10515600" cy="495865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4010818847"/>
                    </a:ext>
                  </a:extLst>
                </a:gridCol>
                <a:gridCol w="4667250">
                  <a:extLst>
                    <a:ext uri="{9D8B030D-6E8A-4147-A177-3AD203B41FA5}">
                      <a16:colId xmlns:a16="http://schemas.microsoft.com/office/drawing/2014/main" val="2289042525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61013103"/>
                    </a:ext>
                  </a:extLst>
                </a:gridCol>
              </a:tblGrid>
              <a:tr h="681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내용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최소 범위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추가 범위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44235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캐릭터 컨트롤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좌우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탄환 발사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업그레이드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스킬 사용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93994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맵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지구 내부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지구 외부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960162"/>
                  </a:ext>
                </a:extLst>
              </a:tr>
              <a:tr h="8282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게임 기능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생존 시간에 따라 골드 획득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ko-KR" altLang="en-US" sz="1700" dirty="0" smtClean="0"/>
                        <a:t>플레이어 </a:t>
                      </a:r>
                      <a:r>
                        <a:rPr lang="ko-KR" altLang="en-US" sz="1700" dirty="0" smtClean="0"/>
                        <a:t> </a:t>
                      </a:r>
                      <a:r>
                        <a:rPr lang="ko-KR" altLang="en-US" sz="1700" dirty="0" err="1" smtClean="0"/>
                        <a:t>스탯</a:t>
                      </a:r>
                      <a:r>
                        <a:rPr lang="ko-KR" altLang="en-US" sz="1700" baseline="0" dirty="0" smtClean="0"/>
                        <a:t> </a:t>
                      </a:r>
                      <a:r>
                        <a:rPr lang="ko-KR" altLang="en-US" sz="1700" dirty="0" smtClean="0"/>
                        <a:t>업그레이드</a:t>
                      </a:r>
                      <a:endParaRPr lang="en-US" altLang="ko-KR" sz="1700" dirty="0" smtClean="0"/>
                    </a:p>
                    <a:p>
                      <a:pPr latinLnBrk="1"/>
                      <a:r>
                        <a:rPr lang="ko-KR" altLang="en-US" sz="1700" dirty="0" smtClean="0"/>
                        <a:t>화면에 골드 및 업그레이드 표시</a:t>
                      </a:r>
                      <a:endParaRPr lang="en-US" altLang="ko-KR" sz="17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적 처치 시 골드 획득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069715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난이도</a:t>
                      </a:r>
                    </a:p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시간이 지남에 따라 적 </a:t>
                      </a:r>
                      <a:r>
                        <a:rPr lang="ko-KR" altLang="en-US" sz="1700" dirty="0" err="1" smtClean="0"/>
                        <a:t>개체수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체력 증가</a:t>
                      </a:r>
                    </a:p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보스 스테이지 구현</a:t>
                      </a:r>
                    </a:p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352642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사운드</a:t>
                      </a:r>
                    </a:p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탄환 발사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업그레이드</a:t>
                      </a:r>
                      <a:r>
                        <a:rPr lang="en-US" altLang="ko-KR" sz="1700" baseline="0" dirty="0" smtClean="0"/>
                        <a:t>, </a:t>
                      </a:r>
                      <a:r>
                        <a:rPr lang="ko-KR" altLang="en-US" sz="1700" dirty="0" smtClean="0"/>
                        <a:t>적</a:t>
                      </a:r>
                      <a:r>
                        <a:rPr lang="ko-KR" altLang="en-US" sz="1700" baseline="0" dirty="0" smtClean="0"/>
                        <a:t> 처치</a:t>
                      </a:r>
                      <a:endParaRPr lang="ko-KR" altLang="en-US" sz="1700" dirty="0" smtClean="0"/>
                    </a:p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보스 </a:t>
                      </a:r>
                      <a:r>
                        <a:rPr lang="ko-KR" altLang="en-US" sz="1700" dirty="0" err="1" smtClean="0"/>
                        <a:t>등장시</a:t>
                      </a:r>
                      <a:r>
                        <a:rPr lang="ko-KR" altLang="en-US" sz="1700" dirty="0" smtClean="0"/>
                        <a:t> </a:t>
                      </a:r>
                    </a:p>
                    <a:p>
                      <a:pPr latinLnBrk="1"/>
                      <a:endParaRPr lang="ko-KR" altLang="en-US" sz="1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77370"/>
                  </a:ext>
                </a:extLst>
              </a:tr>
              <a:tr h="6816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애니메이션</a:t>
                      </a:r>
                    </a:p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캐릭터 움직임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탄환 발사</a:t>
                      </a:r>
                      <a:r>
                        <a:rPr lang="en-US" altLang="ko-KR" sz="1700" dirty="0" smtClean="0"/>
                        <a:t>,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dirty="0" smtClean="0"/>
                        <a:t>적 처치</a:t>
                      </a:r>
                    </a:p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/>
                        <a:t>스킬 이펙트 추가</a:t>
                      </a:r>
                    </a:p>
                    <a:p>
                      <a:pPr latinLnBrk="1"/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78913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942975" y="1441702"/>
            <a:ext cx="2369282" cy="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0174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개발 계획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201767"/>
              </p:ext>
            </p:extLst>
          </p:nvPr>
        </p:nvGraphicFramePr>
        <p:xfrm>
          <a:off x="838200" y="1320270"/>
          <a:ext cx="10210799" cy="611293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2132">
                  <a:extLst>
                    <a:ext uri="{9D8B030D-6E8A-4147-A177-3AD203B41FA5}">
                      <a16:colId xmlns:a16="http://schemas.microsoft.com/office/drawing/2014/main" val="4160587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9368333"/>
                    </a:ext>
                  </a:extLst>
                </a:gridCol>
                <a:gridCol w="8415867">
                  <a:extLst>
                    <a:ext uri="{9D8B030D-6E8A-4147-A177-3AD203B41FA5}">
                      <a16:colId xmlns:a16="http://schemas.microsoft.com/office/drawing/2014/main" val="1473276512"/>
                    </a:ext>
                  </a:extLst>
                </a:gridCol>
              </a:tblGrid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0" dirty="0" smtClean="0"/>
                        <a:t>1</a:t>
                      </a:r>
                      <a:r>
                        <a:rPr lang="ko-KR" altLang="en-US" sz="1700" b="0" dirty="0" smtClean="0"/>
                        <a:t>주차</a:t>
                      </a:r>
                      <a:endParaRPr lang="ko-KR" alt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b="0" dirty="0" smtClean="0"/>
                        <a:t>계획</a:t>
                      </a:r>
                      <a:endParaRPr lang="ko-KR" altLang="en-US" sz="17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b="0" dirty="0" smtClean="0"/>
                        <a:t>리소스 수집</a:t>
                      </a:r>
                      <a:endParaRPr lang="ko-KR" altLang="en-US" sz="17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977796"/>
                  </a:ext>
                </a:extLst>
              </a:tr>
              <a:tr h="63189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결과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(50%)</a:t>
                      </a:r>
                      <a:r>
                        <a:rPr lang="en-US" altLang="ko-KR" sz="1700" baseline="0" dirty="0" smtClean="0"/>
                        <a:t> 1</a:t>
                      </a:r>
                      <a:r>
                        <a:rPr lang="ko-KR" altLang="en-US" sz="1700" baseline="0" dirty="0" smtClean="0"/>
                        <a:t>스테이지 리소스 수집</a:t>
                      </a:r>
                      <a:r>
                        <a:rPr lang="en-US" altLang="ko-KR" sz="1700" baseline="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700" baseline="0" dirty="0" smtClean="0"/>
                        <a:t>더 나은 리소스를 찾고 </a:t>
                      </a:r>
                      <a:r>
                        <a:rPr lang="en-US" altLang="ko-KR" sz="1700" baseline="0" dirty="0" smtClean="0"/>
                        <a:t>2</a:t>
                      </a:r>
                      <a:r>
                        <a:rPr lang="ko-KR" altLang="en-US" sz="1700" baseline="0" dirty="0" smtClean="0"/>
                        <a:t>스테이지 리소스 수집 필요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36008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2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계획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플레이어 객체</a:t>
                      </a:r>
                      <a:r>
                        <a:rPr lang="en-US" altLang="ko-KR" sz="1700" dirty="0" smtClean="0"/>
                        <a:t>,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baseline="0" dirty="0" smtClean="0"/>
                        <a:t>플레이어</a:t>
                      </a:r>
                      <a:r>
                        <a:rPr lang="ko-KR" altLang="en-US" sz="1700" dirty="0" smtClean="0"/>
                        <a:t> 조작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적 객체 </a:t>
                      </a:r>
                      <a:r>
                        <a:rPr lang="ko-KR" altLang="en-US" sz="1700" dirty="0" smtClean="0"/>
                        <a:t>구현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74782"/>
                  </a:ext>
                </a:extLst>
              </a:tr>
              <a:tr h="63189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결과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(80%)</a:t>
                      </a:r>
                      <a:r>
                        <a:rPr lang="ko-KR" altLang="en-US" sz="1700" dirty="0" smtClean="0"/>
                        <a:t>플레이어 객체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이동 </a:t>
                      </a:r>
                      <a:r>
                        <a:rPr lang="ko-KR" altLang="en-US" sz="1700" dirty="0" err="1" smtClean="0"/>
                        <a:t>구현완료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적 객체 구현 중</a:t>
                      </a:r>
                      <a:r>
                        <a:rPr lang="en-US" altLang="ko-KR" sz="1700" dirty="0" smtClean="0"/>
                        <a:t>/</a:t>
                      </a:r>
                      <a:endParaRPr lang="en-US" altLang="ko-KR" sz="1700" baseline="0" dirty="0" smtClean="0"/>
                    </a:p>
                    <a:p>
                      <a:pPr latinLnBrk="1"/>
                      <a:r>
                        <a:rPr lang="ko-KR" altLang="en-US" sz="1700" baseline="0" dirty="0" smtClean="0"/>
                        <a:t>적 </a:t>
                      </a:r>
                      <a:r>
                        <a:rPr lang="ko-KR" altLang="en-US" sz="1700" baseline="0" dirty="0" err="1" smtClean="0"/>
                        <a:t>생성시점</a:t>
                      </a:r>
                      <a:r>
                        <a:rPr lang="ko-KR" altLang="en-US" sz="1700" baseline="0" dirty="0" smtClean="0"/>
                        <a:t> 추가 필요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15950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3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계획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탄환 </a:t>
                      </a:r>
                      <a:r>
                        <a:rPr lang="ko-KR" altLang="en-US" sz="1700" dirty="0" smtClean="0"/>
                        <a:t>발사 완료</a:t>
                      </a:r>
                      <a:r>
                        <a:rPr lang="en-US" altLang="ko-KR" sz="1700" dirty="0" smtClean="0"/>
                        <a:t>, </a:t>
                      </a:r>
                      <a:r>
                        <a:rPr lang="ko-KR" altLang="en-US" sz="1700" dirty="0" smtClean="0"/>
                        <a:t>적 낙하 구현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233555"/>
                  </a:ext>
                </a:extLst>
              </a:tr>
              <a:tr h="63189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결과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(80%) </a:t>
                      </a:r>
                      <a:r>
                        <a:rPr lang="ko-KR" altLang="en-US" sz="1700" dirty="0" smtClean="0"/>
                        <a:t>탄환 발사</a:t>
                      </a:r>
                      <a:r>
                        <a:rPr lang="en-US" altLang="ko-KR" sz="1700" baseline="0" dirty="0" smtClean="0"/>
                        <a:t>, </a:t>
                      </a:r>
                      <a:r>
                        <a:rPr lang="ko-KR" altLang="en-US" sz="1700" baseline="0" dirty="0" smtClean="0"/>
                        <a:t>적 낙하 구현  중</a:t>
                      </a:r>
                      <a:r>
                        <a:rPr lang="en-US" altLang="ko-KR" sz="1700" baseline="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700" baseline="0" dirty="0" smtClean="0"/>
                        <a:t>난이도에 따른 적 낙하 속도 변화 필요</a:t>
                      </a:r>
                      <a:endParaRPr lang="en-US" altLang="ko-KR" sz="1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87883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4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계획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충돌</a:t>
                      </a:r>
                      <a:r>
                        <a:rPr lang="ko-KR" altLang="en-US" sz="1700" baseline="0" dirty="0" smtClean="0"/>
                        <a:t> 체크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74581"/>
                  </a:ext>
                </a:extLst>
              </a:tr>
              <a:tr h="631899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결과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 dirty="0" smtClean="0"/>
                        <a:t>(70%)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baseline="0" dirty="0" smtClean="0"/>
                        <a:t>지구와 적</a:t>
                      </a:r>
                      <a:r>
                        <a:rPr lang="en-US" altLang="ko-KR" sz="1700" baseline="0" dirty="0" smtClean="0"/>
                        <a:t>, </a:t>
                      </a:r>
                      <a:r>
                        <a:rPr lang="ko-KR" altLang="en-US" sz="1700" baseline="0" dirty="0" smtClean="0"/>
                        <a:t>적과 탄환 충돌 체크 완료</a:t>
                      </a:r>
                      <a:r>
                        <a:rPr lang="en-US" altLang="ko-KR" sz="1700" baseline="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700" baseline="0" dirty="0" smtClean="0"/>
                        <a:t>게임 오버 후 다시 시작할 때 게임 속도 </a:t>
                      </a:r>
                      <a:r>
                        <a:rPr lang="ko-KR" altLang="en-US" sz="1700" baseline="0" dirty="0" err="1" smtClean="0"/>
                        <a:t>느려짐</a:t>
                      </a:r>
                      <a:endParaRPr lang="en-US" altLang="ko-KR" sz="17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81173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5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인터페이스 및 업그레이드 구현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463243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6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보스 및</a:t>
                      </a:r>
                      <a:r>
                        <a:rPr lang="ko-KR" altLang="en-US" sz="1700" baseline="0" dirty="0" smtClean="0"/>
                        <a:t> 캐릭터 구성 추가 구현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58179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7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이펙트 및 사운드 구현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572698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8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밸런스 조절</a:t>
                      </a:r>
                      <a:r>
                        <a:rPr lang="en-US" altLang="ko-KR" sz="1700" dirty="0" smtClean="0"/>
                        <a:t>,</a:t>
                      </a:r>
                      <a:r>
                        <a:rPr lang="en-US" altLang="ko-KR" sz="1700" baseline="0" dirty="0" smtClean="0"/>
                        <a:t> </a:t>
                      </a:r>
                      <a:r>
                        <a:rPr lang="ko-KR" altLang="en-US" sz="1700" baseline="0" dirty="0" smtClean="0"/>
                        <a:t>게임 시작</a:t>
                      </a:r>
                      <a:r>
                        <a:rPr lang="en-US" altLang="ko-KR" sz="1700" baseline="0" dirty="0" smtClean="0"/>
                        <a:t>, </a:t>
                      </a:r>
                      <a:r>
                        <a:rPr lang="ko-KR" altLang="en-US" sz="1700" baseline="0" dirty="0" smtClean="0"/>
                        <a:t>종료 구현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376"/>
                  </a:ext>
                </a:extLst>
              </a:tr>
              <a:tr h="3983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/>
                        <a:t>9</a:t>
                      </a:r>
                      <a:r>
                        <a:rPr lang="ko-KR" altLang="en-US" sz="1700" dirty="0" smtClean="0"/>
                        <a:t>주차</a:t>
                      </a:r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/>
                        <a:t>최종 </a:t>
                      </a:r>
                      <a:r>
                        <a:rPr lang="ko-KR" altLang="en-US" sz="1700" dirty="0" err="1" smtClean="0"/>
                        <a:t>정검</a:t>
                      </a:r>
                      <a:endParaRPr lang="ko-KR" alt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502736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>
            <a:off x="838200" y="1170517"/>
            <a:ext cx="24574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000" dirty="0">
                <a:hlinkClick r:id="rId2"/>
              </a:rPr>
              <a:t>https://github.com/gyuhyun-jang/2014182038-2DGP-project/graphs/commit-activity</a:t>
            </a:r>
            <a:endParaRPr lang="ko-KR" altLang="en-US" sz="3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820030" cy="48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276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2DGP 2차 발표 </vt:lpstr>
      <vt:lpstr>게임 컨셉</vt:lpstr>
      <vt:lpstr>개발 범위</vt:lpstr>
      <vt:lpstr>개발 계획</vt:lpstr>
      <vt:lpstr>Github 커밋 통계 https://github.com/gyuhyun-jang/2014182038-2DGP-project/graphs/commit-activity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2DGP 1차 발표</dc:title>
  <dc:creator>장 규현</dc:creator>
  <cp:lastModifiedBy>장 규현</cp:lastModifiedBy>
  <cp:revision>13</cp:revision>
  <dcterms:created xsi:type="dcterms:W3CDTF">2019-09-23T15:35:55Z</dcterms:created>
  <dcterms:modified xsi:type="dcterms:W3CDTF">2019-10-29T10:59:24Z</dcterms:modified>
</cp:coreProperties>
</file>