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45A3-414D-4091-8481-B712CBE8D1C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68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45A3-414D-4091-8481-B712CBE8D1C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92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45A3-414D-4091-8481-B712CBE8D1C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4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45A3-414D-4091-8481-B712CBE8D1C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63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45A3-414D-4091-8481-B712CBE8D1C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10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45A3-414D-4091-8481-B712CBE8D1C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22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45A3-414D-4091-8481-B712CBE8D1C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5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45A3-414D-4091-8481-B712CBE8D1C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45A3-414D-4091-8481-B712CBE8D1C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0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45A3-414D-4091-8481-B712CBE8D1C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86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45A3-414D-4091-8481-B712CBE8D1C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8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D45A3-414D-4091-8481-B712CBE8D1C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9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9250" y="0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2DGP 1</a:t>
            </a:r>
            <a:r>
              <a:rPr lang="ko-KR" altLang="en-US" dirty="0" smtClean="0"/>
              <a:t>차 발표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81700" y="3087688"/>
            <a:ext cx="7258050" cy="836612"/>
          </a:xfrm>
        </p:spPr>
        <p:txBody>
          <a:bodyPr/>
          <a:lstStyle/>
          <a:p>
            <a:r>
              <a:rPr lang="en-US" altLang="ko-KR" dirty="0" smtClean="0"/>
              <a:t>2014182038 </a:t>
            </a:r>
            <a:r>
              <a:rPr lang="ko-KR" altLang="en-US" dirty="0" smtClean="0"/>
              <a:t>장규현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409700" y="358986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 smtClean="0"/>
              <a:t>지구 지키기</a:t>
            </a:r>
            <a:endParaRPr lang="en-US" altLang="ko-KR" sz="5000" dirty="0" smtClean="0"/>
          </a:p>
          <a:p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2912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개발 </a:t>
            </a:r>
            <a:r>
              <a:rPr lang="ko-KR" altLang="en-US" smtClean="0"/>
              <a:t>진척도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340843"/>
              </p:ext>
            </p:extLst>
          </p:nvPr>
        </p:nvGraphicFramePr>
        <p:xfrm>
          <a:off x="838200" y="1825623"/>
          <a:ext cx="10515599" cy="46084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4099">
                  <a:extLst>
                    <a:ext uri="{9D8B030D-6E8A-4147-A177-3AD203B41FA5}">
                      <a16:colId xmlns:a16="http://schemas.microsoft.com/office/drawing/2014/main" val="4160587281"/>
                    </a:ext>
                  </a:extLst>
                </a:gridCol>
                <a:gridCol w="4589985">
                  <a:extLst>
                    <a:ext uri="{9D8B030D-6E8A-4147-A177-3AD203B41FA5}">
                      <a16:colId xmlns:a16="http://schemas.microsoft.com/office/drawing/2014/main" val="1473276512"/>
                    </a:ext>
                  </a:extLst>
                </a:gridCol>
                <a:gridCol w="3283527">
                  <a:extLst>
                    <a:ext uri="{9D8B030D-6E8A-4147-A177-3AD203B41FA5}">
                      <a16:colId xmlns:a16="http://schemas.microsoft.com/office/drawing/2014/main" val="1945409123"/>
                    </a:ext>
                  </a:extLst>
                </a:gridCol>
                <a:gridCol w="2267988">
                  <a:extLst>
                    <a:ext uri="{9D8B030D-6E8A-4147-A177-3AD203B41FA5}">
                      <a16:colId xmlns:a16="http://schemas.microsoft.com/office/drawing/2014/main" val="2208211330"/>
                    </a:ext>
                  </a:extLst>
                </a:gridCol>
              </a:tblGrid>
              <a:tr h="435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차 발표 목표 범위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실제 개발 완료 범위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진척도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691945"/>
                  </a:ext>
                </a:extLst>
              </a:tr>
              <a:tr h="435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리소스 수집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리소스 수집 완료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977796"/>
                  </a:ext>
                </a:extLst>
              </a:tr>
              <a:tr h="435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적 오브젝트 구현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플레이어 조작 구현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플레이어</a:t>
                      </a:r>
                      <a:r>
                        <a:rPr lang="ko-KR" altLang="en-US" sz="1000" baseline="0" dirty="0" smtClean="0"/>
                        <a:t> 조작 구현 완료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적 오브젝트 추가 생성 미완료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70&amp;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74782"/>
                  </a:ext>
                </a:extLst>
              </a:tr>
              <a:tr h="435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탄환 발사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적 낙하 구현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탄환발사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baseline="0" dirty="0" smtClean="0"/>
                        <a:t> 적 낙하 구현 완료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233555"/>
                  </a:ext>
                </a:extLst>
              </a:tr>
              <a:tr h="435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충돌</a:t>
                      </a:r>
                      <a:r>
                        <a:rPr lang="ko-KR" altLang="en-US" sz="1000" baseline="0" dirty="0" smtClean="0"/>
                        <a:t> 체크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차 </a:t>
                      </a:r>
                      <a:r>
                        <a:rPr lang="ko-KR" altLang="en-US" sz="1000" dirty="0" err="1" smtClean="0"/>
                        <a:t>발표시엔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충돌체크가</a:t>
                      </a:r>
                      <a:r>
                        <a:rPr lang="ko-KR" altLang="en-US" sz="1000" dirty="0" smtClean="0"/>
                        <a:t> 되었으나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게임 월드</a:t>
                      </a:r>
                      <a:r>
                        <a:rPr lang="en-US" altLang="ko-KR" sz="1000" baseline="0" dirty="0" smtClean="0"/>
                        <a:t>.</a:t>
                      </a:r>
                      <a:r>
                        <a:rPr lang="en-US" altLang="ko-KR" sz="1000" baseline="0" dirty="0" err="1" smtClean="0"/>
                        <a:t>py</a:t>
                      </a:r>
                      <a:r>
                        <a:rPr lang="ko-KR" altLang="en-US" sz="1000" baseline="0" dirty="0" smtClean="0"/>
                        <a:t>를 추가하며 코드 </a:t>
                      </a:r>
                      <a:r>
                        <a:rPr lang="ko-KR" altLang="en-US" sz="1000" baseline="0" dirty="0" err="1" smtClean="0"/>
                        <a:t>수정중에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충돌체크가</a:t>
                      </a:r>
                      <a:r>
                        <a:rPr lang="ko-KR" altLang="en-US" sz="1000" baseline="0" dirty="0" smtClean="0"/>
                        <a:t> 되지 않음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74581"/>
                  </a:ext>
                </a:extLst>
              </a:tr>
              <a:tr h="435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인터페이스 및 업그레이드 구현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업그레이드 구현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인터페이스 미 구현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50%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463243"/>
                  </a:ext>
                </a:extLst>
              </a:tr>
              <a:tr h="435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보스 및</a:t>
                      </a:r>
                      <a:r>
                        <a:rPr lang="ko-KR" altLang="en-US" sz="1000" baseline="0" dirty="0" smtClean="0"/>
                        <a:t> 캐릭터 구성 추가 구현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추가 구성 </a:t>
                      </a:r>
                      <a:r>
                        <a:rPr lang="ko-KR" altLang="en-US" sz="1000" dirty="0" err="1" smtClean="0"/>
                        <a:t>미구현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58179"/>
                  </a:ext>
                </a:extLst>
              </a:tr>
              <a:tr h="435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이펙트 및 사운드 구현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 구현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572698"/>
                  </a:ext>
                </a:extLst>
              </a:tr>
              <a:tr h="574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밸런스 조절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게임 시작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종료 구현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게임 시작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구현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30%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376"/>
                  </a:ext>
                </a:extLst>
              </a:tr>
              <a:tr h="513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r>
                        <a:rPr lang="ko-KR" altLang="en-US" sz="1000" dirty="0" smtClean="0"/>
                        <a:t>주차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정검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02736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838200" y="1390650"/>
            <a:ext cx="2457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471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깃 </a:t>
            </a:r>
            <a:r>
              <a:rPr lang="ko-KR" altLang="en-US" sz="3000" dirty="0" err="1" smtClean="0"/>
              <a:t>커밋</a:t>
            </a:r>
            <a:r>
              <a:rPr lang="ko-KR" altLang="en-US" sz="3000" dirty="0" smtClean="0"/>
              <a:t> 통계</a:t>
            </a:r>
            <a:endParaRPr lang="ko-KR" altLang="en-US" sz="30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0112"/>
            <a:ext cx="6676938" cy="4351338"/>
          </a:xfr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384725"/>
              </p:ext>
            </p:extLst>
          </p:nvPr>
        </p:nvGraphicFramePr>
        <p:xfrm>
          <a:off x="8545916" y="586662"/>
          <a:ext cx="2644862" cy="5194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528">
                  <a:extLst>
                    <a:ext uri="{9D8B030D-6E8A-4147-A177-3AD203B41FA5}">
                      <a16:colId xmlns:a16="http://schemas.microsoft.com/office/drawing/2014/main" val="1540020818"/>
                    </a:ext>
                  </a:extLst>
                </a:gridCol>
                <a:gridCol w="1822334">
                  <a:extLst>
                    <a:ext uri="{9D8B030D-6E8A-4147-A177-3AD203B41FA5}">
                      <a16:colId xmlns:a16="http://schemas.microsoft.com/office/drawing/2014/main" val="2859253068"/>
                    </a:ext>
                  </a:extLst>
                </a:gridCol>
              </a:tblGrid>
              <a:tr h="577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횟수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06571"/>
                  </a:ext>
                </a:extLst>
              </a:tr>
              <a:tr h="577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792723"/>
                  </a:ext>
                </a:extLst>
              </a:tr>
              <a:tr h="577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61816"/>
                  </a:ext>
                </a:extLst>
              </a:tr>
              <a:tr h="577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403035"/>
                  </a:ext>
                </a:extLst>
              </a:tr>
              <a:tr h="577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448174"/>
                  </a:ext>
                </a:extLst>
              </a:tr>
              <a:tr h="577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76387"/>
                  </a:ext>
                </a:extLst>
              </a:tr>
              <a:tr h="577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0310"/>
                  </a:ext>
                </a:extLst>
              </a:tr>
              <a:tr h="577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791042"/>
                  </a:ext>
                </a:extLst>
              </a:tr>
              <a:tr h="577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407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12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169</Words>
  <Application>Microsoft Office PowerPoint</Application>
  <PresentationFormat>와이드스크린</PresentationFormat>
  <Paragraphs>59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2DGP 1차 발표 </vt:lpstr>
      <vt:lpstr>개발 진척도</vt:lpstr>
      <vt:lpstr>깃 커밋 통계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1차 발표</dc:title>
  <dc:creator>장 규현</dc:creator>
  <cp:lastModifiedBy>장 규현</cp:lastModifiedBy>
  <cp:revision>11</cp:revision>
  <dcterms:created xsi:type="dcterms:W3CDTF">2019-09-23T15:35:55Z</dcterms:created>
  <dcterms:modified xsi:type="dcterms:W3CDTF">2019-11-24T13:54:48Z</dcterms:modified>
</cp:coreProperties>
</file>