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45A3-414D-4091-8481-B712CBE8D1CA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05F59-E709-4CD5-9906-9EA90E45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68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45A3-414D-4091-8481-B712CBE8D1CA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05F59-E709-4CD5-9906-9EA90E45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92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45A3-414D-4091-8481-B712CBE8D1CA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05F59-E709-4CD5-9906-9EA90E45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04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45A3-414D-4091-8481-B712CBE8D1CA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05F59-E709-4CD5-9906-9EA90E45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639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45A3-414D-4091-8481-B712CBE8D1CA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05F59-E709-4CD5-9906-9EA90E45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10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45A3-414D-4091-8481-B712CBE8D1CA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05F59-E709-4CD5-9906-9EA90E45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22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45A3-414D-4091-8481-B712CBE8D1CA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05F59-E709-4CD5-9906-9EA90E45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15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45A3-414D-4091-8481-B712CBE8D1CA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05F59-E709-4CD5-9906-9EA90E45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45A3-414D-4091-8481-B712CBE8D1CA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05F59-E709-4CD5-9906-9EA90E45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20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45A3-414D-4091-8481-B712CBE8D1CA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05F59-E709-4CD5-9906-9EA90E45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86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45A3-414D-4091-8481-B712CBE8D1CA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05F59-E709-4CD5-9906-9EA90E45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18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D45A3-414D-4091-8481-B712CBE8D1CA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05F59-E709-4CD5-9906-9EA90E45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9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19250" y="0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2DGP 1</a:t>
            </a:r>
            <a:r>
              <a:rPr lang="ko-KR" altLang="en-US" dirty="0" smtClean="0"/>
              <a:t>차 발표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81700" y="3087688"/>
            <a:ext cx="7258050" cy="836612"/>
          </a:xfrm>
        </p:spPr>
        <p:txBody>
          <a:bodyPr/>
          <a:lstStyle/>
          <a:p>
            <a:r>
              <a:rPr lang="en-US" altLang="ko-KR" dirty="0" smtClean="0"/>
              <a:t>2014182038 </a:t>
            </a:r>
            <a:r>
              <a:rPr lang="ko-KR" altLang="en-US" dirty="0" smtClean="0"/>
              <a:t>장규현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409700" y="358986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 smtClean="0"/>
              <a:t>지구 지키기</a:t>
            </a:r>
            <a:endParaRPr lang="en-US" altLang="ko-KR" sz="5000" dirty="0" smtClean="0"/>
          </a:p>
          <a:p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29123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485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게임 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600" dirty="0" smtClean="0"/>
              <a:t>하늘에서 떨어지는 각종 위험으로부터 지구를 지키는 슈팅</a:t>
            </a:r>
            <a:r>
              <a:rPr lang="en-US" altLang="ko-KR" sz="2600" dirty="0" smtClean="0"/>
              <a:t>,</a:t>
            </a:r>
            <a:r>
              <a:rPr lang="ko-KR" altLang="en-US" sz="2600" dirty="0" smtClean="0"/>
              <a:t>디펜스 게임</a:t>
            </a:r>
            <a:endParaRPr lang="en-US" altLang="ko-KR" sz="2600" dirty="0" smtClean="0"/>
          </a:p>
          <a:p>
            <a:pPr>
              <a:buFontTx/>
              <a:buChar char="-"/>
            </a:pPr>
            <a:r>
              <a:rPr lang="ko-KR" altLang="en-US" sz="2600" dirty="0" smtClean="0"/>
              <a:t>위험요소</a:t>
            </a:r>
            <a:r>
              <a:rPr lang="en-US" altLang="ko-KR" sz="2600" dirty="0" smtClean="0"/>
              <a:t>(</a:t>
            </a:r>
            <a:r>
              <a:rPr lang="ko-KR" altLang="en-US" sz="2600" dirty="0" smtClean="0"/>
              <a:t>적</a:t>
            </a:r>
            <a:r>
              <a:rPr lang="en-US" altLang="ko-KR" sz="2600" dirty="0" smtClean="0"/>
              <a:t>)</a:t>
            </a:r>
            <a:r>
              <a:rPr lang="ko-KR" altLang="en-US" sz="2600" dirty="0" smtClean="0"/>
              <a:t>가 바닥에 떨어지면 플레이어</a:t>
            </a:r>
            <a:r>
              <a:rPr lang="en-US" altLang="ko-KR" sz="2600" dirty="0" smtClean="0"/>
              <a:t>(</a:t>
            </a:r>
            <a:r>
              <a:rPr lang="ko-KR" altLang="en-US" sz="2600" dirty="0" smtClean="0"/>
              <a:t>지구</a:t>
            </a:r>
            <a:r>
              <a:rPr lang="en-US" altLang="ko-KR" sz="2600" dirty="0" smtClean="0"/>
              <a:t>)</a:t>
            </a:r>
            <a:r>
              <a:rPr lang="ko-KR" altLang="en-US" sz="2600" dirty="0" smtClean="0"/>
              <a:t>의 라이프가 줄어듦</a:t>
            </a:r>
            <a:endParaRPr lang="en-US" altLang="ko-KR" sz="2600" dirty="0" smtClean="0"/>
          </a:p>
          <a:p>
            <a:pPr>
              <a:buFontTx/>
              <a:buChar char="-"/>
            </a:pPr>
            <a:r>
              <a:rPr lang="ko-KR" altLang="en-US" sz="2600" dirty="0" smtClean="0"/>
              <a:t>위험요소</a:t>
            </a:r>
            <a:r>
              <a:rPr lang="en-US" altLang="ko-KR" sz="2600" dirty="0" smtClean="0"/>
              <a:t>(</a:t>
            </a:r>
            <a:r>
              <a:rPr lang="ko-KR" altLang="en-US" sz="2600" dirty="0" smtClean="0"/>
              <a:t>적</a:t>
            </a:r>
            <a:r>
              <a:rPr lang="en-US" altLang="ko-KR" sz="2600" dirty="0" smtClean="0"/>
              <a:t>)</a:t>
            </a:r>
            <a:r>
              <a:rPr lang="ko-KR" altLang="en-US" sz="2600" dirty="0" smtClean="0"/>
              <a:t>를 공격해 처치하며 지구를 지킨다</a:t>
            </a:r>
            <a:endParaRPr lang="en-US" altLang="ko-KR" sz="2600" dirty="0" smtClean="0"/>
          </a:p>
          <a:p>
            <a:pPr>
              <a:buFontTx/>
              <a:buChar char="-"/>
            </a:pPr>
            <a:r>
              <a:rPr lang="ko-KR" altLang="en-US" sz="2600" dirty="0" smtClean="0"/>
              <a:t>주어진 라이프가 소진되면 점수를 띄우며 게임 종료</a:t>
            </a:r>
            <a:endParaRPr lang="ko-KR" altLang="en-US" sz="26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704850" y="1371600"/>
            <a:ext cx="253365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56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개체 틀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>
            <a:fillRect/>
          </a:stretch>
        </p:blipFill>
        <p:spPr>
          <a:xfrm>
            <a:off x="782638" y="1752600"/>
            <a:ext cx="6172200" cy="4089400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488238" y="1435535"/>
            <a:ext cx="3932237" cy="4881563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-&gt; </a:t>
            </a:r>
            <a:r>
              <a:rPr lang="ko-KR" altLang="en-US" sz="1800" dirty="0" smtClean="0"/>
              <a:t>고전 플래시게임 </a:t>
            </a:r>
            <a:r>
              <a:rPr lang="ko-KR" altLang="en-US" sz="1800" dirty="0" err="1" smtClean="0"/>
              <a:t>건물부수기</a:t>
            </a:r>
            <a:endParaRPr lang="en-US" altLang="ko-KR" sz="1800" dirty="0" smtClean="0"/>
          </a:p>
          <a:p>
            <a:r>
              <a:rPr lang="en-US" altLang="ko-KR" sz="1800" dirty="0" smtClean="0"/>
              <a:t>(</a:t>
            </a:r>
            <a:r>
              <a:rPr lang="ko-KR" altLang="en-US" sz="1800" dirty="0" smtClean="0"/>
              <a:t>적합한 사진을 못 찾아 비슷한 컨셉의 게임의 사진으로 대체</a:t>
            </a:r>
            <a:r>
              <a:rPr lang="en-US" altLang="ko-KR" sz="1800" dirty="0" smtClean="0"/>
              <a:t>)</a:t>
            </a:r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위에서 랜덤으로 내려오는 적을 플레이어가 탄환으로 쏘아 맞추어 처치한다</a:t>
            </a:r>
            <a:r>
              <a:rPr lang="en-US" altLang="ko-KR" sz="1800" dirty="0" smtClean="0"/>
              <a:t>. </a:t>
            </a:r>
          </a:p>
          <a:p>
            <a:r>
              <a:rPr lang="ko-KR" altLang="en-US" sz="1800" dirty="0" smtClean="0"/>
              <a:t>시간이 경과함에 따라 적의 체력이 증가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r>
              <a:rPr lang="ko-KR" altLang="en-US" sz="1800" dirty="0" smtClean="0"/>
              <a:t>따라서 플레이어의 공격력도 증가시켜 지구를 지켜낸다</a:t>
            </a:r>
            <a:r>
              <a:rPr lang="en-US" altLang="ko-KR" sz="1800" dirty="0" smtClean="0"/>
              <a:t>. </a:t>
            </a:r>
            <a:endParaRPr lang="en-US" altLang="ko-KR" sz="1800" dirty="0"/>
          </a:p>
          <a:p>
            <a:r>
              <a:rPr lang="ko-KR" altLang="en-US" sz="1800" dirty="0" smtClean="0"/>
              <a:t>적이 지구에 닿으면 체력 감소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지구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플레이어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의 라이프가 모두 소진되면 게임 종료</a:t>
            </a:r>
            <a:r>
              <a:rPr lang="en-US" altLang="ko-KR" sz="1800" dirty="0"/>
              <a:t>.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82638" y="1435535"/>
            <a:ext cx="36397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82638" y="10997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400" dirty="0" smtClean="0"/>
              <a:t>예상 게임 흐름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69096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범위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584" y="3425951"/>
            <a:ext cx="2578832" cy="60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4751"/>
            <a:ext cx="2578832" cy="6097"/>
          </a:xfrm>
          <a:prstGeom prst="rect">
            <a:avLst/>
          </a:prstGeom>
        </p:spPr>
      </p:pic>
      <p:graphicFrame>
        <p:nvGraphicFramePr>
          <p:cNvPr id="13" name="내용 개체 틀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3654614"/>
              </p:ext>
            </p:extLst>
          </p:nvPr>
        </p:nvGraphicFramePr>
        <p:xfrm>
          <a:off x="838200" y="1825625"/>
          <a:ext cx="10515600" cy="4580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71650">
                  <a:extLst>
                    <a:ext uri="{9D8B030D-6E8A-4147-A177-3AD203B41FA5}">
                      <a16:colId xmlns:a16="http://schemas.microsoft.com/office/drawing/2014/main" val="4010818847"/>
                    </a:ext>
                  </a:extLst>
                </a:gridCol>
                <a:gridCol w="4667250">
                  <a:extLst>
                    <a:ext uri="{9D8B030D-6E8A-4147-A177-3AD203B41FA5}">
                      <a16:colId xmlns:a16="http://schemas.microsoft.com/office/drawing/2014/main" val="2289042525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61013103"/>
                    </a:ext>
                  </a:extLst>
                </a:gridCol>
              </a:tblGrid>
              <a:tr h="714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344235"/>
                  </a:ext>
                </a:extLst>
              </a:tr>
              <a:tr h="714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/>
                        <a:t>캐릭터</a:t>
                      </a:r>
                      <a:endParaRPr lang="ko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좌우</a:t>
                      </a:r>
                      <a:r>
                        <a:rPr lang="en-US" altLang="ko-KR" sz="2000" dirty="0" smtClean="0"/>
                        <a:t>, </a:t>
                      </a:r>
                      <a:r>
                        <a:rPr lang="ko-KR" altLang="en-US" sz="2000" dirty="0" smtClean="0"/>
                        <a:t>탄환 발사</a:t>
                      </a:r>
                      <a:r>
                        <a:rPr lang="en-US" altLang="ko-KR" sz="2000" dirty="0" smtClean="0"/>
                        <a:t>, </a:t>
                      </a:r>
                      <a:r>
                        <a:rPr lang="ko-KR" altLang="en-US" sz="2000" dirty="0" smtClean="0"/>
                        <a:t>업그레이드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스킬 사용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93994"/>
                  </a:ext>
                </a:extLst>
              </a:tr>
              <a:tr h="714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/>
                        <a:t>난이도</a:t>
                      </a:r>
                      <a:endParaRPr lang="ko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시간이 지남에 따라 적 </a:t>
                      </a:r>
                      <a:r>
                        <a:rPr lang="ko-KR" altLang="en-US" sz="2000" dirty="0" err="1" smtClean="0"/>
                        <a:t>개체수</a:t>
                      </a:r>
                      <a:r>
                        <a:rPr lang="en-US" altLang="ko-KR" sz="2000" dirty="0" smtClean="0"/>
                        <a:t>, </a:t>
                      </a:r>
                      <a:r>
                        <a:rPr lang="ko-KR" altLang="en-US" sz="2000" dirty="0" smtClean="0"/>
                        <a:t>체력 증가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보스 스테이지 구현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960162"/>
                  </a:ext>
                </a:extLst>
              </a:tr>
              <a:tr h="714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/>
                        <a:t>게임 기능</a:t>
                      </a:r>
                      <a:endParaRPr lang="ko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생존 시간에 따라 골드 획득</a:t>
                      </a:r>
                      <a:endParaRPr lang="en-US" altLang="ko-KR" sz="2000" dirty="0" smtClean="0"/>
                    </a:p>
                    <a:p>
                      <a:pPr latinLnBrk="1"/>
                      <a:r>
                        <a:rPr lang="ko-KR" altLang="en-US" sz="2000" dirty="0" smtClean="0"/>
                        <a:t>플레이어 업그레이드</a:t>
                      </a:r>
                      <a:endParaRPr lang="en-US" altLang="ko-KR" sz="2000" dirty="0" smtClean="0"/>
                    </a:p>
                    <a:p>
                      <a:pPr latinLnBrk="1"/>
                      <a:r>
                        <a:rPr lang="ko-KR" altLang="en-US" sz="2000" dirty="0" smtClean="0"/>
                        <a:t>화면에 골드 및 업그레이드 표시</a:t>
                      </a:r>
                      <a:endParaRPr lang="en-US" altLang="ko-KR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적 처치 시 골드 획득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069715"/>
                  </a:ext>
                </a:extLst>
              </a:tr>
              <a:tr h="714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/>
                        <a:t>사운드</a:t>
                      </a:r>
                      <a:endParaRPr lang="ko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탄환 발사</a:t>
                      </a:r>
                      <a:r>
                        <a:rPr lang="en-US" altLang="ko-KR" sz="2000" dirty="0" smtClean="0"/>
                        <a:t>, </a:t>
                      </a:r>
                      <a:r>
                        <a:rPr lang="ko-KR" altLang="en-US" sz="2000" dirty="0" smtClean="0"/>
                        <a:t>업그레이드</a:t>
                      </a:r>
                      <a:r>
                        <a:rPr lang="en-US" altLang="ko-KR" sz="2000" baseline="0" dirty="0" smtClean="0"/>
                        <a:t>, </a:t>
                      </a:r>
                      <a:r>
                        <a:rPr lang="ko-KR" altLang="en-US" sz="2000" dirty="0" smtClean="0"/>
                        <a:t>적</a:t>
                      </a:r>
                      <a:r>
                        <a:rPr lang="ko-KR" altLang="en-US" sz="2000" baseline="0" dirty="0" smtClean="0"/>
                        <a:t> 처치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보스 </a:t>
                      </a:r>
                      <a:r>
                        <a:rPr lang="ko-KR" altLang="en-US" sz="2000" dirty="0" err="1" smtClean="0"/>
                        <a:t>등장시</a:t>
                      </a:r>
                      <a:r>
                        <a:rPr lang="ko-KR" altLang="en-US" sz="2000" dirty="0" smtClean="0"/>
                        <a:t> 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352642"/>
                  </a:ext>
                </a:extLst>
              </a:tr>
              <a:tr h="714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/>
                        <a:t>애니메이션</a:t>
                      </a:r>
                      <a:endParaRPr lang="ko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캐릭터 움직임</a:t>
                      </a:r>
                      <a:r>
                        <a:rPr lang="en-US" altLang="ko-KR" sz="2000" dirty="0" smtClean="0"/>
                        <a:t>, </a:t>
                      </a:r>
                      <a:r>
                        <a:rPr lang="ko-KR" altLang="en-US" sz="2000" dirty="0" smtClean="0"/>
                        <a:t>탄환 발사</a:t>
                      </a:r>
                      <a:r>
                        <a:rPr lang="en-US" altLang="ko-KR" sz="2000" dirty="0" smtClean="0"/>
                        <a:t>,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ko-KR" altLang="en-US" sz="2000" dirty="0" smtClean="0"/>
                        <a:t>적 처치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스킬 이펙트 추가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077370"/>
                  </a:ext>
                </a:extLst>
              </a:tr>
            </a:tbl>
          </a:graphicData>
        </a:graphic>
      </p:graphicFrame>
      <p:cxnSp>
        <p:nvCxnSpPr>
          <p:cNvPr id="16" name="직선 연결선 15"/>
          <p:cNvCxnSpPr/>
          <p:nvPr/>
        </p:nvCxnSpPr>
        <p:spPr>
          <a:xfrm>
            <a:off x="942975" y="1441702"/>
            <a:ext cx="2369282" cy="3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60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계획</a:t>
            </a:r>
            <a:endParaRPr lang="ko-KR" altLang="en-US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621484"/>
              </p:ext>
            </p:extLst>
          </p:nvPr>
        </p:nvGraphicFramePr>
        <p:xfrm>
          <a:off x="838200" y="1825623"/>
          <a:ext cx="10515600" cy="457517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47750">
                  <a:extLst>
                    <a:ext uri="{9D8B030D-6E8A-4147-A177-3AD203B41FA5}">
                      <a16:colId xmlns:a16="http://schemas.microsoft.com/office/drawing/2014/main" val="4160587281"/>
                    </a:ext>
                  </a:extLst>
                </a:gridCol>
                <a:gridCol w="9467850">
                  <a:extLst>
                    <a:ext uri="{9D8B030D-6E8A-4147-A177-3AD203B41FA5}">
                      <a16:colId xmlns:a16="http://schemas.microsoft.com/office/drawing/2014/main" val="1473276512"/>
                    </a:ext>
                  </a:extLst>
                </a:gridCol>
              </a:tblGrid>
              <a:tr h="508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1</a:t>
                      </a:r>
                      <a:r>
                        <a:rPr lang="ko-KR" altLang="en-US" sz="2300" dirty="0" smtClean="0"/>
                        <a:t>주차</a:t>
                      </a:r>
                      <a:endParaRPr lang="ko-KR" alt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리소스 수집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977796"/>
                  </a:ext>
                </a:extLst>
              </a:tr>
              <a:tr h="508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2</a:t>
                      </a:r>
                      <a:r>
                        <a:rPr lang="ko-KR" altLang="en-US" sz="2300" dirty="0" smtClean="0"/>
                        <a:t>주차</a:t>
                      </a:r>
                      <a:endParaRPr lang="ko-KR" alt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플레이어</a:t>
                      </a:r>
                      <a:r>
                        <a:rPr lang="en-US" altLang="ko-KR" sz="2000" dirty="0" smtClean="0"/>
                        <a:t>, </a:t>
                      </a:r>
                      <a:r>
                        <a:rPr lang="ko-KR" altLang="en-US" sz="2000" dirty="0" smtClean="0"/>
                        <a:t>적 오브젝트 구현</a:t>
                      </a:r>
                      <a:r>
                        <a:rPr lang="en-US" altLang="ko-KR" sz="2000" dirty="0" smtClean="0"/>
                        <a:t>, </a:t>
                      </a:r>
                      <a:r>
                        <a:rPr lang="ko-KR" altLang="en-US" sz="2000" dirty="0" smtClean="0"/>
                        <a:t>플레이어 조작 구현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974782"/>
                  </a:ext>
                </a:extLst>
              </a:tr>
              <a:tr h="508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3</a:t>
                      </a:r>
                      <a:r>
                        <a:rPr lang="ko-KR" altLang="en-US" sz="2300" dirty="0" smtClean="0"/>
                        <a:t>주차</a:t>
                      </a:r>
                      <a:endParaRPr lang="ko-KR" alt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탄환 발사</a:t>
                      </a:r>
                      <a:r>
                        <a:rPr lang="en-US" altLang="ko-KR" sz="2000" dirty="0" smtClean="0"/>
                        <a:t>, </a:t>
                      </a:r>
                      <a:r>
                        <a:rPr lang="ko-KR" altLang="en-US" sz="2000" dirty="0" smtClean="0"/>
                        <a:t>적 낙하 구현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233555"/>
                  </a:ext>
                </a:extLst>
              </a:tr>
              <a:tr h="508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4</a:t>
                      </a:r>
                      <a:r>
                        <a:rPr lang="ko-KR" altLang="en-US" sz="2300" dirty="0" smtClean="0"/>
                        <a:t>주차</a:t>
                      </a:r>
                      <a:endParaRPr lang="ko-KR" alt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충돌</a:t>
                      </a:r>
                      <a:r>
                        <a:rPr lang="ko-KR" altLang="en-US" sz="2000" baseline="0" dirty="0" smtClean="0"/>
                        <a:t> 체크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974581"/>
                  </a:ext>
                </a:extLst>
              </a:tr>
              <a:tr h="508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5</a:t>
                      </a:r>
                      <a:r>
                        <a:rPr lang="ko-KR" altLang="en-US" sz="2300" dirty="0" smtClean="0"/>
                        <a:t>주차</a:t>
                      </a:r>
                      <a:endParaRPr lang="ko-KR" alt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인터페이스 및 업그레이드 구현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463243"/>
                  </a:ext>
                </a:extLst>
              </a:tr>
              <a:tr h="508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6</a:t>
                      </a:r>
                      <a:r>
                        <a:rPr lang="ko-KR" altLang="en-US" sz="2300" dirty="0" smtClean="0"/>
                        <a:t>주차</a:t>
                      </a:r>
                      <a:endParaRPr lang="ko-KR" alt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보스 및</a:t>
                      </a:r>
                      <a:r>
                        <a:rPr lang="ko-KR" altLang="en-US" sz="2000" baseline="0" dirty="0" smtClean="0"/>
                        <a:t> 캐릭터 구성 추가 구현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958179"/>
                  </a:ext>
                </a:extLst>
              </a:tr>
              <a:tr h="508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7</a:t>
                      </a:r>
                      <a:r>
                        <a:rPr lang="ko-KR" altLang="en-US" sz="2300" dirty="0" smtClean="0"/>
                        <a:t>주차</a:t>
                      </a:r>
                      <a:endParaRPr lang="ko-KR" alt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이펙트 및 사운드 구현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572698"/>
                  </a:ext>
                </a:extLst>
              </a:tr>
              <a:tr h="508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8</a:t>
                      </a:r>
                      <a:r>
                        <a:rPr lang="ko-KR" altLang="en-US" sz="2300" dirty="0" smtClean="0"/>
                        <a:t>주차</a:t>
                      </a:r>
                      <a:endParaRPr lang="ko-KR" alt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밸런스 조절</a:t>
                      </a:r>
                      <a:r>
                        <a:rPr lang="en-US" altLang="ko-KR" sz="2000" dirty="0" smtClean="0"/>
                        <a:t>,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ko-KR" altLang="en-US" sz="2000" baseline="0" dirty="0" smtClean="0"/>
                        <a:t>게임 시작</a:t>
                      </a:r>
                      <a:r>
                        <a:rPr lang="en-US" altLang="ko-KR" sz="2000" baseline="0" dirty="0" smtClean="0"/>
                        <a:t>, </a:t>
                      </a:r>
                      <a:r>
                        <a:rPr lang="ko-KR" altLang="en-US" sz="2000" baseline="0" dirty="0" smtClean="0"/>
                        <a:t>종료 구현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376"/>
                  </a:ext>
                </a:extLst>
              </a:tr>
              <a:tr h="508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9</a:t>
                      </a:r>
                      <a:r>
                        <a:rPr lang="ko-KR" altLang="en-US" sz="2300" dirty="0" smtClean="0"/>
                        <a:t>주차</a:t>
                      </a:r>
                      <a:endParaRPr lang="ko-KR" alt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최종 </a:t>
                      </a:r>
                      <a:r>
                        <a:rPr lang="ko-KR" altLang="en-US" sz="2000" dirty="0" err="1" smtClean="0"/>
                        <a:t>정검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02736"/>
                  </a:ext>
                </a:extLst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838200" y="1390650"/>
            <a:ext cx="2457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5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241</Words>
  <Application>Microsoft Office PowerPoint</Application>
  <PresentationFormat>와이드스크린</PresentationFormat>
  <Paragraphs>57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Theme</vt:lpstr>
      <vt:lpstr>2DGP 1차 발표 </vt:lpstr>
      <vt:lpstr>게임 컨셉</vt:lpstr>
      <vt:lpstr>예상 게임 흐름</vt:lpstr>
      <vt:lpstr>개발 범위</vt:lpstr>
      <vt:lpstr>개발 계획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1차 발표</dc:title>
  <dc:creator>장 규현</dc:creator>
  <cp:lastModifiedBy>장 규현</cp:lastModifiedBy>
  <cp:revision>9</cp:revision>
  <dcterms:created xsi:type="dcterms:W3CDTF">2019-09-23T15:35:55Z</dcterms:created>
  <dcterms:modified xsi:type="dcterms:W3CDTF">2019-09-24T10:42:47Z</dcterms:modified>
</cp:coreProperties>
</file>