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  <p:sldMasterId id="2147483656" r:id="rId3"/>
    <p:sldMasterId id="2147483658" r:id="rId4"/>
    <p:sldMasterId id="2147483662" r:id="rId5"/>
  </p:sldMasterIdLst>
  <p:notesMasterIdLst>
    <p:notesMasterId r:id="rId12"/>
  </p:notesMasterIdLst>
  <p:sldIdLst>
    <p:sldId id="258" r:id="rId6"/>
    <p:sldId id="268" r:id="rId7"/>
    <p:sldId id="259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3"/>
    </p:embeddedFont>
    <p:embeddedFont>
      <p:font typeface="08서울남산체 L" panose="02020603020101020101" pitchFamily="18" charset="-127"/>
      <p:regular r:id="rId14"/>
    </p:embeddedFont>
    <p:embeddedFont>
      <p:font typeface="08서울남산체 M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 혜진" initials="서혜" lastIdx="1" clrIdx="0">
    <p:extLst>
      <p:ext uri="{19B8F6BF-5375-455C-9EA6-DF929625EA0E}">
        <p15:presenceInfo xmlns:p15="http://schemas.microsoft.com/office/powerpoint/2012/main" userId="d70fd877a1af6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0"/>
    <a:srgbClr val="FFE8BA"/>
    <a:srgbClr val="FDCACB"/>
    <a:srgbClr val="41BEC8"/>
    <a:srgbClr val="E58178"/>
    <a:srgbClr val="208F96"/>
    <a:srgbClr val="F9A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8E25A-A61C-4676-8EF6-1A2454F3491C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C0477-0535-4E17-A8DF-E917A4187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5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3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4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0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95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3488" y="1085286"/>
            <a:ext cx="11345025" cy="5801289"/>
          </a:xfrm>
          <a:prstGeom prst="rect">
            <a:avLst/>
          </a:prstGeom>
          <a:noFill/>
          <a:ln w="19050" cap="rnd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3488" y="1085286"/>
            <a:ext cx="11345025" cy="5801289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1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4367" y="132786"/>
            <a:ext cx="11924758" cy="6725214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FFE8B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423488" y="1085286"/>
            <a:ext cx="11345025" cy="5873970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6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24367" y="132786"/>
            <a:ext cx="11924758" cy="6877614"/>
          </a:xfrm>
          <a:prstGeom prst="roundRect">
            <a:avLst>
              <a:gd name="adj" fmla="val 1062"/>
            </a:avLst>
          </a:prstGeom>
          <a:solidFill>
            <a:schemeClr val="bg1"/>
          </a:solidFill>
          <a:ln w="19050" cap="rnd">
            <a:solidFill>
              <a:srgbClr val="FFE8B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423488" y="1085286"/>
            <a:ext cx="11345025" cy="5873970"/>
          </a:xfrm>
          <a:prstGeom prst="rect">
            <a:avLst/>
          </a:prstGeom>
          <a:noFill/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5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72187" y="19956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 NAME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410" y="199568"/>
            <a:ext cx="833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FC35EF-A4F8-41BC-A0CD-616650FE97A5}"/>
              </a:ext>
            </a:extLst>
          </p:cNvPr>
          <p:cNvGrpSpPr/>
          <p:nvPr/>
        </p:nvGrpSpPr>
        <p:grpSpPr>
          <a:xfrm>
            <a:off x="3056546" y="2540622"/>
            <a:ext cx="6078908" cy="1489885"/>
            <a:chOff x="3171291" y="2396588"/>
            <a:chExt cx="6078908" cy="1489885"/>
          </a:xfrm>
        </p:grpSpPr>
        <p:sp>
          <p:nvSpPr>
            <p:cNvPr id="3" name="TextBox 2"/>
            <p:cNvSpPr txBox="1"/>
            <p:nvPr/>
          </p:nvSpPr>
          <p:spPr>
            <a:xfrm>
              <a:off x="3171291" y="2396588"/>
              <a:ext cx="6078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모바일 서비스 디자인</a:t>
              </a:r>
              <a:endParaRPr lang="ko-KR" altLang="en-US" sz="5400" b="1" spc="300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158DBF-1507-4A3F-9D2E-192259E67A01}"/>
                </a:ext>
              </a:extLst>
            </p:cNvPr>
            <p:cNvSpPr txBox="1"/>
            <p:nvPr/>
          </p:nvSpPr>
          <p:spPr>
            <a:xfrm>
              <a:off x="5021258" y="3517141"/>
              <a:ext cx="2378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구글 캘린더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API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연동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8AB643-12DC-434C-B65E-2F3B05D880AE}"/>
              </a:ext>
            </a:extLst>
          </p:cNvPr>
          <p:cNvSpPr txBox="1"/>
          <p:nvPr/>
        </p:nvSpPr>
        <p:spPr>
          <a:xfrm>
            <a:off x="9135454" y="5242173"/>
            <a:ext cx="29094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2017316006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김규정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2017316020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서혜진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2017316033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정태희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14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367" y="3673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9EA01F67-3E71-4307-BEE0-B211AFAB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97" y="527818"/>
            <a:ext cx="4453883" cy="2089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38A36E3-FA3A-4FF6-B11D-B9C59A673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1" y="1902544"/>
            <a:ext cx="2273094" cy="404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B98937-738B-4498-A2E3-501950EB7F19}"/>
              </a:ext>
            </a:extLst>
          </p:cNvPr>
          <p:cNvSpPr txBox="1"/>
          <p:nvPr/>
        </p:nvSpPr>
        <p:spPr>
          <a:xfrm>
            <a:off x="6386053" y="1902542"/>
            <a:ext cx="3143429" cy="50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282649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BF3DC11-7367-430F-BFA0-53078C9D7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1" y="1902542"/>
            <a:ext cx="2273094" cy="4041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DB2728-E52F-4494-A94A-43E2A662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24" y="585106"/>
            <a:ext cx="4444356" cy="20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FE9A1-CA81-4989-940C-709D56F3902E}"/>
              </a:ext>
            </a:extLst>
          </p:cNvPr>
          <p:cNvSpPr txBox="1"/>
          <p:nvPr/>
        </p:nvSpPr>
        <p:spPr>
          <a:xfrm>
            <a:off x="6386053" y="1902542"/>
            <a:ext cx="3143429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과제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제목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마감기한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내용 작성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ADDBA7D-2052-4101-B6C3-645B0E95D866}"/>
              </a:ext>
            </a:extLst>
          </p:cNvPr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AAD63-D129-4A93-87E8-1854A2AD6764}"/>
              </a:ext>
            </a:extLst>
          </p:cNvPr>
          <p:cNvSpPr txBox="1"/>
          <p:nvPr/>
        </p:nvSpPr>
        <p:spPr>
          <a:xfrm>
            <a:off x="516367" y="3673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8459BC4-7D59-44B0-B748-2F775E49B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7" y="1935924"/>
            <a:ext cx="2273095" cy="40410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73BB03-F14F-45C8-9843-551FB87C5D26}"/>
              </a:ext>
            </a:extLst>
          </p:cNvPr>
          <p:cNvSpPr txBox="1"/>
          <p:nvPr/>
        </p:nvSpPr>
        <p:spPr>
          <a:xfrm>
            <a:off x="6386053" y="1902542"/>
            <a:ext cx="3789564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미팅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제목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시간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장소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내용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6ED6E-5F01-480C-AED8-4F1C461B2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46" y="425983"/>
            <a:ext cx="4449205" cy="376912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9CE6809-64D1-4EE2-9CB0-D5D8E419E2D4}"/>
              </a:ext>
            </a:extLst>
          </p:cNvPr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CEE0B-8CC1-46FA-B23C-221FED4C03FD}"/>
              </a:ext>
            </a:extLst>
          </p:cNvPr>
          <p:cNvSpPr txBox="1"/>
          <p:nvPr/>
        </p:nvSpPr>
        <p:spPr>
          <a:xfrm>
            <a:off x="516367" y="36739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미팅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44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27A9042-C674-47C5-B312-4B5290B38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5" y="1747685"/>
            <a:ext cx="2273095" cy="40410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4EC1192-3262-430B-974D-C88FAEB33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22" y="1747685"/>
            <a:ext cx="2273096" cy="4041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5DB72-14FE-4C34-8D65-033B6A0EDCC9}"/>
              </a:ext>
            </a:extLst>
          </p:cNvPr>
          <p:cNvSpPr txBox="1"/>
          <p:nvPr/>
        </p:nvSpPr>
        <p:spPr>
          <a:xfrm>
            <a:off x="2731023" y="6017862"/>
            <a:ext cx="237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 후 캘린더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66116-F3D8-446F-BC15-5B98D350B9CC}"/>
              </a:ext>
            </a:extLst>
          </p:cNvPr>
          <p:cNvSpPr txBox="1"/>
          <p:nvPr/>
        </p:nvSpPr>
        <p:spPr>
          <a:xfrm>
            <a:off x="7364901" y="6017862"/>
            <a:ext cx="16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날짜별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A98BC6-F947-432C-B796-AEA3FD92D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93" y="547370"/>
            <a:ext cx="4367500" cy="230301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72C2B2D-656E-423F-BA6D-94C5D8B569E5}"/>
              </a:ext>
            </a:extLst>
          </p:cNvPr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BCAEC-A79F-4D28-A98F-726C305D1101}"/>
              </a:ext>
            </a:extLst>
          </p:cNvPr>
          <p:cNvSpPr txBox="1"/>
          <p:nvPr/>
        </p:nvSpPr>
        <p:spPr>
          <a:xfrm>
            <a:off x="516367" y="367392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입력 후 캘린더 화면 및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날짜별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19648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F258BABE-9DDD-4A42-8355-17F67CECD8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67" y="1924665"/>
            <a:ext cx="2273095" cy="404105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30E54E-1883-47B1-827F-F5A03E8EB3A6}"/>
              </a:ext>
            </a:extLst>
          </p:cNvPr>
          <p:cNvSpPr txBox="1"/>
          <p:nvPr/>
        </p:nvSpPr>
        <p:spPr>
          <a:xfrm>
            <a:off x="6386053" y="1924665"/>
            <a:ext cx="37895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구글캘린더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구글 캘린더와 연동되어 나타남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0BB0D-2BCB-416A-AD17-0DE5CFF74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93" y="547370"/>
            <a:ext cx="4367500" cy="230301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0E01743-4C18-4258-B604-8A7258C7409A}"/>
              </a:ext>
            </a:extLst>
          </p:cNvPr>
          <p:cNvSpPr/>
          <p:nvPr/>
        </p:nvSpPr>
        <p:spPr>
          <a:xfrm rot="10800000">
            <a:off x="423487" y="367392"/>
            <a:ext cx="451679" cy="435428"/>
          </a:xfrm>
          <a:prstGeom prst="triangle">
            <a:avLst/>
          </a:prstGeom>
          <a:solidFill>
            <a:srgbClr val="FF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34363-3993-45D1-A2BC-93E69700B0CF}"/>
              </a:ext>
            </a:extLst>
          </p:cNvPr>
          <p:cNvSpPr txBox="1"/>
          <p:nvPr/>
        </p:nvSpPr>
        <p:spPr>
          <a:xfrm>
            <a:off x="516367" y="367392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구글 캘린더와 연동</a:t>
            </a:r>
          </a:p>
        </p:txBody>
      </p:sp>
    </p:spTree>
    <p:extLst>
      <p:ext uri="{BB962C8B-B14F-4D97-AF65-F5344CB8AC3E}">
        <p14:creationId xmlns:p14="http://schemas.microsoft.com/office/powerpoint/2010/main" val="91319006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타입 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타입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타입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타입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64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08서울남산체 L</vt:lpstr>
      <vt:lpstr>나눔스퀘어</vt:lpstr>
      <vt:lpstr>08서울남산체 M</vt:lpstr>
      <vt:lpstr>맑은 고딕</vt:lpstr>
      <vt:lpstr>나눔스퀘어 Bold</vt:lpstr>
      <vt:lpstr>Arial</vt:lpstr>
      <vt:lpstr>08서울남산체 B</vt:lpstr>
      <vt:lpstr>3_Office 테마</vt:lpstr>
      <vt:lpstr>타입 A</vt:lpstr>
      <vt:lpstr>타입 B</vt:lpstr>
      <vt:lpstr>타입 C</vt:lpstr>
      <vt:lpstr>타입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GyuJeong</cp:lastModifiedBy>
  <cp:revision>14</cp:revision>
  <dcterms:created xsi:type="dcterms:W3CDTF">2017-10-09T10:10:26Z</dcterms:created>
  <dcterms:modified xsi:type="dcterms:W3CDTF">2020-07-14T03:37:15Z</dcterms:modified>
</cp:coreProperties>
</file>