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966"/>
  </p:normalViewPr>
  <p:slideViewPr>
    <p:cSldViewPr snapToGrid="0">
      <p:cViewPr varScale="1">
        <p:scale>
          <a:sx n="127" d="100"/>
          <a:sy n="12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CD116-02B5-E17B-377A-1A348CF7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1" y="193495"/>
            <a:ext cx="4525108" cy="2907962"/>
          </a:xfrm>
          <a:prstGeom prst="rect">
            <a:avLst/>
          </a:prstGeom>
        </p:spPr>
      </p:pic>
      <p:pic>
        <p:nvPicPr>
          <p:cNvPr id="5" name="Picture 4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AA9CDD02-586A-87E2-C591-F7275CCD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3193009"/>
            <a:ext cx="4525108" cy="2940953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9DB5A542-5388-A95C-EFDA-8D377EE6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129" y="193495"/>
            <a:ext cx="4709036" cy="3026159"/>
          </a:xfrm>
          <a:prstGeom prst="rect">
            <a:avLst/>
          </a:prstGeom>
        </p:spPr>
      </p:pic>
      <p:pic>
        <p:nvPicPr>
          <p:cNvPr id="12" name="Picture 11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EDADD4A7-9959-3A20-F7C3-71A61BF0D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129" y="3300064"/>
            <a:ext cx="4709036" cy="3060491"/>
          </a:xfrm>
          <a:prstGeom prst="rect">
            <a:avLst/>
          </a:prstGeom>
        </p:spPr>
      </p:pic>
      <p:pic>
        <p:nvPicPr>
          <p:cNvPr id="16" name="Picture 15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E399910A-8C62-5125-1515-C060EE3F1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455" y="3317229"/>
            <a:ext cx="4656209" cy="3026159"/>
          </a:xfrm>
          <a:prstGeom prst="rect">
            <a:avLst/>
          </a:prstGeom>
        </p:spPr>
      </p:pic>
      <p:pic>
        <p:nvPicPr>
          <p:cNvPr id="19" name="Picture 18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88B7A5A6-9DE9-AE9B-E7A5-5137592B5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319" y="255787"/>
            <a:ext cx="4454824" cy="2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Jeong, Gyujun</dc:creator>
  <cp:lastModifiedBy>Jeong, Gyujun</cp:lastModifiedBy>
  <cp:revision>2</cp:revision>
  <dcterms:created xsi:type="dcterms:W3CDTF">2024-06-16T04:29:09Z</dcterms:created>
  <dcterms:modified xsi:type="dcterms:W3CDTF">2024-06-16T05:09:06Z</dcterms:modified>
</cp:coreProperties>
</file>