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966"/>
  </p:normalViewPr>
  <p:slideViewPr>
    <p:cSldViewPr snapToGrid="0">
      <p:cViewPr varScale="1">
        <p:scale>
          <a:sx n="157" d="100"/>
          <a:sy n="157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8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3B38D-6D1B-5547-897D-C1C798DF5E9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D6ECD-E083-7441-8AEE-6622872C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AD5CAE74-D1F8-F198-43B8-21CF0E93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5" y="146275"/>
            <a:ext cx="4340163" cy="2789111"/>
          </a:xfrm>
          <a:prstGeom prst="rect">
            <a:avLst/>
          </a:prstGeom>
        </p:spPr>
      </p:pic>
      <p:pic>
        <p:nvPicPr>
          <p:cNvPr id="9" name="Picture 8" descr="A graph of a voltage&#10;&#10;Description automatically generated">
            <a:extLst>
              <a:ext uri="{FF2B5EF4-FFF2-40B4-BE49-F238E27FC236}">
                <a16:creationId xmlns:a16="http://schemas.microsoft.com/office/drawing/2014/main" id="{8AF474E0-6193-E4B5-B297-05783397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4" y="3067499"/>
            <a:ext cx="4340163" cy="2871956"/>
          </a:xfrm>
          <a:prstGeom prst="rect">
            <a:avLst/>
          </a:prstGeom>
        </p:spPr>
      </p:pic>
      <p:pic>
        <p:nvPicPr>
          <p:cNvPr id="11" name="Picture 10" descr="A graph of a voltage&#10;&#10;Description automatically generated">
            <a:extLst>
              <a:ext uri="{FF2B5EF4-FFF2-40B4-BE49-F238E27FC236}">
                <a16:creationId xmlns:a16="http://schemas.microsoft.com/office/drawing/2014/main" id="{7C24E500-FF86-C534-A5BD-07A1970D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997" y="3140327"/>
            <a:ext cx="4340163" cy="2871956"/>
          </a:xfrm>
          <a:prstGeom prst="rect">
            <a:avLst/>
          </a:prstGeom>
        </p:spPr>
      </p:pic>
      <p:pic>
        <p:nvPicPr>
          <p:cNvPr id="13" name="Picture 12" descr="A graph of 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489116F-99B4-7059-86B2-A5F887023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998" y="146275"/>
            <a:ext cx="4340163" cy="2789111"/>
          </a:xfrm>
          <a:prstGeom prst="rect">
            <a:avLst/>
          </a:prstGeom>
        </p:spPr>
      </p:pic>
      <p:pic>
        <p:nvPicPr>
          <p:cNvPr id="15" name="Picture 14" descr="A graph of a voltage&#10;&#10;Description automatically generated with medium confidence">
            <a:extLst>
              <a:ext uri="{FF2B5EF4-FFF2-40B4-BE49-F238E27FC236}">
                <a16:creationId xmlns:a16="http://schemas.microsoft.com/office/drawing/2014/main" id="{BD9A0CC6-5682-F4C5-61BC-CD30A3FA3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0601" y="3140327"/>
            <a:ext cx="4546711" cy="3008632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EBA0A47-9B6D-FC7A-1F7F-D219A0FDE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8939" y="182076"/>
            <a:ext cx="4490036" cy="28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Jeong, Gyujun</dc:creator>
  <cp:lastModifiedBy>Jeong, Gyujun</cp:lastModifiedBy>
  <cp:revision>1</cp:revision>
  <dcterms:created xsi:type="dcterms:W3CDTF">2024-06-16T04:29:09Z</dcterms:created>
  <dcterms:modified xsi:type="dcterms:W3CDTF">2024-06-16T04:31:14Z</dcterms:modified>
</cp:coreProperties>
</file>