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73" r:id="rId3"/>
    <p:sldId id="257" r:id="rId4"/>
    <p:sldId id="297" r:id="rId5"/>
    <p:sldId id="300" r:id="rId6"/>
    <p:sldId id="298" r:id="rId7"/>
    <p:sldId id="270" r:id="rId8"/>
    <p:sldId id="295" r:id="rId9"/>
    <p:sldId id="2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3" autoAdjust="0"/>
    <p:restoredTop sz="96629"/>
  </p:normalViewPr>
  <p:slideViewPr>
    <p:cSldViewPr snapToGrid="0">
      <p:cViewPr varScale="1">
        <p:scale>
          <a:sx n="141" d="100"/>
          <a:sy n="14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17B5A-8B51-A241-83E8-C38C9AFDE815}" type="datetimeFigureOut">
              <a:rPr kumimoji="1" lang="ko-Kore-KR" altLang="en-US" smtClean="0"/>
              <a:t>2022. 7. 15.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0DB8-B91B-6C42-8D5B-D73685A42F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14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77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69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12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373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78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11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346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0DB8-B91B-6C42-8D5B-D73685A42FF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95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2022. 7. 15.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CAFE4-AAAE-B84A-B82C-10D9A456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0D0BDC-B00B-954E-838B-35AF5845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110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08236" y="2940012"/>
            <a:ext cx="5448554" cy="2705414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408235" y="1212574"/>
            <a:ext cx="5443157" cy="1427258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HTML &amp; CSS &amp; JS </a:t>
            </a:r>
          </a:p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4</a:t>
            </a:r>
            <a:r>
              <a:rPr lang="ko-KR" altLang="en-US" sz="3600" b="1" i="1" kern="0" dirty="0" err="1">
                <a:solidFill>
                  <a:prstClr val="white"/>
                </a:solidFill>
              </a:rPr>
              <a:t>주완성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48B14-47B7-4748-A856-0F84FFCC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44" y="2935924"/>
            <a:ext cx="3841483" cy="25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012" y="252037"/>
            <a:ext cx="8960828" cy="83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JavaScript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18705-1C9D-7D40-9D3D-00A589AD9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6" y="533937"/>
            <a:ext cx="3858617" cy="2361125"/>
          </a:xfrm>
          <a:prstGeom prst="rect">
            <a:avLst/>
          </a:prstGeom>
        </p:spPr>
      </p:pic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362565E-56F5-DE4E-8E1C-F1FE29C3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23" y="850460"/>
            <a:ext cx="834571" cy="834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305A76-CF53-2644-BF04-A234EEE9C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4" y="2849199"/>
            <a:ext cx="3484501" cy="1960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372243-8EBA-6643-84F6-287DD47DD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93" y="3057449"/>
            <a:ext cx="2523485" cy="15435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5D2408-F94B-C64F-AF0A-4FC4BBAE9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35" y="4722334"/>
            <a:ext cx="3832251" cy="1762276"/>
          </a:xfrm>
          <a:prstGeom prst="rect">
            <a:avLst/>
          </a:prstGeom>
        </p:spPr>
      </p:pic>
      <p:pic>
        <p:nvPicPr>
          <p:cNvPr id="19" name="그림 18" descr="화살이(가) 표시된 사진&#10;&#10;자동 생성된 설명">
            <a:extLst>
              <a:ext uri="{FF2B5EF4-FFF2-40B4-BE49-F238E27FC236}">
                <a16:creationId xmlns:a16="http://schemas.microsoft.com/office/drawing/2014/main" id="{1BC91801-7813-4440-A453-C99295CC7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6" y="4454489"/>
            <a:ext cx="2711994" cy="2030121"/>
          </a:xfrm>
          <a:prstGeom prst="rect">
            <a:avLst/>
          </a:prstGeom>
        </p:spPr>
      </p:pic>
      <p:cxnSp>
        <p:nvCxnSpPr>
          <p:cNvPr id="21" name="직선 연결선 59">
            <a:extLst>
              <a:ext uri="{FF2B5EF4-FFF2-40B4-BE49-F238E27FC236}">
                <a16:creationId xmlns:a16="http://schemas.microsoft.com/office/drawing/2014/main" id="{FAAAD9EC-1ABE-2D49-823D-C5265175EB22}"/>
              </a:ext>
            </a:extLst>
          </p:cNvPr>
          <p:cNvCxnSpPr>
            <a:cxnSpLocks/>
          </p:cNvCxnSpPr>
          <p:nvPr/>
        </p:nvCxnSpPr>
        <p:spPr>
          <a:xfrm flipH="1">
            <a:off x="3835406" y="2146496"/>
            <a:ext cx="1199512" cy="1132281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59">
            <a:extLst>
              <a:ext uri="{FF2B5EF4-FFF2-40B4-BE49-F238E27FC236}">
                <a16:creationId xmlns:a16="http://schemas.microsoft.com/office/drawing/2014/main" id="{2059C249-B762-AA43-BF4A-67EE49519D8D}"/>
              </a:ext>
            </a:extLst>
          </p:cNvPr>
          <p:cNvCxnSpPr>
            <a:cxnSpLocks/>
          </p:cNvCxnSpPr>
          <p:nvPr/>
        </p:nvCxnSpPr>
        <p:spPr>
          <a:xfrm>
            <a:off x="6381705" y="2010399"/>
            <a:ext cx="1220878" cy="1215564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59">
            <a:extLst>
              <a:ext uri="{FF2B5EF4-FFF2-40B4-BE49-F238E27FC236}">
                <a16:creationId xmlns:a16="http://schemas.microsoft.com/office/drawing/2014/main" id="{9424612E-64EB-5046-947A-2508A6CD9ACE}"/>
              </a:ext>
            </a:extLst>
          </p:cNvPr>
          <p:cNvCxnSpPr>
            <a:cxnSpLocks/>
          </p:cNvCxnSpPr>
          <p:nvPr/>
        </p:nvCxnSpPr>
        <p:spPr>
          <a:xfrm flipH="1" flipV="1">
            <a:off x="8670755" y="4281720"/>
            <a:ext cx="866811" cy="895158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C2DABBE1-C217-2545-BF0D-A5B7815A07F8}"/>
              </a:ext>
            </a:extLst>
          </p:cNvPr>
          <p:cNvCxnSpPr>
            <a:cxnSpLocks/>
          </p:cNvCxnSpPr>
          <p:nvPr/>
        </p:nvCxnSpPr>
        <p:spPr>
          <a:xfrm flipV="1">
            <a:off x="1462276" y="4164471"/>
            <a:ext cx="1047826" cy="953068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59">
            <a:extLst>
              <a:ext uri="{FF2B5EF4-FFF2-40B4-BE49-F238E27FC236}">
                <a16:creationId xmlns:a16="http://schemas.microsoft.com/office/drawing/2014/main" id="{213D1476-29DF-584F-867A-BA332E7AD48B}"/>
              </a:ext>
            </a:extLst>
          </p:cNvPr>
          <p:cNvCxnSpPr>
            <a:cxnSpLocks/>
          </p:cNvCxnSpPr>
          <p:nvPr/>
        </p:nvCxnSpPr>
        <p:spPr>
          <a:xfrm>
            <a:off x="6477226" y="1309571"/>
            <a:ext cx="1029836" cy="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012" y="343477"/>
            <a:ext cx="89608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자바스크립트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역사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5" name="직선 연결선 32">
            <a:extLst>
              <a:ext uri="{FF2B5EF4-FFF2-40B4-BE49-F238E27FC236}">
                <a16:creationId xmlns:a16="http://schemas.microsoft.com/office/drawing/2014/main" id="{9C3A506F-7FE3-584D-8DED-C293544ADC99}"/>
              </a:ext>
            </a:extLst>
          </p:cNvPr>
          <p:cNvCxnSpPr>
            <a:cxnSpLocks/>
          </p:cNvCxnSpPr>
          <p:nvPr/>
        </p:nvCxnSpPr>
        <p:spPr>
          <a:xfrm flipH="1">
            <a:off x="427012" y="1049689"/>
            <a:ext cx="2864827" cy="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0ABD7-C072-A041-84BA-B3DA529EE00E}"/>
              </a:ext>
            </a:extLst>
          </p:cNvPr>
          <p:cNvSpPr/>
          <p:nvPr/>
        </p:nvSpPr>
        <p:spPr>
          <a:xfrm>
            <a:off x="427012" y="5087622"/>
            <a:ext cx="58328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브랜든 </a:t>
            </a: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아이크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ko-KR" altLang="en-US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넷스케이프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사람, 남자, 정장, 벽이(가) 표시된 사진&#10;&#10;자동 생성된 설명">
            <a:extLst>
              <a:ext uri="{FF2B5EF4-FFF2-40B4-BE49-F238E27FC236}">
                <a16:creationId xmlns:a16="http://schemas.microsoft.com/office/drawing/2014/main" id="{6BE6074C-781B-3740-A116-E3FD61A97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2" y="1470296"/>
            <a:ext cx="3362053" cy="3362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FEFACB-D4BB-5B4F-9B69-6578FDC47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89" y="2524793"/>
            <a:ext cx="3202915" cy="20018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02E66F-1EDE-0448-8EDD-0BBD588FE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43" y="2680126"/>
            <a:ext cx="2001822" cy="2001822"/>
          </a:xfrm>
          <a:prstGeom prst="rect">
            <a:avLst/>
          </a:prstGeom>
        </p:spPr>
      </p:pic>
      <p:cxnSp>
        <p:nvCxnSpPr>
          <p:cNvPr id="18" name="직선 연결선 32">
            <a:extLst>
              <a:ext uri="{FF2B5EF4-FFF2-40B4-BE49-F238E27FC236}">
                <a16:creationId xmlns:a16="http://schemas.microsoft.com/office/drawing/2014/main" id="{FD8C0317-CD77-1540-98F2-77CF868E5259}"/>
              </a:ext>
            </a:extLst>
          </p:cNvPr>
          <p:cNvCxnSpPr>
            <a:cxnSpLocks/>
          </p:cNvCxnSpPr>
          <p:nvPr/>
        </p:nvCxnSpPr>
        <p:spPr>
          <a:xfrm flipV="1">
            <a:off x="4689216" y="1221323"/>
            <a:ext cx="1" cy="47185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등호 19">
            <a:extLst>
              <a:ext uri="{FF2B5EF4-FFF2-40B4-BE49-F238E27FC236}">
                <a16:creationId xmlns:a16="http://schemas.microsoft.com/office/drawing/2014/main" id="{C2A4AF5A-4E89-B24F-9B80-D389857CD767}"/>
              </a:ext>
            </a:extLst>
          </p:cNvPr>
          <p:cNvSpPr/>
          <p:nvPr/>
        </p:nvSpPr>
        <p:spPr>
          <a:xfrm>
            <a:off x="8319642" y="3429000"/>
            <a:ext cx="1097280" cy="633549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구름 모양 설명선[C] 20">
            <a:extLst>
              <a:ext uri="{FF2B5EF4-FFF2-40B4-BE49-F238E27FC236}">
                <a16:creationId xmlns:a16="http://schemas.microsoft.com/office/drawing/2014/main" id="{D7B28B6A-F678-5146-A63D-572624E1E569}"/>
              </a:ext>
            </a:extLst>
          </p:cNvPr>
          <p:cNvSpPr/>
          <p:nvPr/>
        </p:nvSpPr>
        <p:spPr>
          <a:xfrm rot="406203">
            <a:off x="2932750" y="1007643"/>
            <a:ext cx="2813196" cy="1426121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모카</a:t>
            </a:r>
            <a:r>
              <a:rPr kumimoji="1" lang="en-US" altLang="ko-Kore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라이브스크립트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,,?</a:t>
            </a:r>
          </a:p>
        </p:txBody>
      </p:sp>
    </p:spTree>
    <p:extLst>
      <p:ext uri="{BB962C8B-B14F-4D97-AF65-F5344CB8AC3E}">
        <p14:creationId xmlns:p14="http://schemas.microsoft.com/office/powerpoint/2010/main" val="366306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012" y="343477"/>
            <a:ext cx="89608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EcmaScript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</p:txBody>
      </p:sp>
      <p:cxnSp>
        <p:nvCxnSpPr>
          <p:cNvPr id="25" name="직선 연결선 32">
            <a:extLst>
              <a:ext uri="{FF2B5EF4-FFF2-40B4-BE49-F238E27FC236}">
                <a16:creationId xmlns:a16="http://schemas.microsoft.com/office/drawing/2014/main" id="{9C3A506F-7FE3-584D-8DED-C293544ADC99}"/>
              </a:ext>
            </a:extLst>
          </p:cNvPr>
          <p:cNvCxnSpPr>
            <a:cxnSpLocks/>
          </p:cNvCxnSpPr>
          <p:nvPr/>
        </p:nvCxnSpPr>
        <p:spPr>
          <a:xfrm flipH="1">
            <a:off x="427012" y="1049689"/>
            <a:ext cx="2864827" cy="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0ABD7-C072-A041-84BA-B3DA529EE00E}"/>
              </a:ext>
            </a:extLst>
          </p:cNvPr>
          <p:cNvSpPr/>
          <p:nvPr/>
        </p:nvSpPr>
        <p:spPr>
          <a:xfrm>
            <a:off x="7611438" y="5203161"/>
            <a:ext cx="5832812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EcmaScript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성장과정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9E3445BB-C755-9B45-A2F1-A5F81C24E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22" y="1723969"/>
            <a:ext cx="5816573" cy="27249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F0A358-9D36-A646-8EAA-00EACA710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9" y="2494553"/>
            <a:ext cx="4797311" cy="20517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673CAB-3202-3C4E-BD16-20D65794C86A}"/>
              </a:ext>
            </a:extLst>
          </p:cNvPr>
          <p:cNvSpPr/>
          <p:nvPr/>
        </p:nvSpPr>
        <p:spPr>
          <a:xfrm>
            <a:off x="1052296" y="4147535"/>
            <a:ext cx="5832812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Ecma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internationnal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 32">
            <a:extLst>
              <a:ext uri="{FF2B5EF4-FFF2-40B4-BE49-F238E27FC236}">
                <a16:creationId xmlns:a16="http://schemas.microsoft.com/office/drawing/2014/main" id="{DD646BB2-D925-9B41-85E8-04DE1A931DC6}"/>
              </a:ext>
            </a:extLst>
          </p:cNvPr>
          <p:cNvCxnSpPr>
            <a:cxnSpLocks/>
          </p:cNvCxnSpPr>
          <p:nvPr/>
        </p:nvCxnSpPr>
        <p:spPr>
          <a:xfrm flipV="1">
            <a:off x="5150139" y="1839780"/>
            <a:ext cx="1" cy="3284488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8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DOM_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 객체 모델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877D52-2AD5-AD4F-BFDE-F47EFFAB0884}"/>
              </a:ext>
            </a:extLst>
          </p:cNvPr>
          <p:cNvSpPr/>
          <p:nvPr/>
        </p:nvSpPr>
        <p:spPr>
          <a:xfrm>
            <a:off x="409817" y="5298921"/>
            <a:ext cx="4106847" cy="1058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28665-F5BA-1D4D-9550-D0EC371B0F8F}"/>
              </a:ext>
            </a:extLst>
          </p:cNvPr>
          <p:cNvSpPr/>
          <p:nvPr/>
        </p:nvSpPr>
        <p:spPr>
          <a:xfrm>
            <a:off x="6772200" y="5318919"/>
            <a:ext cx="3539060" cy="9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E1E4E5-406D-1347-B7B3-F0BAAE8FB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9" y="1455712"/>
            <a:ext cx="4215297" cy="306567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1C34B9-2955-294F-AEC5-80580A01E597}"/>
              </a:ext>
            </a:extLst>
          </p:cNvPr>
          <p:cNvGrpSpPr/>
          <p:nvPr/>
        </p:nvGrpSpPr>
        <p:grpSpPr>
          <a:xfrm>
            <a:off x="6568598" y="995688"/>
            <a:ext cx="1930820" cy="677748"/>
            <a:chOff x="8007966" y="839273"/>
            <a:chExt cx="1930820" cy="677748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9CB6818A-9686-9D49-BBBD-C749CBDC159D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401446E-71BA-3E4A-B7C6-CB9E7FC30ACC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4A03FC-0F2F-CC4E-8A65-36312ECA8AFC}"/>
                </a:ext>
              </a:extLst>
            </p:cNvPr>
            <p:cNvSpPr txBox="1"/>
            <p:nvPr/>
          </p:nvSpPr>
          <p:spPr>
            <a:xfrm>
              <a:off x="8274947" y="839273"/>
              <a:ext cx="139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root element</a:t>
              </a:r>
              <a:endParaRPr kumimoji="1" lang="ko-Kore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5A94DA-746E-C64D-BC5E-0C991EFE4570}"/>
                </a:ext>
              </a:extLst>
            </p:cNvPr>
            <p:cNvSpPr txBox="1"/>
            <p:nvPr/>
          </p:nvSpPr>
          <p:spPr>
            <a:xfrm>
              <a:off x="8644599" y="1147689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html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BED116-786F-7240-83B0-2E9A04FB87A8}"/>
              </a:ext>
            </a:extLst>
          </p:cNvPr>
          <p:cNvGrpSpPr/>
          <p:nvPr/>
        </p:nvGrpSpPr>
        <p:grpSpPr>
          <a:xfrm>
            <a:off x="7881409" y="2120692"/>
            <a:ext cx="1930820" cy="687662"/>
            <a:chOff x="8007966" y="829359"/>
            <a:chExt cx="1930820" cy="687662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EE44C9ED-FCC8-5A4D-8AD2-2086C26C2498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FCADFCEE-D4C7-4742-BDD9-263022ADA18F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C07F92-158F-0942-B5C3-24F5AE84023B}"/>
                </a:ext>
              </a:extLst>
            </p:cNvPr>
            <p:cNvSpPr txBox="1"/>
            <p:nvPr/>
          </p:nvSpPr>
          <p:spPr>
            <a:xfrm>
              <a:off x="8504336" y="829359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element</a:t>
              </a:r>
              <a:endParaRPr kumimoji="1" lang="ko-Kore-KR" alt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E1EAA-2C17-8F4A-9F74-F139F89ED6AE}"/>
                </a:ext>
              </a:extLst>
            </p:cNvPr>
            <p:cNvSpPr txBox="1"/>
            <p:nvPr/>
          </p:nvSpPr>
          <p:spPr>
            <a:xfrm>
              <a:off x="8050580" y="1147689"/>
              <a:ext cx="188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body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10F24-C1E6-4645-82DA-827FC918DA6D}"/>
              </a:ext>
            </a:extLst>
          </p:cNvPr>
          <p:cNvGrpSpPr/>
          <p:nvPr/>
        </p:nvGrpSpPr>
        <p:grpSpPr>
          <a:xfrm>
            <a:off x="5275117" y="4547638"/>
            <a:ext cx="1930823" cy="700079"/>
            <a:chOff x="8007963" y="829359"/>
            <a:chExt cx="1930823" cy="700079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78A8C82-C254-7146-82FB-22A45FD349A5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D10465FC-3A86-514E-84A5-2E36EDB8D5B9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873DD-5E33-0144-B35A-C25A04AB0934}"/>
                </a:ext>
              </a:extLst>
            </p:cNvPr>
            <p:cNvSpPr txBox="1"/>
            <p:nvPr/>
          </p:nvSpPr>
          <p:spPr>
            <a:xfrm>
              <a:off x="8007963" y="829359"/>
              <a:ext cx="1930823" cy="338554"/>
            </a:xfrm>
            <a:prstGeom prst="rect">
              <a:avLst/>
            </a:prstGeom>
            <a:solidFill>
              <a:schemeClr val="accent2">
                <a:alpha val="65145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text </a:t>
              </a:r>
              <a:endParaRPr kumimoji="1" lang="ko-Kore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4428F1-9AB2-CB4E-9482-C3CB40834456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DOMTREE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E5B178-C267-7946-A752-B543FB520E63}"/>
              </a:ext>
            </a:extLst>
          </p:cNvPr>
          <p:cNvGrpSpPr/>
          <p:nvPr/>
        </p:nvGrpSpPr>
        <p:grpSpPr>
          <a:xfrm>
            <a:off x="5275116" y="3347548"/>
            <a:ext cx="1930823" cy="700079"/>
            <a:chOff x="8007963" y="829359"/>
            <a:chExt cx="1930823" cy="700079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0D974C7B-48D6-B847-B954-0CD826CC125D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34834D63-7B95-1741-81A5-7B4D75D47855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EDA4B6-A369-FE4E-9496-6CA20BA29EF2}"/>
                </a:ext>
              </a:extLst>
            </p:cNvPr>
            <p:cNvSpPr txBox="1"/>
            <p:nvPr/>
          </p:nvSpPr>
          <p:spPr>
            <a:xfrm>
              <a:off x="8504336" y="829359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element</a:t>
              </a:r>
              <a:endParaRPr kumimoji="1" lang="ko-Kore-KR" alt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5AC377-A2A9-E944-8221-567FCBFCE2A7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title</a:t>
              </a:r>
              <a:endParaRPr kumimoji="1" lang="ko-Kore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AFF668-ED20-324B-A3AF-8030A5EB9E98}"/>
              </a:ext>
            </a:extLst>
          </p:cNvPr>
          <p:cNvGrpSpPr/>
          <p:nvPr/>
        </p:nvGrpSpPr>
        <p:grpSpPr>
          <a:xfrm>
            <a:off x="9993012" y="4455348"/>
            <a:ext cx="1590326" cy="696167"/>
            <a:chOff x="8007963" y="829359"/>
            <a:chExt cx="1930823" cy="700079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CAFC4B2-20A2-8F45-A3B0-4D1A3ACEA7B3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F64DBD01-1850-394C-948E-F2E02526A7CB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E698CD-1850-BB4B-B50E-EE6CA8B4D62B}"/>
                </a:ext>
              </a:extLst>
            </p:cNvPr>
            <p:cNvSpPr txBox="1"/>
            <p:nvPr/>
          </p:nvSpPr>
          <p:spPr>
            <a:xfrm>
              <a:off x="8504336" y="829359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element</a:t>
              </a:r>
              <a:endParaRPr kumimoji="1" lang="ko-Kore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909E2D-1FB4-CF46-8BFE-9631B61C92ED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h1</a:t>
              </a:r>
              <a:endParaRPr kumimoji="1" lang="ko-Kore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9922E3-92BD-F24E-AA75-DBDA1E95C058}"/>
              </a:ext>
            </a:extLst>
          </p:cNvPr>
          <p:cNvGrpSpPr/>
          <p:nvPr/>
        </p:nvGrpSpPr>
        <p:grpSpPr>
          <a:xfrm>
            <a:off x="5296425" y="2120483"/>
            <a:ext cx="1930823" cy="700079"/>
            <a:chOff x="8007963" y="829359"/>
            <a:chExt cx="1930823" cy="700079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FD0415C3-75AB-0749-8F18-3407B6FE73BD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DA01F92E-A336-0A49-A4DD-0E57091E6B59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035227-0A3D-E24D-8FB9-49EB318BAE8C}"/>
                </a:ext>
              </a:extLst>
            </p:cNvPr>
            <p:cNvSpPr txBox="1"/>
            <p:nvPr/>
          </p:nvSpPr>
          <p:spPr>
            <a:xfrm>
              <a:off x="8504336" y="829359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element</a:t>
              </a:r>
              <a:endParaRPr kumimoji="1" lang="ko-Kore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DF3B6F-1427-B04F-82AB-8BE9AEF6F4F4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head</a:t>
              </a:r>
              <a:endParaRPr kumimoji="1" lang="ko-Kore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7A2B1E7-ABEB-DA44-9ED5-FBF5004245AF}"/>
              </a:ext>
            </a:extLst>
          </p:cNvPr>
          <p:cNvGrpSpPr/>
          <p:nvPr/>
        </p:nvGrpSpPr>
        <p:grpSpPr>
          <a:xfrm>
            <a:off x="7860101" y="4550836"/>
            <a:ext cx="1930823" cy="700079"/>
            <a:chOff x="8007963" y="829359"/>
            <a:chExt cx="1930823" cy="700079"/>
          </a:xfrm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735D0EA8-76EA-B747-801A-91B689F89632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4EB466FD-138D-6D4C-945A-8AE114ECD08A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7F6891-22F8-3B4D-AEDE-F475A845D30B}"/>
                </a:ext>
              </a:extLst>
            </p:cNvPr>
            <p:cNvSpPr txBox="1"/>
            <p:nvPr/>
          </p:nvSpPr>
          <p:spPr>
            <a:xfrm>
              <a:off x="8007963" y="829359"/>
              <a:ext cx="1930823" cy="338554"/>
            </a:xfrm>
            <a:prstGeom prst="rect">
              <a:avLst/>
            </a:prstGeom>
            <a:solidFill>
              <a:schemeClr val="accent2">
                <a:alpha val="66378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text </a:t>
              </a:r>
              <a:endParaRPr kumimoji="1" lang="ko-Kore-KR" alt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0A5200-D02A-0C49-8BAA-42F2EFA9E100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/>
                <a:t>홍길동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7B8EB84-C1C0-4F41-9B15-E5E79D817639}"/>
              </a:ext>
            </a:extLst>
          </p:cNvPr>
          <p:cNvGrpSpPr/>
          <p:nvPr/>
        </p:nvGrpSpPr>
        <p:grpSpPr>
          <a:xfrm>
            <a:off x="10012652" y="3359034"/>
            <a:ext cx="1744209" cy="694653"/>
            <a:chOff x="8007963" y="829359"/>
            <a:chExt cx="1930823" cy="706240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B740E6-D8BC-D946-A8A1-DA80C62DB0AE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CEC80B72-CA66-3444-81BC-02A948A52A57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9B5A9A-5DA3-B842-BEBA-274A9E694492}"/>
                </a:ext>
              </a:extLst>
            </p:cNvPr>
            <p:cNvSpPr txBox="1"/>
            <p:nvPr/>
          </p:nvSpPr>
          <p:spPr>
            <a:xfrm>
              <a:off x="8007963" y="829359"/>
              <a:ext cx="1930823" cy="344201"/>
            </a:xfrm>
            <a:prstGeom prst="rect">
              <a:avLst/>
            </a:prstGeom>
            <a:solidFill>
              <a:schemeClr val="accent2">
                <a:alpha val="65739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attribute </a:t>
              </a:r>
              <a:endParaRPr kumimoji="1" lang="ko-Kore-KR" alt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C2B8D6-32EE-E448-A132-60EE85B80A28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75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Id=“name”</a:t>
              </a:r>
              <a:endParaRPr kumimoji="1" lang="ko-Kore-KR" altLang="en-US" dirty="0"/>
            </a:p>
          </p:txBody>
        </p:sp>
      </p:grp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7012171B-CF49-744C-A16C-E0327380E480}"/>
              </a:ext>
            </a:extLst>
          </p:cNvPr>
          <p:cNvCxnSpPr>
            <a:cxnSpLocks/>
          </p:cNvCxnSpPr>
          <p:nvPr/>
        </p:nvCxnSpPr>
        <p:spPr>
          <a:xfrm flipH="1">
            <a:off x="6105002" y="1406916"/>
            <a:ext cx="47259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D2322BF4-F51F-8B44-A6D4-F0AA189DE021}"/>
              </a:ext>
            </a:extLst>
          </p:cNvPr>
          <p:cNvCxnSpPr>
            <a:cxnSpLocks/>
          </p:cNvCxnSpPr>
          <p:nvPr/>
        </p:nvCxnSpPr>
        <p:spPr>
          <a:xfrm>
            <a:off x="6105002" y="1396406"/>
            <a:ext cx="0" cy="7094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94F884E7-C21E-C94D-8901-37BE551DFDE2}"/>
              </a:ext>
            </a:extLst>
          </p:cNvPr>
          <p:cNvCxnSpPr>
            <a:cxnSpLocks/>
          </p:cNvCxnSpPr>
          <p:nvPr/>
        </p:nvCxnSpPr>
        <p:spPr>
          <a:xfrm flipH="1">
            <a:off x="8524459" y="1389681"/>
            <a:ext cx="47259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990E525-328E-564B-9E05-924510FFAFFF}"/>
              </a:ext>
            </a:extLst>
          </p:cNvPr>
          <p:cNvCxnSpPr>
            <a:cxnSpLocks/>
          </p:cNvCxnSpPr>
          <p:nvPr/>
        </p:nvCxnSpPr>
        <p:spPr>
          <a:xfrm>
            <a:off x="8986547" y="1379171"/>
            <a:ext cx="0" cy="75122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CAB9AA7E-73BE-7145-AAB3-F1936153F392}"/>
              </a:ext>
            </a:extLst>
          </p:cNvPr>
          <p:cNvCxnSpPr>
            <a:cxnSpLocks/>
          </p:cNvCxnSpPr>
          <p:nvPr/>
        </p:nvCxnSpPr>
        <p:spPr>
          <a:xfrm>
            <a:off x="6110257" y="2795139"/>
            <a:ext cx="0" cy="5524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4071B63E-C803-324A-A6D2-AEB73A7EECBC}"/>
              </a:ext>
            </a:extLst>
          </p:cNvPr>
          <p:cNvCxnSpPr>
            <a:cxnSpLocks/>
          </p:cNvCxnSpPr>
          <p:nvPr/>
        </p:nvCxnSpPr>
        <p:spPr>
          <a:xfrm>
            <a:off x="6110257" y="4022204"/>
            <a:ext cx="0" cy="5254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E9A61EDA-F6C4-0A40-86CE-44813BCE250B}"/>
              </a:ext>
            </a:extLst>
          </p:cNvPr>
          <p:cNvCxnSpPr>
            <a:cxnSpLocks/>
          </p:cNvCxnSpPr>
          <p:nvPr/>
        </p:nvCxnSpPr>
        <p:spPr>
          <a:xfrm>
            <a:off x="8997057" y="4065224"/>
            <a:ext cx="0" cy="5254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0A942ED-CE62-DC49-ABFA-2A2DB340F025}"/>
              </a:ext>
            </a:extLst>
          </p:cNvPr>
          <p:cNvCxnSpPr>
            <a:cxnSpLocks/>
          </p:cNvCxnSpPr>
          <p:nvPr/>
        </p:nvCxnSpPr>
        <p:spPr>
          <a:xfrm>
            <a:off x="8998327" y="2826507"/>
            <a:ext cx="0" cy="5524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16278915-3FD1-3448-A353-B388EB2D7569}"/>
              </a:ext>
            </a:extLst>
          </p:cNvPr>
          <p:cNvCxnSpPr>
            <a:cxnSpLocks/>
          </p:cNvCxnSpPr>
          <p:nvPr/>
        </p:nvCxnSpPr>
        <p:spPr>
          <a:xfrm flipH="1">
            <a:off x="9471736" y="3705719"/>
            <a:ext cx="54091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아래로 구부러진 화살표[C] 79">
            <a:extLst>
              <a:ext uri="{FF2B5EF4-FFF2-40B4-BE49-F238E27FC236}">
                <a16:creationId xmlns:a16="http://schemas.microsoft.com/office/drawing/2014/main" id="{24C1308B-68E1-2047-8DE4-D1ED7B3F69F5}"/>
              </a:ext>
            </a:extLst>
          </p:cNvPr>
          <p:cNvSpPr/>
          <p:nvPr/>
        </p:nvSpPr>
        <p:spPr>
          <a:xfrm>
            <a:off x="4188324" y="946526"/>
            <a:ext cx="1755227" cy="5101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F3B96EE-C211-DB49-AA96-DE1B22982A69}"/>
              </a:ext>
            </a:extLst>
          </p:cNvPr>
          <p:cNvGrpSpPr/>
          <p:nvPr/>
        </p:nvGrpSpPr>
        <p:grpSpPr>
          <a:xfrm>
            <a:off x="8033810" y="3521457"/>
            <a:ext cx="1590326" cy="696167"/>
            <a:chOff x="8007963" y="829359"/>
            <a:chExt cx="1930823" cy="700079"/>
          </a:xfrm>
        </p:grpSpPr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B548D234-D8A9-E248-9E27-99ECDE046EFB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B2B8F8A2-C2B7-BB4F-A6AA-7AC9DE091664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66BBCC-CA73-7E49-A436-66A417DD7753}"/>
                </a:ext>
              </a:extLst>
            </p:cNvPr>
            <p:cNvSpPr txBox="1"/>
            <p:nvPr/>
          </p:nvSpPr>
          <p:spPr>
            <a:xfrm>
              <a:off x="8504336" y="829359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element</a:t>
              </a:r>
              <a:endParaRPr kumimoji="1" lang="ko-Kore-KR" altLang="en-US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C49023-43E8-0143-B0DF-C462B871A2EE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p</a:t>
              </a:r>
              <a:endParaRPr kumimoji="1" lang="ko-Kore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5057CB2-99A2-474B-8F4E-93E60750027C}"/>
              </a:ext>
            </a:extLst>
          </p:cNvPr>
          <p:cNvGrpSpPr/>
          <p:nvPr/>
        </p:nvGrpSpPr>
        <p:grpSpPr>
          <a:xfrm>
            <a:off x="9863397" y="5918524"/>
            <a:ext cx="1930823" cy="700079"/>
            <a:chOff x="8007963" y="829359"/>
            <a:chExt cx="1930823" cy="700079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80A4217F-731D-044D-A3AF-DD51FDAE0B45}"/>
                </a:ext>
              </a:extLst>
            </p:cNvPr>
            <p:cNvSpPr/>
            <p:nvPr/>
          </p:nvSpPr>
          <p:spPr>
            <a:xfrm>
              <a:off x="8007966" y="839273"/>
              <a:ext cx="1930820" cy="332371"/>
            </a:xfrm>
            <a:prstGeom prst="round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DB93BC72-B5FE-DE4F-93FD-EF80B7764E32}"/>
                </a:ext>
              </a:extLst>
            </p:cNvPr>
            <p:cNvSpPr/>
            <p:nvPr/>
          </p:nvSpPr>
          <p:spPr>
            <a:xfrm>
              <a:off x="8007966" y="839273"/>
              <a:ext cx="1930820" cy="66474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5EBEDE2-BBC5-3F4B-989E-08E55CE08BF8}"/>
                </a:ext>
              </a:extLst>
            </p:cNvPr>
            <p:cNvSpPr txBox="1"/>
            <p:nvPr/>
          </p:nvSpPr>
          <p:spPr>
            <a:xfrm>
              <a:off x="8007963" y="829359"/>
              <a:ext cx="1930823" cy="338554"/>
            </a:xfrm>
            <a:prstGeom prst="rect">
              <a:avLst/>
            </a:prstGeom>
            <a:solidFill>
              <a:schemeClr val="accent2">
                <a:alpha val="66378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text </a:t>
              </a:r>
              <a:endParaRPr kumimoji="1" lang="ko-Kore-KR" altLang="en-US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C1A933-D472-3647-822D-2E36106AB114}"/>
                </a:ext>
              </a:extLst>
            </p:cNvPr>
            <p:cNvSpPr txBox="1"/>
            <p:nvPr/>
          </p:nvSpPr>
          <p:spPr>
            <a:xfrm>
              <a:off x="8007963" y="1160106"/>
              <a:ext cx="188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/>
                <a:t>안녕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BC62BC34-C3D0-A341-8894-59B858D94B8A}"/>
              </a:ext>
            </a:extLst>
          </p:cNvPr>
          <p:cNvCxnSpPr>
            <a:cxnSpLocks/>
          </p:cNvCxnSpPr>
          <p:nvPr/>
        </p:nvCxnSpPr>
        <p:spPr>
          <a:xfrm>
            <a:off x="10884756" y="5130764"/>
            <a:ext cx="0" cy="7877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DFDCA416-C8C8-D041-A784-826DBBC24777}"/>
              </a:ext>
            </a:extLst>
          </p:cNvPr>
          <p:cNvCxnSpPr>
            <a:cxnSpLocks/>
          </p:cNvCxnSpPr>
          <p:nvPr/>
        </p:nvCxnSpPr>
        <p:spPr>
          <a:xfrm>
            <a:off x="9643225" y="4000528"/>
            <a:ext cx="369427" cy="4646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5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DOM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접근하기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3EB615-54F1-D542-BBBD-B84340C314AD}"/>
              </a:ext>
            </a:extLst>
          </p:cNvPr>
          <p:cNvSpPr/>
          <p:nvPr/>
        </p:nvSpPr>
        <p:spPr>
          <a:xfrm>
            <a:off x="404950" y="1890044"/>
            <a:ext cx="11233304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document.getElementById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(“name”)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document.getElementByClassName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(“name”)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document.getElementByTagName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(“p”)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document.</a:t>
            </a: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querySelector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(“#name”)</a:t>
            </a:r>
          </a:p>
          <a:p>
            <a:pPr algn="ctr">
              <a:lnSpc>
                <a:spcPct val="150000"/>
              </a:lnSpc>
            </a:pPr>
            <a:r>
              <a:rPr lang="en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document.</a:t>
            </a: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querySelectorAll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(“li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itchFamily="2" charset="2"/>
              </a:rPr>
              <a:t>”)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171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SCRIPT DEFER | ASYNC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FB268-F167-AE48-85BD-21AE9D61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3" y="2509142"/>
            <a:ext cx="11097260" cy="18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864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33594</TotalTime>
  <Words>103</Words>
  <Application>Microsoft Macintosh PowerPoint</Application>
  <PresentationFormat>와이드스크린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NanumGothic</vt:lpstr>
      <vt:lpstr>Arial</vt:lpstr>
      <vt:lpstr>Calibri</vt:lpstr>
      <vt:lpstr>Century Gothic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주식회사팀에브리웨어</cp:lastModifiedBy>
  <cp:revision>24</cp:revision>
  <dcterms:created xsi:type="dcterms:W3CDTF">2021-10-12T06:04:13Z</dcterms:created>
  <dcterms:modified xsi:type="dcterms:W3CDTF">2022-07-26T06:31:30Z</dcterms:modified>
</cp:coreProperties>
</file>