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0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21A17-C3AA-4417-BBBF-0787BCCDA8EB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B8EA-8928-48C5-ABA4-76AA6400B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7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7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3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B8EA-8928-48C5-ABA4-76AA6400BA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FE365-24A4-63B1-B2B7-01959392B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BCBEA-8202-5E88-D41D-16FC2D2A0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6C3F8-0047-C831-AE65-D917108A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4962-7AF7-0DD5-BB89-3DEF4005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ADA20-3D18-C30D-D184-3AAB6C07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6A834-DCAA-D786-9BB1-850FE31D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A1213-C4B2-3468-2D68-CEC32F549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8E127-A528-0588-E211-E10CE513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62DBB-73CB-8930-7269-1C4D6769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8A450-9928-1995-6AA1-D38D8249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3007B-8B31-720F-089F-775419580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80C4C-1121-D185-8416-055044EF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22088-5333-515B-B1B3-441D7C51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70A90-20E2-2477-F528-9210D1BB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23117-3779-EB4A-F78C-7C12016A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9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F76D-0161-1057-64D5-3588903F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11C09-B0F0-6C3A-0297-BFE990F5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D4C29-24E6-A2BE-A086-AEECAFB4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FB9EF-152E-3DF2-D463-B7EC337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74EB4-9336-FC4B-FAAF-4D17CC7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1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7C133-C386-494A-79FF-CAAD467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16BAB-BDBC-5BD1-763C-EA291810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C1711-37D5-A399-BB0D-3D901442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0E579-08BE-6231-617C-7F18971C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B19A5-6256-3946-93EF-B058AB27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CA8C-5A7A-7670-6F8C-F3B2B186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88C4A-5605-47FF-5D04-452641215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34FDA-B23A-8872-1EB2-4AB2AA0F4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5E961-F6C0-CD68-B1FD-980AF2C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91205-853E-7252-D24B-90509E19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3E1A4-0C37-AB82-483F-06B7DD05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35264-CE60-3B23-B346-8FB65DD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C43F6-6331-36F4-A06E-58659FEC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3FB22-5EB8-0D33-DCD1-1A39F877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0BD3CC-B852-2AEA-A10E-CC1522203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BAAAB-E1E9-E212-6B35-8A82F4B53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EEB2D-8611-35E4-34F3-5AE0D6CC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04E5F-B99A-23EA-8FCD-CE1E5271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D89F6A-A32F-35D6-4203-C13EA195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097F-2BC1-F046-F6A6-21D8DB1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925524-B452-1F88-44EA-2DD588FA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ED2AC-7FAD-858C-FC4C-39598A6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FE77D-D03D-7DD3-146E-5220AE28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FD7F5-3518-034B-7DDF-D22B465D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E0BD9E-510E-453A-5EE7-71454F9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062A3D-1D4F-8056-3CB5-88E92B4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E302-FCC7-4318-DF9C-C7670492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DCD50-8FFC-B6AB-7933-5E5DCF25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7A991-0BE8-8CDF-03A6-2E67D824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A201C-166C-115D-1EDE-310678BB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E8FDF-31DE-506E-0C26-EBF567A6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7CCBA-230E-0C4D-3516-AA4F685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FA194-76BB-B946-9066-9C97ED9B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C274E-6226-9913-0E01-79A5E9E6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09953-DB84-9B1C-8591-B098F8D5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5EABB-61EF-58AD-D335-7667EA7B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70AF2-3952-D04D-5511-23A48EE7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D64B-C3C7-82F1-0026-B4B46A32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FA416-52BE-6B54-EA20-2769AEE3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9B954-C133-54C5-1033-DE9362D8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7781-D725-E0F2-FB63-F149CB8C6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53038-2435-4A5B-A9D7-7521B809BF74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D8FD-56FE-81C6-36DD-C07DD6E2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7A571-1764-836B-1DAC-D288D301C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FAFDE-7609-4121-80E8-11499ACA2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20E33-E101-DAB3-635D-58CBD08B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7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HKNU IoT Team Project</a:t>
            </a:r>
            <a:b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altLang="ko-KR" sz="32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Hybus-Smart4412</a:t>
            </a:r>
            <a:r>
              <a:rPr lang="en-US" altLang="ko-KR" sz="31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31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-apple-system"/>
              </a:rPr>
              <a:t>타겟 시스템을 이용한 메모리게임</a:t>
            </a:r>
            <a:endParaRPr lang="en-US" altLang="ko-KR" sz="3100" b="1" i="0" dirty="0">
              <a:solidFill>
                <a:schemeClr val="accent6">
                  <a:lumMod val="75000"/>
                </a:schemeClr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5D625-C43D-6ECC-2E5F-E58695297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122"/>
            <a:ext cx="9144000" cy="42331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/>
              <a:t>송규림</a:t>
            </a:r>
            <a:r>
              <a:rPr lang="en-US" altLang="ko-KR" b="1" dirty="0"/>
              <a:t>, </a:t>
            </a:r>
            <a:r>
              <a:rPr lang="ko-KR" altLang="en-US" b="1" dirty="0"/>
              <a:t>유지원</a:t>
            </a:r>
            <a:r>
              <a:rPr lang="en-US" altLang="ko-KR" b="1" dirty="0"/>
              <a:t>, </a:t>
            </a:r>
            <a:r>
              <a:rPr lang="ko-KR" altLang="en-US" b="1" dirty="0"/>
              <a:t>정아현</a:t>
            </a:r>
            <a:r>
              <a:rPr lang="en-US" altLang="ko-KR" b="1" dirty="0"/>
              <a:t>, </a:t>
            </a:r>
            <a:r>
              <a:rPr lang="ko-KR" altLang="en-US" b="1" dirty="0" err="1"/>
              <a:t>조정행</a:t>
            </a:r>
            <a:endParaRPr lang="en-US" altLang="ko-KR" b="1" dirty="0"/>
          </a:p>
        </p:txBody>
      </p:sp>
      <p:pic>
        <p:nvPicPr>
          <p:cNvPr id="11" name="그래픽 10" descr="수탉 단색으로 채워진">
            <a:extLst>
              <a:ext uri="{FF2B5EF4-FFF2-40B4-BE49-F238E27FC236}">
                <a16:creationId xmlns:a16="http://schemas.microsoft.com/office/drawing/2014/main" id="{FFC6855F-C964-F3DB-F063-90FF798F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102" y="5155007"/>
            <a:ext cx="1838221" cy="1777078"/>
          </a:xfrm>
          <a:prstGeom prst="rect">
            <a:avLst/>
          </a:prstGeom>
        </p:spPr>
      </p:pic>
      <p:pic>
        <p:nvPicPr>
          <p:cNvPr id="13" name="그래픽 12" descr="치킨 윤곽선">
            <a:extLst>
              <a:ext uri="{FF2B5EF4-FFF2-40B4-BE49-F238E27FC236}">
                <a16:creationId xmlns:a16="http://schemas.microsoft.com/office/drawing/2014/main" id="{86CE8747-CD4E-AADA-D862-5D3815AB3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785" y="5664370"/>
            <a:ext cx="1264543" cy="1193630"/>
          </a:xfrm>
          <a:prstGeom prst="rect">
            <a:avLst/>
          </a:prstGeom>
        </p:spPr>
      </p:pic>
      <p:pic>
        <p:nvPicPr>
          <p:cNvPr id="17" name="그래픽 16" descr="병아리 윤곽선">
            <a:extLst>
              <a:ext uri="{FF2B5EF4-FFF2-40B4-BE49-F238E27FC236}">
                <a16:creationId xmlns:a16="http://schemas.microsoft.com/office/drawing/2014/main" id="{B7E17EF6-B1E3-7AFC-24B1-CC91EE2B4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610538" y="6118551"/>
            <a:ext cx="815775" cy="706569"/>
          </a:xfrm>
          <a:prstGeom prst="rect">
            <a:avLst/>
          </a:prstGeom>
        </p:spPr>
      </p:pic>
      <p:pic>
        <p:nvPicPr>
          <p:cNvPr id="19" name="그래픽 18" descr="병아리 단색으로 채워진">
            <a:extLst>
              <a:ext uri="{FF2B5EF4-FFF2-40B4-BE49-F238E27FC236}">
                <a16:creationId xmlns:a16="http://schemas.microsoft.com/office/drawing/2014/main" id="{2267BAF2-BFB8-CD81-D1A4-35E306008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1079785" y="5848478"/>
            <a:ext cx="1055990" cy="9766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EDD35C-DAF8-6803-C0DB-BA954189635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50" y="111364"/>
            <a:ext cx="1643760" cy="16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FFC0C-80FC-4A9E-4FBD-B15CDB4CF802}"/>
              </a:ext>
            </a:extLst>
          </p:cNvPr>
          <p:cNvSpPr txBox="1"/>
          <p:nvPr/>
        </p:nvSpPr>
        <p:spPr>
          <a:xfrm>
            <a:off x="2488169" y="1587833"/>
            <a:ext cx="684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6">
                    <a:lumMod val="75000"/>
                  </a:schemeClr>
                </a:solidFill>
              </a:rPr>
              <a:t>스네이크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 게임  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&amp; 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가위바위보 베팅 게임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473007-C7A4-84FB-995E-64BE8ECCE551}"/>
              </a:ext>
            </a:extLst>
          </p:cNvPr>
          <p:cNvSpPr/>
          <p:nvPr/>
        </p:nvSpPr>
        <p:spPr>
          <a:xfrm>
            <a:off x="399090" y="384757"/>
            <a:ext cx="72218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기존 프로젝트 소개 및 </a:t>
            </a:r>
            <a:r>
              <a:rPr lang="ko-KR" altLang="en-U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차별점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5547D04-772D-F767-7514-60655BEC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90" y="2802967"/>
            <a:ext cx="11020124" cy="370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플레이어가</a:t>
            </a:r>
            <a:r>
              <a:rPr lang="ko-KR" altLang="en-US" sz="2400" b="1" dirty="0">
                <a:solidFill>
                  <a:srgbClr val="FF0000"/>
                </a:solidFill>
              </a:rPr>
              <a:t> 원하는 난이도로 선택</a:t>
            </a:r>
            <a:r>
              <a:rPr lang="ko-KR" altLang="en-US" sz="2400" b="1" dirty="0"/>
              <a:t>이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	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EX)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쉬움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(Easy)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/ 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보통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(Normal)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/ 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어려움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(Hard)</a:t>
            </a:r>
            <a:endParaRPr lang="en-US" altLang="ko-KR" sz="2000" b="1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altLang="ko-KR" sz="2000" b="1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Segoe UI" panose="020B0502040204020203" pitchFamily="34" charset="0"/>
              </a:rPr>
              <a:t>2. </a:t>
            </a:r>
            <a:r>
              <a:rPr lang="ko-KR" altLang="en-US" sz="2400" b="1" dirty="0">
                <a:latin typeface="Segoe UI" panose="020B0502040204020203" pitchFamily="34" charset="0"/>
              </a:rPr>
              <a:t>플레이어가 </a:t>
            </a:r>
            <a:r>
              <a:rPr lang="ko-KR" altLang="en-US" sz="2400" b="1" dirty="0">
                <a:solidFill>
                  <a:srgbClr val="FF0000"/>
                </a:solidFill>
              </a:rPr>
              <a:t>원하는 </a:t>
            </a:r>
            <a:r>
              <a:rPr lang="ko-KR" altLang="en-US" sz="2400" b="1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모드로 선택</a:t>
            </a:r>
            <a:r>
              <a:rPr lang="ko-KR" altLang="en-US" sz="2400" b="1" dirty="0"/>
              <a:t>이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>
                <a:latin typeface="Segoe UI" panose="020B0502040204020203" pitchFamily="34" charset="0"/>
              </a:rPr>
              <a:t>	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EX)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Dot Matrix : 4 * 4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egoe UI" panose="020B0502040204020203" pitchFamily="34" charset="0"/>
              </a:rPr>
              <a:t>/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6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*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</a:rPr>
              <a:t>6 / 8 * 8</a:t>
            </a:r>
            <a:endParaRPr lang="en-US" altLang="ko-KR" sz="2000" b="1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3. N*N </a:t>
            </a:r>
            <a:r>
              <a:rPr lang="ko-KR" altLang="en-US" sz="2400" b="1" dirty="0"/>
              <a:t>모드 선택 시</a:t>
            </a:r>
            <a:r>
              <a:rPr lang="en-US" altLang="ko-KR" sz="2400" b="1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N*N</a:t>
            </a:r>
            <a:r>
              <a:rPr lang="ko-KR" altLang="en-US" sz="2400" b="1" dirty="0">
                <a:solidFill>
                  <a:srgbClr val="FF0000"/>
                </a:solidFill>
              </a:rPr>
              <a:t>개의 도트안에서만 랜덤 패턴 생성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래픽 5" descr="병아리 윤곽선">
            <a:extLst>
              <a:ext uri="{FF2B5EF4-FFF2-40B4-BE49-F238E27FC236}">
                <a16:creationId xmlns:a16="http://schemas.microsoft.com/office/drawing/2014/main" id="{9F66B2D9-2A3D-1F6A-1037-F9A6D9FCC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126345" y="5811656"/>
            <a:ext cx="1065655" cy="922998"/>
          </a:xfrm>
          <a:prstGeom prst="rect">
            <a:avLst/>
          </a:prstGeom>
        </p:spPr>
      </p:pic>
      <p:pic>
        <p:nvPicPr>
          <p:cNvPr id="7" name="그래픽 6" descr="병아리 단색으로 채워진">
            <a:extLst>
              <a:ext uri="{FF2B5EF4-FFF2-40B4-BE49-F238E27FC236}">
                <a16:creationId xmlns:a16="http://schemas.microsoft.com/office/drawing/2014/main" id="{BDBAC774-A6D7-C167-BB7D-ACBE064C5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744357" y="6048900"/>
            <a:ext cx="763976" cy="7065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5FF137-A216-645F-7320-60E59A3AC66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4" y="102530"/>
            <a:ext cx="1485303" cy="14853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40A56C-A79A-1DE3-F81C-E3B89E787B2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156" y="523314"/>
            <a:ext cx="1268016" cy="12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283AD7-ED8A-239E-7C21-ACBAEEA54ED0}"/>
              </a:ext>
            </a:extLst>
          </p:cNvPr>
          <p:cNvSpPr txBox="1"/>
          <p:nvPr/>
        </p:nvSpPr>
        <p:spPr>
          <a:xfrm>
            <a:off x="315836" y="1125555"/>
            <a:ext cx="5925406" cy="557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플레이어가 랜덤으로 생성되는 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패턴을 순서대로 맞추기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ko-KR" altLang="en-US" dirty="0">
                <a:effectLst/>
                <a:latin typeface="Segoe UI" panose="020B0502040204020203" pitchFamily="34" charset="0"/>
              </a:rPr>
            </a:br>
            <a:r>
              <a:rPr lang="en-US" altLang="ko-KR" sz="2000" b="1" dirty="0">
                <a:effectLst/>
                <a:latin typeface="Segoe UI" panose="020B0502040204020203" pitchFamily="34" charset="0"/>
              </a:rPr>
              <a:t>Character LCD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시작화면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메뉴화면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종료화면 </a:t>
            </a: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effectLst/>
                <a:latin typeface="Segoe UI" panose="020B0502040204020203" pitchFamily="34" charset="0"/>
              </a:rPr>
              <a:t>DIP Switch </a:t>
            </a:r>
            <a:r>
              <a:rPr lang="en-US" altLang="ko-KR" sz="2000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모드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/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난이도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게임시작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Segoe UI" panose="020B0502040204020203" pitchFamily="34" charset="0"/>
              </a:rPr>
              <a:t>	        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게임종료 선택</a:t>
            </a: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effectLst/>
                <a:latin typeface="Segoe UI" panose="020B0502040204020203" pitchFamily="34" charset="0"/>
              </a:rPr>
              <a:t>Chip</a:t>
            </a:r>
            <a:r>
              <a:rPr lang="en-US" altLang="ko-KR" b="1" dirty="0">
                <a:effectLst/>
                <a:latin typeface="Segoe UI" panose="020B0502040204020203" pitchFamily="34" charset="0"/>
              </a:rPr>
              <a:t> </a:t>
            </a:r>
            <a:r>
              <a:rPr lang="en-US" altLang="ko-KR" b="1" dirty="0">
                <a:latin typeface="Segoe UI" panose="020B0502040204020203" pitchFamily="34" charset="0"/>
              </a:rPr>
              <a:t>LED</a:t>
            </a:r>
            <a:r>
              <a:rPr lang="ko-KR" altLang="en-US" b="1" dirty="0">
                <a:latin typeface="Segoe UI" panose="020B0502040204020203" pitchFamily="34" charset="0"/>
              </a:rPr>
              <a:t>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</a:t>
            </a:r>
            <a:r>
              <a:rPr lang="ko-KR" altLang="en-US" b="1" dirty="0">
                <a:latin typeface="Segoe UI" panose="020B0502040204020203" pitchFamily="34" charset="0"/>
              </a:rPr>
              <a:t>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모드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/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난이도에 따라 점등</a:t>
            </a:r>
            <a:endParaRPr lang="en-US" altLang="ko-KR" b="1" dirty="0"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effectLst/>
                <a:latin typeface="Segoe UI" panose="020B0502040204020203" pitchFamily="34" charset="0"/>
              </a:rPr>
              <a:t>Dot Matrix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패턴생성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패턴 맞추기</a:t>
            </a: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Segoe UI" panose="020B0502040204020203" pitchFamily="34" charset="0"/>
              </a:rPr>
              <a:t>FND(7-segement)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카운트 다운 </a:t>
            </a:r>
            <a:br>
              <a:rPr lang="ko-KR" altLang="en-US" dirty="0">
                <a:effectLst/>
                <a:latin typeface="Segoe UI" panose="020B0502040204020203" pitchFamily="34" charset="0"/>
              </a:rPr>
            </a:br>
            <a:r>
              <a:rPr lang="en-US" altLang="ko-KR" sz="2000" b="1" dirty="0">
                <a:effectLst/>
                <a:latin typeface="Segoe UI" panose="020B0502040204020203" pitchFamily="34" charset="0"/>
              </a:rPr>
              <a:t>Tact Switch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방향조작 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, 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점 찍기</a:t>
            </a:r>
            <a:br>
              <a:rPr lang="ko-KR" altLang="en-US" dirty="0">
                <a:effectLst/>
                <a:latin typeface="Segoe UI" panose="020B0502040204020203" pitchFamily="34" charset="0"/>
              </a:rPr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4DCC7-D03D-3063-ED2B-0DE17848464C}"/>
              </a:ext>
            </a:extLst>
          </p:cNvPr>
          <p:cNvSpPr/>
          <p:nvPr/>
        </p:nvSpPr>
        <p:spPr>
          <a:xfrm>
            <a:off x="505453" y="356380"/>
            <a:ext cx="36247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게임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기능 설명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 descr="텍스트, 스크린샷, 디스플레이, 전자제품이(가) 표시된 사진&#10;&#10;자동 생성된 설명">
            <a:extLst>
              <a:ext uri="{FF2B5EF4-FFF2-40B4-BE49-F238E27FC236}">
                <a16:creationId xmlns:a16="http://schemas.microsoft.com/office/drawing/2014/main" id="{8FCDF088-9FF0-3B9D-8D15-229B4024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63" y="988042"/>
            <a:ext cx="7915235" cy="52433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F849F8-7E3A-D04E-D285-B96342C5ED0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5" y="5984084"/>
            <a:ext cx="952505" cy="9525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B9AF2C-C32F-3A32-BC14-8AE1266F62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53" y="6260871"/>
            <a:ext cx="646253" cy="6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4F849F8-7E3A-D04E-D285-B96342C5ED0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5" y="5984084"/>
            <a:ext cx="952505" cy="9525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B9AF2C-C32F-3A32-BC14-8AE1266F62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53" y="6260871"/>
            <a:ext cx="646253" cy="646253"/>
          </a:xfrm>
          <a:prstGeom prst="rect">
            <a:avLst/>
          </a:prstGeom>
        </p:spPr>
      </p:pic>
      <p:pic>
        <p:nvPicPr>
          <p:cNvPr id="3" name="그림 2" descr="스케치, 도표, 그림, 종이접기이(가) 표시된 사진&#10;&#10;자동 생성된 설명">
            <a:extLst>
              <a:ext uri="{FF2B5EF4-FFF2-40B4-BE49-F238E27FC236}">
                <a16:creationId xmlns:a16="http://schemas.microsoft.com/office/drawing/2014/main" id="{3CD4B935-B45E-A9CE-ADE8-301AFDFB0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28" y="356380"/>
            <a:ext cx="3904418" cy="59884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5FB553-5899-C101-1295-43AA4B3226D5}"/>
              </a:ext>
            </a:extLst>
          </p:cNvPr>
          <p:cNvSpPr/>
          <p:nvPr/>
        </p:nvSpPr>
        <p:spPr>
          <a:xfrm>
            <a:off x="505453" y="356380"/>
            <a:ext cx="36247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게임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기능 설명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50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165</Words>
  <Application>Microsoft Office PowerPoint</Application>
  <PresentationFormat>와이드스크린</PresentationFormat>
  <Paragraphs>26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맑은 고딕</vt:lpstr>
      <vt:lpstr>Arial</vt:lpstr>
      <vt:lpstr>Segoe UI</vt:lpstr>
      <vt:lpstr>Office 테마</vt:lpstr>
      <vt:lpstr>HKNU IoT Team Project  Hybus-Smart4412 타겟 시스템을 이용한 메모리게임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HKNU IoT Team Project  Hybus-Smart4412 타겟시스템을 이용한 메모리게임</dc:title>
  <dc:creator>정아현</dc:creator>
  <cp:lastModifiedBy>Gyulim Song</cp:lastModifiedBy>
  <cp:revision>70</cp:revision>
  <dcterms:created xsi:type="dcterms:W3CDTF">2024-05-07T11:55:58Z</dcterms:created>
  <dcterms:modified xsi:type="dcterms:W3CDTF">2024-05-08T16:14:54Z</dcterms:modified>
</cp:coreProperties>
</file>