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C47"/>
    <a:srgbClr val="282F35"/>
    <a:srgbClr val="1F242A"/>
    <a:srgbClr val="5D616A"/>
    <a:srgbClr val="AFD9E9"/>
    <a:srgbClr val="F69E82"/>
    <a:srgbClr val="FF6600"/>
    <a:srgbClr val="7D76D3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6" autoAdjust="0"/>
    <p:restoredTop sz="94660"/>
  </p:normalViewPr>
  <p:slideViewPr>
    <p:cSldViewPr snapToGrid="0">
      <p:cViewPr>
        <p:scale>
          <a:sx n="61" d="100"/>
          <a:sy n="61" d="100"/>
        </p:scale>
        <p:origin x="-1891" y="-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2082048"/>
        <c:axId val="217035904"/>
      </c:barChart>
      <c:catAx>
        <c:axId val="21208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7035904"/>
        <c:crosses val="autoZero"/>
        <c:auto val="1"/>
        <c:lblAlgn val="ctr"/>
        <c:lblOffset val="100"/>
        <c:noMultiLvlLbl val="0"/>
      </c:catAx>
      <c:valAx>
        <c:axId val="21703590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120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05863936"/>
        <c:axId val="207230848"/>
      </c:barChart>
      <c:catAx>
        <c:axId val="20586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230848"/>
        <c:crosses val="autoZero"/>
        <c:auto val="1"/>
        <c:lblAlgn val="ctr"/>
        <c:lblOffset val="100"/>
        <c:noMultiLvlLbl val="0"/>
      </c:catAx>
      <c:valAx>
        <c:axId val="20723084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586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cad=rja&amp;uact=8&amp;ved=2ahUKEwiEmIOF59ndAhWQBIgKHYSwBxgQjRx6BAgBEAU&amp;url=http%3A%2F%2Frunmobile.tistory.com%2F77&amp;psig=AOvVaw3arc3otoSXYfcpw5K8MRez&amp;ust=153809028844834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444" y="440783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5141999" y="3211993"/>
            <a:ext cx="1908000" cy="36000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2D</a:t>
            </a:r>
            <a:r>
              <a:rPr lang="ko-KR" altLang="en-US" sz="4400" b="1" i="1" dirty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44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게임 프로그래밍</a:t>
            </a:r>
            <a:endParaRPr lang="en-US" altLang="ko-KR" sz="4400" b="1" i="1" dirty="0" smtClean="0">
              <a:solidFill>
                <a:srgbClr val="7D76D3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2016182052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이규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민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목</a:t>
            </a:r>
            <a:r>
              <a:rPr lang="ko-KR" altLang="en-US" i="1" dirty="0">
                <a:solidFill>
                  <a:prstClr val="white"/>
                </a:solidFill>
                <a:cs typeface="Aharoni" panose="02010803020104030203" pitchFamily="2" charset="-79"/>
              </a:rPr>
              <a:t>차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9753" y="895440"/>
            <a:ext cx="11091525" cy="5614419"/>
            <a:chOff x="563446" y="975065"/>
            <a:chExt cx="11091525" cy="5614419"/>
          </a:xfrm>
        </p:grpSpPr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624196414"/>
              </p:ext>
            </p:extLst>
          </p:nvPr>
        </p:nvGraphicFramePr>
        <p:xfrm>
          <a:off x="993101" y="366550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586406" y="1834541"/>
            <a:ext cx="7334207" cy="421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8213" y="1407201"/>
            <a:ext cx="9964672" cy="461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게임 </a:t>
            </a:r>
            <a:r>
              <a:rPr lang="ko-KR" altLang="en-US" sz="4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컨셉</a:t>
            </a:r>
            <a:endParaRPr lang="en-US" altLang="ko-KR" sz="4000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개발 범위</a:t>
            </a:r>
            <a:endParaRPr lang="en-US" altLang="ko-KR" sz="4000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게임 실행 흐름</a:t>
            </a:r>
            <a:endParaRPr lang="en-US" altLang="ko-KR" sz="4000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4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개발 일정</a:t>
            </a:r>
            <a:endParaRPr lang="ko-KR" altLang="en-US" sz="4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1755" y="1448754"/>
            <a:ext cx="9837587" cy="4365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5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237" y="243997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게임 </a:t>
            </a:r>
            <a:r>
              <a:rPr lang="ko-KR" altLang="en-US" i="1" dirty="0" err="1" smtClean="0">
                <a:solidFill>
                  <a:prstClr val="white"/>
                </a:solidFill>
                <a:cs typeface="Aharoni" panose="02010803020104030203" pitchFamily="2" charset="-79"/>
              </a:rPr>
              <a:t>컨</a:t>
            </a:r>
            <a:r>
              <a:rPr lang="ko-KR" altLang="en-US" i="1" dirty="0" err="1">
                <a:solidFill>
                  <a:prstClr val="white"/>
                </a:solidFill>
                <a:cs typeface="Aharoni" panose="02010803020104030203" pitchFamily="2" charset="-79"/>
              </a:rPr>
              <a:t>셉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20216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297459" y="3997168"/>
            <a:ext cx="185883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AutoShape 2" descr="아오오니 게임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0800" y="-2133600"/>
            <a:ext cx="67913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아오오니 게임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03200" y="-1981200"/>
            <a:ext cx="67913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https://t1.daumcdn.net/cfile/tistory/2149764153BB4E1C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40" y="1178356"/>
            <a:ext cx="8664055" cy="4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4380047" y="3620474"/>
            <a:ext cx="1018669" cy="172180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912285" y="3169085"/>
            <a:ext cx="638827" cy="6561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79501" y="2476500"/>
            <a:ext cx="638827" cy="2708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범위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7214" y="864904"/>
            <a:ext cx="11227757" cy="5714627"/>
            <a:chOff x="563446" y="874857"/>
            <a:chExt cx="11227757" cy="5714627"/>
          </a:xfrm>
        </p:grpSpPr>
        <p:sp>
          <p:nvSpPr>
            <p:cNvPr id="8" name="직사각형 7"/>
            <p:cNvSpPr/>
            <p:nvPr/>
          </p:nvSpPr>
          <p:spPr>
            <a:xfrm>
              <a:off x="699677" y="874857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3151151238"/>
              </p:ext>
            </p:extLst>
          </p:nvPr>
        </p:nvGraphicFramePr>
        <p:xfrm>
          <a:off x="993101" y="366550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직사각형 61"/>
          <p:cNvSpPr/>
          <p:nvPr/>
        </p:nvSpPr>
        <p:spPr>
          <a:xfrm>
            <a:off x="7483667" y="2680971"/>
            <a:ext cx="1127381" cy="138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▶</a:t>
            </a:r>
            <a:endParaRPr lang="ko-KR" altLang="en-US" sz="1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96737"/>
              </p:ext>
            </p:extLst>
          </p:nvPr>
        </p:nvGraphicFramePr>
        <p:xfrm>
          <a:off x="898213" y="1436121"/>
          <a:ext cx="10296137" cy="412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025">
                  <a:extLst>
                    <a:ext uri="{9D8B030D-6E8A-4147-A177-3AD203B41FA5}">
                      <a16:colId xmlns="" xmlns:a16="http://schemas.microsoft.com/office/drawing/2014/main" val="4068086248"/>
                    </a:ext>
                  </a:extLst>
                </a:gridCol>
                <a:gridCol w="3635067">
                  <a:extLst>
                    <a:ext uri="{9D8B030D-6E8A-4147-A177-3AD203B41FA5}">
                      <a16:colId xmlns="" xmlns:a16="http://schemas.microsoft.com/office/drawing/2014/main" val="3832825215"/>
                    </a:ext>
                  </a:extLst>
                </a:gridCol>
                <a:gridCol w="3432045">
                  <a:extLst>
                    <a:ext uri="{9D8B030D-6E8A-4147-A177-3AD203B41FA5}">
                      <a16:colId xmlns="" xmlns:a16="http://schemas.microsoft.com/office/drawing/2014/main" val="2025887022"/>
                    </a:ext>
                  </a:extLst>
                </a:gridCol>
              </a:tblGrid>
              <a:tr h="526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최소 범위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추가 범위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1947687"/>
                  </a:ext>
                </a:extLst>
              </a:tr>
              <a:tr h="658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좌우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위아래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이동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방향키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선택</a:t>
                      </a:r>
                      <a:r>
                        <a:rPr lang="ko-KR" altLang="en-US" sz="1200" baseline="0" dirty="0" smtClean="0"/>
                        <a:t> 버튼</a:t>
                      </a:r>
                      <a:r>
                        <a:rPr lang="en-US" altLang="ko-KR" sz="1200" baseline="0" dirty="0" smtClean="0"/>
                        <a:t>(space)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달리기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적을 공격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832921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방 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</a:t>
                      </a:r>
                      <a:r>
                        <a:rPr lang="ko-KR" altLang="en-US" sz="1200" baseline="0" dirty="0" smtClean="0"/>
                        <a:t> 개수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추가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841128"/>
                  </a:ext>
                </a:extLst>
              </a:tr>
              <a:tr h="535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캐릭터를 한번 움직일 때 마다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적도 움직임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적이 프레임에 따라</a:t>
                      </a:r>
                      <a:r>
                        <a:rPr lang="ko-KR" altLang="en-US" sz="1200" baseline="0" dirty="0" smtClean="0"/>
                        <a:t> 움직임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2661378"/>
                  </a:ext>
                </a:extLst>
              </a:tr>
              <a:tr h="381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적의 이동속도 증가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제한 시간 감소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랜덤으로 새로운 적이 잠시 나타남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596188"/>
                  </a:ext>
                </a:extLst>
              </a:tr>
              <a:tr h="727524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기능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/>
                        <a:t>제한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적 </a:t>
                      </a:r>
                      <a:r>
                        <a:rPr lang="en-US" altLang="ko-KR" sz="1200" baseline="0" dirty="0" smtClean="0"/>
                        <a:t>AI</a:t>
                      </a:r>
                      <a:r>
                        <a:rPr lang="ko-KR" altLang="en-US" sz="1200" baseline="0" dirty="0" smtClean="0"/>
                        <a:t>와 캐릭터가 부딪히면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체력이 줄게 되면서 죽게 됨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제한시간 안에 힌트 또는 아이템을 이용하여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방을 탈출하면 </a:t>
                      </a:r>
                      <a:r>
                        <a:rPr lang="ko-KR" altLang="en-US" sz="1200" baseline="0" dirty="0" err="1" smtClean="0"/>
                        <a:t>클리어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8163639"/>
                  </a:ext>
                </a:extLst>
              </a:tr>
              <a:tr h="381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획득 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피격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 효과음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배경음악 등 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5330050"/>
                  </a:ext>
                </a:extLst>
              </a:tr>
              <a:tr h="526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플레이어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 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dirty="0" smtClean="0"/>
                        <a:t> 환경과 분위기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387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8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예상 게임 실행 흐름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4034" y="910993"/>
            <a:ext cx="11147274" cy="5799033"/>
            <a:chOff x="507697" y="790451"/>
            <a:chExt cx="11147274" cy="5799033"/>
          </a:xfrm>
        </p:grpSpPr>
        <p:sp>
          <p:nvSpPr>
            <p:cNvPr id="8" name="직사각형 7"/>
            <p:cNvSpPr/>
            <p:nvPr/>
          </p:nvSpPr>
          <p:spPr>
            <a:xfrm>
              <a:off x="507697" y="790451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158440" y="2801134"/>
            <a:ext cx="2384216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5760" y="4210499"/>
            <a:ext cx="3460845" cy="1284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4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9" y="1546305"/>
            <a:ext cx="2636897" cy="218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오른쪽 화살표 38"/>
          <p:cNvSpPr/>
          <p:nvPr/>
        </p:nvSpPr>
        <p:spPr>
          <a:xfrm>
            <a:off x="3927528" y="2256019"/>
            <a:ext cx="639493" cy="7696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67" y="1481395"/>
            <a:ext cx="2678881" cy="222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14" y="1543887"/>
            <a:ext cx="2631059" cy="217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22" y="2855361"/>
            <a:ext cx="844840" cy="34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오른쪽 화살표 42"/>
          <p:cNvSpPr/>
          <p:nvPr/>
        </p:nvSpPr>
        <p:spPr>
          <a:xfrm>
            <a:off x="7776639" y="2256019"/>
            <a:ext cx="639493" cy="7696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26395" y="3073074"/>
            <a:ext cx="9045664" cy="3559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적을 피해 힌트나 필요한 열쇠를 </a:t>
            </a: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찾는다</a:t>
            </a:r>
            <a:endParaRPr lang="en-US" altLang="ko-KR" sz="2000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찾은 </a:t>
            </a: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힌트와 열쇠로 또 다른</a:t>
            </a: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 방이나 현관 열쇠를 찾는다</a:t>
            </a:r>
            <a:endParaRPr lang="en-US" altLang="ko-KR" sz="2000" dirty="0" smtClean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최종 현관 열쇠를 획득하여 방을 탈출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89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9CC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3445" y="188685"/>
            <a:ext cx="11091526" cy="676219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ko-KR" altLang="en-US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일정</a:t>
            </a:r>
            <a:endParaRPr lang="en-US" altLang="ko-KR" sz="24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0237" y="906553"/>
            <a:ext cx="11091526" cy="5614419"/>
            <a:chOff x="563445" y="975065"/>
            <a:chExt cx="11091526" cy="5614419"/>
          </a:xfrm>
        </p:grpSpPr>
        <p:sp>
          <p:nvSpPr>
            <p:cNvPr id="8" name="직사각형 7"/>
            <p:cNvSpPr/>
            <p:nvPr/>
          </p:nvSpPr>
          <p:spPr>
            <a:xfrm>
              <a:off x="563445" y="975065"/>
              <a:ext cx="11091526" cy="5614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63446" y="975065"/>
              <a:ext cx="941999" cy="942018"/>
            </a:xfrm>
            <a:custGeom>
              <a:avLst/>
              <a:gdLst>
                <a:gd name="connsiteX0" fmla="*/ 0 w 941999"/>
                <a:gd name="connsiteY0" fmla="*/ 0 h 942018"/>
                <a:gd name="connsiteX1" fmla="*/ 941999 w 941999"/>
                <a:gd name="connsiteY1" fmla="*/ 0 h 942018"/>
                <a:gd name="connsiteX2" fmla="*/ 845703 w 941999"/>
                <a:gd name="connsiteY2" fmla="*/ 4863 h 942018"/>
                <a:gd name="connsiteX3" fmla="*/ 0 w 941999"/>
                <a:gd name="connsiteY3" fmla="*/ 942018 h 942018"/>
                <a:gd name="connsiteX4" fmla="*/ 0 w 941999"/>
                <a:gd name="connsiteY4" fmla="*/ 0 h 94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9" h="942018">
                  <a:moveTo>
                    <a:pt x="0" y="0"/>
                  </a:moveTo>
                  <a:lnTo>
                    <a:pt x="941999" y="0"/>
                  </a:lnTo>
                  <a:lnTo>
                    <a:pt x="845703" y="4863"/>
                  </a:lnTo>
                  <a:cubicBezTo>
                    <a:pt x="370684" y="53103"/>
                    <a:pt x="0" y="454272"/>
                    <a:pt x="0" y="9420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1006999" y="5926760"/>
              <a:ext cx="647972" cy="662724"/>
            </a:xfrm>
            <a:custGeom>
              <a:avLst/>
              <a:gdLst>
                <a:gd name="connsiteX0" fmla="*/ 647972 w 647972"/>
                <a:gd name="connsiteY0" fmla="*/ 0 h 662724"/>
                <a:gd name="connsiteX1" fmla="*/ 647972 w 647972"/>
                <a:gd name="connsiteY1" fmla="*/ 662724 h 662724"/>
                <a:gd name="connsiteX2" fmla="*/ 0 w 647972"/>
                <a:gd name="connsiteY2" fmla="*/ 662724 h 662724"/>
                <a:gd name="connsiteX3" fmla="*/ 18555 w 647972"/>
                <a:gd name="connsiteY3" fmla="*/ 657953 h 662724"/>
                <a:gd name="connsiteX4" fmla="*/ 638095 w 647972"/>
                <a:gd name="connsiteY4" fmla="*/ 38413 h 662724"/>
                <a:gd name="connsiteX5" fmla="*/ 647972 w 647972"/>
                <a:gd name="connsiteY5" fmla="*/ 0 h 66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972" h="662724">
                  <a:moveTo>
                    <a:pt x="647972" y="0"/>
                  </a:moveTo>
                  <a:lnTo>
                    <a:pt x="647972" y="662724"/>
                  </a:lnTo>
                  <a:lnTo>
                    <a:pt x="0" y="662724"/>
                  </a:lnTo>
                  <a:lnTo>
                    <a:pt x="18555" y="657953"/>
                  </a:lnTo>
                  <a:cubicBezTo>
                    <a:pt x="313529" y="566207"/>
                    <a:pt x="546348" y="333387"/>
                    <a:pt x="638095" y="38413"/>
                  </a:cubicBezTo>
                  <a:lnTo>
                    <a:pt x="64797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375478"/>
              </p:ext>
            </p:extLst>
          </p:nvPr>
        </p:nvGraphicFramePr>
        <p:xfrm>
          <a:off x="1021237" y="1276673"/>
          <a:ext cx="10297440" cy="48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417">
                  <a:extLst>
                    <a:ext uri="{9D8B030D-6E8A-4147-A177-3AD203B41FA5}">
                      <a16:colId xmlns:a16="http://schemas.microsoft.com/office/drawing/2014/main" xmlns="" val="3801123688"/>
                    </a:ext>
                  </a:extLst>
                </a:gridCol>
                <a:gridCol w="9181023">
                  <a:extLst>
                    <a:ext uri="{9D8B030D-6E8A-4147-A177-3AD203B41FA5}">
                      <a16:colId xmlns:a16="http://schemas.microsoft.com/office/drawing/2014/main" xmlns="" val="2802337236"/>
                    </a:ext>
                  </a:extLst>
                </a:gridCol>
              </a:tblGrid>
              <a:tr h="653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리소스 수집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구체적인 계획 정하고 리소스 활용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7681289"/>
                  </a:ext>
                </a:extLst>
              </a:tr>
              <a:tr h="71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dirty="0" smtClean="0"/>
                        <a:t>플레이어를 구현</a:t>
                      </a:r>
                      <a:endParaRPr lang="en-US" altLang="ko-KR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dirty="0" smtClean="0"/>
                        <a:t>그 플레이어가 움직이게 하는 키와 선택 키를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6217799"/>
                  </a:ext>
                </a:extLst>
              </a:tr>
              <a:tr h="65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aseline="0" dirty="0" smtClean="0"/>
                        <a:t>3</a:t>
                      </a:r>
                      <a:r>
                        <a:rPr lang="ko-KR" altLang="en-US" baseline="0" dirty="0" smtClean="0"/>
                        <a:t>개의 방 중 하나를 구현</a:t>
                      </a:r>
                      <a:endParaRPr lang="en-US" altLang="ko-KR" baseline="0" dirty="0" smtClean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baseline="0" dirty="0" smtClean="0"/>
                        <a:t>방에 있는 여러 오브젝트</a:t>
                      </a:r>
                      <a:endParaRPr lang="en-US" altLang="ko-KR" baseline="0" dirty="0" smtClean="0"/>
                    </a:p>
                    <a:p>
                      <a:pPr marL="342900" indent="-342900" algn="ctr" latinLnBrk="1">
                        <a:buAutoNum type="arabicPeriod"/>
                      </a:pP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2628640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방 하나를 더 구현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방에 이용할 사운드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570776"/>
                  </a:ext>
                </a:extLst>
              </a:tr>
              <a:tr h="44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마지막</a:t>
                      </a:r>
                      <a:r>
                        <a:rPr lang="ko-KR" altLang="en-US" baseline="0" dirty="0" smtClean="0"/>
                        <a:t> 방 구현</a:t>
                      </a:r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각 방마다 오브젝트</a:t>
                      </a:r>
                      <a:r>
                        <a:rPr lang="ko-KR" altLang="en-US" baseline="0" dirty="0" smtClean="0"/>
                        <a:t> 및 힌트를 이용한 탈출 방법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9059429"/>
                  </a:ext>
                </a:extLst>
              </a:tr>
              <a:tr h="47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플레이어를 따라 다니는 적 </a:t>
                      </a:r>
                      <a:r>
                        <a:rPr lang="en-US" altLang="ko-KR" dirty="0" smtClean="0"/>
                        <a:t>AI</a:t>
                      </a:r>
                      <a:r>
                        <a:rPr lang="ko-KR" altLang="en-US" dirty="0" smtClean="0"/>
                        <a:t>를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813463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메인 화면구현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시간 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난이도 설정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4936570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262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235</Words>
  <Application>Microsoft Office PowerPoint</Application>
  <PresentationFormat>사용자 지정</PresentationFormat>
  <Paragraphs>65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Windows 사용자</cp:lastModifiedBy>
  <cp:revision>36</cp:revision>
  <dcterms:created xsi:type="dcterms:W3CDTF">2017-04-20T07:21:04Z</dcterms:created>
  <dcterms:modified xsi:type="dcterms:W3CDTF">2018-09-27T00:05:35Z</dcterms:modified>
</cp:coreProperties>
</file>