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0614E-E535-7720-7978-F9AF9DB2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30B740-A43A-38CA-635B-78A384EDA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EDF8-F3A1-43C0-F55E-1DDDF94B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531CC-4089-C451-FA0D-CE5CB9BC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41269-C215-8A8A-817C-F7EA341C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9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6C89-DC48-BF5A-A9BF-09EE8361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40CAC-6A14-BA08-A4C5-9C50CAFA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4E191-A8B0-60D0-C917-7399AD5A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4432A-1AC8-7E57-E6AA-E69CCE4D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984FC-910F-7C3E-76D6-7DA70DC7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4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078921-4ED8-2168-9E8E-C82E1861C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D1F80-271E-3320-FFC3-DE8EB6B78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ECE51-B129-EDCB-4A40-9AF1BDE7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DC0F6-63D0-35BB-574B-A01E60B7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0A2AB-B14D-98B8-0523-3A4CFCC0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926F2-A83D-736F-8C6B-EAABE4F5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C6D97-814E-B456-12B4-FE73D61C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60068-55E9-FB20-2F7C-CFE6716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6DB05-8801-3E24-0510-24CD3AD3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A6CD4-5B84-4C1F-0E05-D347D766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B36E1-EEB6-F061-F402-DB70572F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58CD8-4B4A-67FB-DB62-458A4669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C0BBF-53FA-F60D-A099-FFC04444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22170-2527-A302-C3AA-DFFF901A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5EE99-712E-8330-9B60-3107ADC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7D413-A6C2-D495-4D5A-815D22F6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1C8EE-2280-967B-7AB8-55AEF413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2E2E5-44E0-8990-1C7E-9330B617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1F20E-D604-D685-0C5F-0173466B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DBEF6-004E-FB05-FE4A-77B90A0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57331-1117-52C9-944F-E3C12CB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CF35-3BA9-B794-CF6B-B10FAFD5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F8636-386F-CCD7-ADD8-5084161A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7433C-BECF-AC08-9294-8E0136B9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EB5A2-E760-6BDA-E656-30D5BCD6D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7A73EE-1C98-3CE6-C063-630E96D88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91DF6D-EB2F-102D-393C-71B397B4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95DFDC-AA22-2243-932F-FCF98B05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99B0B-3EF2-2032-B1B3-1B2AA9D0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FAED5-DE03-D531-1708-7F42877B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FAFD85-A98D-3872-962A-D4D175FF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5E6DB-087D-9B05-B075-308D380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A7B50-1EE0-D4F4-801E-A1A93DF8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0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5B29B7-9EB2-97D1-2AA4-B8A778B0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50B5C-2CD7-46C4-E045-32748298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1C8AB-57AF-C6C9-A083-6B357306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5B2E-1C55-5939-E95D-8EF7FAA0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46348-0CFE-ACAE-67AB-707B313C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435D2-69EC-33F4-A7A5-93991DA0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D0279-0226-8A36-740E-7F2E0A14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CFFBE-2687-4BB3-82C9-97666BE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C9717-424A-9469-FB6F-9A4CC948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7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ABBFF-F84D-4350-F744-643949A5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C4E5E2-F4B8-AF1B-3328-E11F77B0C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9FB46-F63B-9489-7857-834FCC0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44402-3551-0EF7-EAE6-1E9470C2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5EA14-2449-F6F5-81E9-60E2198D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2F02B-7955-837C-2CE2-B0B649C6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9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24CC1-FA50-405F-07F8-58C6768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D7E13-EDA3-F54D-5340-CC405DFD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3D26D-13D7-E3AC-30E5-7C1EC1F2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41F5-BD2F-4876-8063-0E80EBF8562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331CF-8887-F9AB-6BF1-119FC2143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EA459-FCA8-B65F-5900-065995868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98E9-E049-438A-842F-29B6D0371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0F0CF7-79F4-1F88-B932-FFC7C1FBF5C2}"/>
              </a:ext>
            </a:extLst>
          </p:cNvPr>
          <p:cNvSpPr/>
          <p:nvPr/>
        </p:nvSpPr>
        <p:spPr>
          <a:xfrm>
            <a:off x="4923358" y="289338"/>
            <a:ext cx="1934637" cy="635001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Administrator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83327D-2419-1211-BC15-77A17CC5E5F1}"/>
              </a:ext>
            </a:extLst>
          </p:cNvPr>
          <p:cNvSpPr/>
          <p:nvPr/>
        </p:nvSpPr>
        <p:spPr>
          <a:xfrm>
            <a:off x="548226" y="2915971"/>
            <a:ext cx="1934637" cy="635001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4D2DF2-66C0-2253-A025-CF81BED87D43}"/>
              </a:ext>
            </a:extLst>
          </p:cNvPr>
          <p:cNvSpPr/>
          <p:nvPr/>
        </p:nvSpPr>
        <p:spPr>
          <a:xfrm>
            <a:off x="9150339" y="2890395"/>
            <a:ext cx="1934637" cy="635001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48881-DC40-F956-C044-26F42FDC98AA}"/>
              </a:ext>
            </a:extLst>
          </p:cNvPr>
          <p:cNvSpPr/>
          <p:nvPr/>
        </p:nvSpPr>
        <p:spPr>
          <a:xfrm>
            <a:off x="4874679" y="2915971"/>
            <a:ext cx="1934637" cy="635001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F5B81-ECB0-20CD-CFAC-D3DA8574D79E}"/>
              </a:ext>
            </a:extLst>
          </p:cNvPr>
          <p:cNvSpPr/>
          <p:nvPr/>
        </p:nvSpPr>
        <p:spPr>
          <a:xfrm>
            <a:off x="4906425" y="5314812"/>
            <a:ext cx="1934637" cy="635001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A068F6-5CC7-A142-6BAA-78A9C2CCE3AF}"/>
              </a:ext>
            </a:extLst>
          </p:cNvPr>
          <p:cNvCxnSpPr/>
          <p:nvPr/>
        </p:nvCxnSpPr>
        <p:spPr>
          <a:xfrm>
            <a:off x="5448305" y="1387101"/>
            <a:ext cx="0" cy="106680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B171C0-927D-925B-D383-A99C27936269}"/>
              </a:ext>
            </a:extLst>
          </p:cNvPr>
          <p:cNvCxnSpPr/>
          <p:nvPr/>
        </p:nvCxnSpPr>
        <p:spPr>
          <a:xfrm>
            <a:off x="5448305" y="4038595"/>
            <a:ext cx="0" cy="106680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996904-888A-6C70-E371-E2988A844B59}"/>
              </a:ext>
            </a:extLst>
          </p:cNvPr>
          <p:cNvCxnSpPr>
            <a:cxnSpLocks/>
          </p:cNvCxnSpPr>
          <p:nvPr/>
        </p:nvCxnSpPr>
        <p:spPr>
          <a:xfrm>
            <a:off x="3115734" y="3090330"/>
            <a:ext cx="1117600" cy="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7C475B-A166-D9C8-9B45-3FE723EF47A7}"/>
              </a:ext>
            </a:extLst>
          </p:cNvPr>
          <p:cNvCxnSpPr>
            <a:cxnSpLocks/>
          </p:cNvCxnSpPr>
          <p:nvPr/>
        </p:nvCxnSpPr>
        <p:spPr>
          <a:xfrm>
            <a:off x="7340601" y="3079425"/>
            <a:ext cx="1117600" cy="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E629FE-4DB4-37B4-B112-AAEE8879B24C}"/>
              </a:ext>
            </a:extLst>
          </p:cNvPr>
          <p:cNvCxnSpPr/>
          <p:nvPr/>
        </p:nvCxnSpPr>
        <p:spPr>
          <a:xfrm flipH="1">
            <a:off x="3086100" y="3457663"/>
            <a:ext cx="1176867" cy="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81FEBE-8988-EAC8-5400-35C9AE0ADE5D}"/>
              </a:ext>
            </a:extLst>
          </p:cNvPr>
          <p:cNvCxnSpPr/>
          <p:nvPr/>
        </p:nvCxnSpPr>
        <p:spPr>
          <a:xfrm flipH="1">
            <a:off x="7340601" y="3429000"/>
            <a:ext cx="1176867" cy="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155AD0-69A8-CF75-DCEF-2D86BC4F691F}"/>
              </a:ext>
            </a:extLst>
          </p:cNvPr>
          <p:cNvCxnSpPr/>
          <p:nvPr/>
        </p:nvCxnSpPr>
        <p:spPr>
          <a:xfrm flipV="1">
            <a:off x="6278036" y="1387101"/>
            <a:ext cx="0" cy="106680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8345A64-3A39-2A86-D7E0-D3063AE4B951}"/>
              </a:ext>
            </a:extLst>
          </p:cNvPr>
          <p:cNvCxnSpPr/>
          <p:nvPr/>
        </p:nvCxnSpPr>
        <p:spPr>
          <a:xfrm flipV="1">
            <a:off x="6163733" y="4038595"/>
            <a:ext cx="0" cy="1066800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0B6FB-526A-6C2C-D00A-AB7F3610E8DE}"/>
              </a:ext>
            </a:extLst>
          </p:cNvPr>
          <p:cNvSpPr txBox="1"/>
          <p:nvPr/>
        </p:nvSpPr>
        <p:spPr>
          <a:xfrm>
            <a:off x="3018369" y="3457663"/>
            <a:ext cx="156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Membership status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Physical Specifications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"/>
              </a:rPr>
              <a:t>Feedback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"/>
              </a:rPr>
              <a:t>Community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58D6E-F615-43EE-1BA7-B5242E235CC0}"/>
              </a:ext>
            </a:extLst>
          </p:cNvPr>
          <p:cNvSpPr txBox="1"/>
          <p:nvPr/>
        </p:nvSpPr>
        <p:spPr>
          <a:xfrm>
            <a:off x="3007807" y="1997723"/>
            <a:ext cx="18351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Registration</a:t>
            </a:r>
          </a:p>
          <a:p>
            <a:r>
              <a:rPr lang="en-US" altLang="ko-KR" sz="1050" dirty="0"/>
              <a:t>Login</a:t>
            </a:r>
          </a:p>
          <a:p>
            <a:r>
              <a:rPr lang="en-US" altLang="ko-KR" sz="1100" b="0" i="0" dirty="0">
                <a:solidFill>
                  <a:srgbClr val="000000"/>
                </a:solidFill>
                <a:effectLst/>
                <a:latin typeface="noto"/>
              </a:rPr>
              <a:t>Physical Specification Record</a:t>
            </a:r>
          </a:p>
          <a:p>
            <a:r>
              <a:rPr lang="en-US" altLang="ko-KR" sz="1100" b="0" i="0" dirty="0">
                <a:solidFill>
                  <a:srgbClr val="000000"/>
                </a:solidFill>
                <a:effectLst/>
                <a:latin typeface="noto"/>
              </a:rPr>
              <a:t>Request for feedback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noto"/>
              </a:rPr>
              <a:t>Uploading Community</a:t>
            </a:r>
          </a:p>
          <a:p>
            <a:r>
              <a:rPr lang="en-US" altLang="ko-KR" sz="1100" b="0" i="0" dirty="0">
                <a:solidFill>
                  <a:srgbClr val="000000"/>
                </a:solidFill>
                <a:effectLst/>
                <a:latin typeface="noto"/>
              </a:rPr>
              <a:t>Food, Workout records</a:t>
            </a:r>
            <a:endParaRPr lang="en-US" altLang="ko-KR" sz="1100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BC691-A3E2-1F44-ABA2-47BE5BC7C3F9}"/>
              </a:ext>
            </a:extLst>
          </p:cNvPr>
          <p:cNvSpPr txBox="1"/>
          <p:nvPr/>
        </p:nvSpPr>
        <p:spPr>
          <a:xfrm>
            <a:off x="6464317" y="1264811"/>
            <a:ext cx="2150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Sending user’s comments, requests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Request for feedback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Storing Statistics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2C076E-AB33-48AC-D341-7391F3763E38}"/>
              </a:ext>
            </a:extLst>
          </p:cNvPr>
          <p:cNvSpPr txBox="1"/>
          <p:nvPr/>
        </p:nvSpPr>
        <p:spPr>
          <a:xfrm>
            <a:off x="3155955" y="1380431"/>
            <a:ext cx="22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Collect user comments, requests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Send feedback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Statistics and forward results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625AF-ABB8-D84A-5225-066F65A17F55}"/>
              </a:ext>
            </a:extLst>
          </p:cNvPr>
          <p:cNvSpPr txBox="1"/>
          <p:nvPr/>
        </p:nvSpPr>
        <p:spPr>
          <a:xfrm>
            <a:off x="6841062" y="3525396"/>
            <a:ext cx="253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Transfer food (calorie) and exercise (consumptive calories) data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Send statistics based on activity (food, exercise) recorded by the user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5F78F-B61A-58D1-B16B-020BCCAF2319}"/>
              </a:ext>
            </a:extLst>
          </p:cNvPr>
          <p:cNvSpPr txBox="1"/>
          <p:nvPr/>
        </p:nvSpPr>
        <p:spPr>
          <a:xfrm>
            <a:off x="7023099" y="2029884"/>
            <a:ext cx="2150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Request data for food (calorie), exercise (consumptive calories)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Request to generate statistics based on activities (food, exercise) recorded by the user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841D3-27A1-51E9-D477-59ADDCC01300}"/>
              </a:ext>
            </a:extLst>
          </p:cNvPr>
          <p:cNvSpPr txBox="1"/>
          <p:nvPr/>
        </p:nvSpPr>
        <p:spPr>
          <a:xfrm>
            <a:off x="3426893" y="4368694"/>
            <a:ext cx="207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Request feedback registration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5DFF0-3484-94A3-08FE-49F882BE144D}"/>
              </a:ext>
            </a:extLst>
          </p:cNvPr>
          <p:cNvSpPr txBox="1"/>
          <p:nvPr/>
        </p:nvSpPr>
        <p:spPr>
          <a:xfrm>
            <a:off x="6146801" y="4433495"/>
            <a:ext cx="1748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Compensation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577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2024-03-27T10:29:39Z</dcterms:created>
  <dcterms:modified xsi:type="dcterms:W3CDTF">2024-04-02T04:23:06Z</dcterms:modified>
</cp:coreProperties>
</file>