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62" r:id="rId6"/>
    <p:sldId id="25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70" r:id="rId15"/>
    <p:sldId id="271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1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7BAB-420A-49D0-AA5E-C1021E6CDAF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489A-AA06-4A4B-BD5A-8958E358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pgmr.tistory.com/61" TargetMode="External"/><Relationship Id="rId2" Type="http://schemas.openxmlformats.org/officeDocument/2006/relationships/hyperlink" Target="https://darkpgmr.tistory.com/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onprogrammer.tistory.com/10" TargetMode="External"/><Relationship Id="rId2" Type="http://schemas.openxmlformats.org/officeDocument/2006/relationships/hyperlink" Target="https://m.blog.naver.com/PostView.nhn?blogId=pckbj123&amp;logNo=100203072320&amp;proxyReferer=https:%2F%2Fwww.google.com%2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13" y="2323093"/>
            <a:ext cx="6419850" cy="1428750"/>
          </a:xfrm>
        </p:spPr>
      </p:pic>
      <p:sp>
        <p:nvSpPr>
          <p:cNvPr id="5" name="TextBox 4"/>
          <p:cNvSpPr txBox="1"/>
          <p:nvPr/>
        </p:nvSpPr>
        <p:spPr>
          <a:xfrm>
            <a:off x="7982465" y="2755557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찾아낸 라인을 배경제거영상에 표시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7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회전 보정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찾아낸 라인에서 가장 강도가 강한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기울기를 평균</a:t>
            </a:r>
            <a:endParaRPr lang="en-US" altLang="ko-KR" dirty="0" smtClean="0"/>
          </a:p>
          <a:p>
            <a:r>
              <a:rPr lang="ko-KR" altLang="en-US" dirty="0" err="1" smtClean="0"/>
              <a:t>평균낸</a:t>
            </a:r>
            <a:r>
              <a:rPr lang="ko-KR" altLang="en-US" dirty="0" smtClean="0"/>
              <a:t> 기울기만큼 영상을 회전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45" y="4748213"/>
            <a:ext cx="6419850" cy="1428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45" y="3072220"/>
            <a:ext cx="6419850" cy="1428750"/>
          </a:xfrm>
          <a:prstGeom prst="rect">
            <a:avLst/>
          </a:prstGeom>
        </p:spPr>
      </p:pic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>
            <a:off x="2008745" y="3786595"/>
            <a:ext cx="641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1"/>
            <a:endCxn id="4" idx="3"/>
          </p:cNvCxnSpPr>
          <p:nvPr/>
        </p:nvCxnSpPr>
        <p:spPr>
          <a:xfrm>
            <a:off x="2008745" y="5462588"/>
            <a:ext cx="641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50876" y="347224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보정 전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50876" y="527792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보정 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5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그리드 인식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라벨을 추출하고 </a:t>
            </a:r>
            <a:r>
              <a:rPr lang="ko-KR" altLang="en-US" dirty="0" err="1" smtClean="0"/>
              <a:t>센터점을</a:t>
            </a:r>
            <a:r>
              <a:rPr lang="ko-KR" altLang="en-US" dirty="0" smtClean="0"/>
              <a:t> 구함</a:t>
            </a:r>
            <a:endParaRPr lang="en-US" altLang="ko-KR" dirty="0" smtClean="0"/>
          </a:p>
          <a:p>
            <a:r>
              <a:rPr lang="ko-KR" altLang="en-US" dirty="0" err="1" smtClean="0"/>
              <a:t>센터점을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방향으로 </a:t>
            </a:r>
            <a:r>
              <a:rPr lang="en-US" altLang="ko-KR" dirty="0" smtClean="0"/>
              <a:t>plot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plot</a:t>
            </a:r>
            <a:r>
              <a:rPr lang="ko-KR" altLang="en-US" dirty="0" smtClean="0"/>
              <a:t>된 점들 </a:t>
            </a:r>
            <a:r>
              <a:rPr lang="ko-KR" altLang="en-US" dirty="0" err="1" smtClean="0"/>
              <a:t>중이서</a:t>
            </a:r>
            <a:r>
              <a:rPr lang="ko-KR" altLang="en-US" dirty="0" smtClean="0"/>
              <a:t> 거리가 </a:t>
            </a:r>
            <a:r>
              <a:rPr lang="en-US" altLang="ko-KR" dirty="0" smtClean="0"/>
              <a:t>3px </a:t>
            </a:r>
            <a:r>
              <a:rPr lang="ko-KR" altLang="en-US" dirty="0" smtClean="0"/>
              <a:t>이내인 것들은 하나로 합침</a:t>
            </a:r>
            <a:endParaRPr lang="en-US" altLang="ko-KR" dirty="0" smtClean="0"/>
          </a:p>
          <a:p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83" y="3129478"/>
            <a:ext cx="6419850" cy="142875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8132033" y="4781357"/>
            <a:ext cx="432486" cy="420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12183" y="5424617"/>
            <a:ext cx="641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014151" y="3843853"/>
            <a:ext cx="0" cy="149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11860" y="3856210"/>
            <a:ext cx="0" cy="146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434278" y="3657600"/>
            <a:ext cx="0" cy="168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471351" y="4001294"/>
            <a:ext cx="0" cy="133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아래쪽 화살표 16"/>
          <p:cNvSpPr/>
          <p:nvPr/>
        </p:nvSpPr>
        <p:spPr>
          <a:xfrm rot="16200000">
            <a:off x="8479174" y="4436355"/>
            <a:ext cx="432486" cy="420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9168714" y="3129478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872542" y="3657600"/>
            <a:ext cx="1296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698259" y="3856210"/>
            <a:ext cx="1470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698259" y="4090086"/>
            <a:ext cx="1470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6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그리드 인식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r>
              <a:rPr lang="ko-KR" altLang="en-US" dirty="0" smtClean="0"/>
              <a:t>된 모든 점 사이의 거리를 추출하고 </a:t>
            </a:r>
            <a:r>
              <a:rPr lang="en-US" altLang="ko-KR" dirty="0" smtClean="0"/>
              <a:t>RANSAC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평균냄</a:t>
            </a:r>
            <a:endParaRPr lang="en-US" altLang="ko-KR" dirty="0" smtClean="0"/>
          </a:p>
          <a:p>
            <a:r>
              <a:rPr lang="ko-KR" altLang="en-US" dirty="0" smtClean="0"/>
              <a:t>평균보다 멀리 떨어진 거리에는 점 추가</a:t>
            </a:r>
            <a:endParaRPr 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96314" y="3509319"/>
            <a:ext cx="7302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878227" y="3422822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2621692" y="3422822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4055075" y="3422822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4705864" y="3422822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5356653" y="3422822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6007442" y="3422822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6635578" y="3422822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7334763" y="3422822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8079255" y="3422822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396314" y="5448623"/>
            <a:ext cx="7302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78227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2621692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4055075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/>
          <p:cNvSpPr/>
          <p:nvPr/>
        </p:nvSpPr>
        <p:spPr>
          <a:xfrm>
            <a:off x="4705864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5356653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6007442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/>
          <p:cNvSpPr/>
          <p:nvPr/>
        </p:nvSpPr>
        <p:spPr>
          <a:xfrm>
            <a:off x="6635578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/>
          <p:cNvSpPr/>
          <p:nvPr/>
        </p:nvSpPr>
        <p:spPr>
          <a:xfrm>
            <a:off x="7334763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8079255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/>
          <p:cNvSpPr/>
          <p:nvPr/>
        </p:nvSpPr>
        <p:spPr>
          <a:xfrm>
            <a:off x="3365157" y="5349769"/>
            <a:ext cx="185351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오른쪽 중괄호 27"/>
          <p:cNvSpPr/>
          <p:nvPr/>
        </p:nvSpPr>
        <p:spPr>
          <a:xfrm rot="16200000">
            <a:off x="2129997" y="2884325"/>
            <a:ext cx="424249" cy="648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오른쪽 중괄호 28"/>
          <p:cNvSpPr/>
          <p:nvPr/>
        </p:nvSpPr>
        <p:spPr>
          <a:xfrm rot="16200000">
            <a:off x="3237523" y="2576436"/>
            <a:ext cx="424249" cy="12108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오른쪽 중괄호 30"/>
          <p:cNvSpPr/>
          <p:nvPr/>
        </p:nvSpPr>
        <p:spPr>
          <a:xfrm rot="16200000">
            <a:off x="4285219" y="2884325"/>
            <a:ext cx="424249" cy="648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오른쪽 중괄호 31"/>
          <p:cNvSpPr/>
          <p:nvPr/>
        </p:nvSpPr>
        <p:spPr>
          <a:xfrm rot="16200000">
            <a:off x="4952130" y="2884325"/>
            <a:ext cx="424249" cy="648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오른쪽 중괄호 32"/>
          <p:cNvSpPr/>
          <p:nvPr/>
        </p:nvSpPr>
        <p:spPr>
          <a:xfrm rot="16200000">
            <a:off x="5634159" y="2884325"/>
            <a:ext cx="424249" cy="648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오른쪽 중괄호 33"/>
          <p:cNvSpPr/>
          <p:nvPr/>
        </p:nvSpPr>
        <p:spPr>
          <a:xfrm rot="16200000">
            <a:off x="6264177" y="2884325"/>
            <a:ext cx="424249" cy="648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오른쪽 중괄호 34"/>
          <p:cNvSpPr/>
          <p:nvPr/>
        </p:nvSpPr>
        <p:spPr>
          <a:xfrm rot="16200000">
            <a:off x="6931088" y="2884325"/>
            <a:ext cx="424249" cy="648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오른쪽 중괄호 35"/>
          <p:cNvSpPr/>
          <p:nvPr/>
        </p:nvSpPr>
        <p:spPr>
          <a:xfrm rot="16200000">
            <a:off x="7652819" y="2884325"/>
            <a:ext cx="424249" cy="648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1616670" y="3181863"/>
            <a:ext cx="1832977" cy="950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0951" y="4248127"/>
            <a:ext cx="398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다른 간격보다 유난히 넓은 부분은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평균을 낼 때 </a:t>
            </a:r>
            <a:r>
              <a:rPr lang="en-US" altLang="ko-KR" dirty="0" smtClean="0">
                <a:solidFill>
                  <a:srgbClr val="FF0000"/>
                </a:solidFill>
              </a:rPr>
              <a:t>RANSAC</a:t>
            </a:r>
            <a:r>
              <a:rPr lang="ko-KR" altLang="en-US" dirty="0" smtClean="0">
                <a:solidFill>
                  <a:srgbClr val="FF0000"/>
                </a:solidFill>
              </a:rPr>
              <a:t>에 의해 </a:t>
            </a:r>
            <a:r>
              <a:rPr lang="ko-KR" altLang="en-US" dirty="0" err="1" smtClean="0">
                <a:solidFill>
                  <a:srgbClr val="FF0000"/>
                </a:solidFill>
              </a:rPr>
              <a:t>필터링됨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8586" y="5743593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평균보다 </a:t>
            </a:r>
            <a:r>
              <a:rPr lang="en-US" altLang="ko-KR" dirty="0" smtClean="0">
                <a:solidFill>
                  <a:srgbClr val="FF0000"/>
                </a:solidFill>
              </a:rPr>
              <a:t>1.5</a:t>
            </a:r>
            <a:r>
              <a:rPr lang="ko-KR" altLang="en-US" dirty="0" smtClean="0">
                <a:solidFill>
                  <a:srgbClr val="FF0000"/>
                </a:solidFill>
              </a:rPr>
              <a:t>배 이상 넓은 곳에 점을 채움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1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그리드 인식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7964"/>
          </a:xfrm>
        </p:spPr>
        <p:txBody>
          <a:bodyPr/>
          <a:lstStyle/>
          <a:p>
            <a:r>
              <a:rPr lang="en-US" dirty="0" smtClean="0"/>
              <a:t>plot</a:t>
            </a:r>
            <a:r>
              <a:rPr lang="ko-KR" altLang="en-US" dirty="0" smtClean="0"/>
              <a:t>된 점을 기준으로 그리드를 완성</a:t>
            </a:r>
            <a:endParaRPr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396314" y="5448623"/>
            <a:ext cx="7302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878227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2621692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4055075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4705864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/>
          <p:cNvSpPr/>
          <p:nvPr/>
        </p:nvSpPr>
        <p:spPr>
          <a:xfrm>
            <a:off x="5356653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6007442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6635578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/>
          <p:cNvSpPr/>
          <p:nvPr/>
        </p:nvSpPr>
        <p:spPr>
          <a:xfrm>
            <a:off x="7334763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/>
          <p:cNvSpPr/>
          <p:nvPr/>
        </p:nvSpPr>
        <p:spPr>
          <a:xfrm>
            <a:off x="8079255" y="536212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>
            <a:off x="3365157" y="5349769"/>
            <a:ext cx="185351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8958649" y="3410465"/>
            <a:ext cx="0" cy="1717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65973" y="3558039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/>
          <p:cNvSpPr/>
          <p:nvPr/>
        </p:nvSpPr>
        <p:spPr>
          <a:xfrm>
            <a:off x="8865973" y="4182762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/>
          <p:cNvSpPr/>
          <p:nvPr/>
        </p:nvSpPr>
        <p:spPr>
          <a:xfrm>
            <a:off x="8865973" y="4775886"/>
            <a:ext cx="185351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1970902" y="4358845"/>
            <a:ext cx="0" cy="85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708188" y="4358845"/>
            <a:ext cx="0" cy="85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457832" y="4358845"/>
            <a:ext cx="0" cy="85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6259207" y="3647625"/>
            <a:ext cx="243995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6259207" y="4269259"/>
            <a:ext cx="243995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6192793" y="4834226"/>
            <a:ext cx="25063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171930" y="4358845"/>
            <a:ext cx="0" cy="85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7427438" y="4358845"/>
            <a:ext cx="0" cy="85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741637" y="4358845"/>
            <a:ext cx="0" cy="85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090848" y="4358845"/>
            <a:ext cx="0" cy="85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5473008" y="4358845"/>
            <a:ext cx="0" cy="85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772790" y="4358845"/>
            <a:ext cx="0" cy="85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4147750" y="4358845"/>
            <a:ext cx="0" cy="85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4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그리드 결과 영상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7" y="1989460"/>
            <a:ext cx="6419850" cy="1428750"/>
          </a:xfrm>
        </p:spPr>
      </p:pic>
    </p:spTree>
    <p:extLst>
      <p:ext uri="{BB962C8B-B14F-4D97-AF65-F5344CB8AC3E}">
        <p14:creationId xmlns:p14="http://schemas.microsoft.com/office/powerpoint/2010/main" val="214407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점자 인식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그리드의 교차점에 점이 있으면 돌기로 인식</a:t>
            </a:r>
            <a:endParaRPr lang="en-US" altLang="ko-KR" dirty="0" smtClean="0"/>
          </a:p>
          <a:p>
            <a:r>
              <a:rPr lang="en-US" dirty="0" smtClean="0"/>
              <a:t>3x2 </a:t>
            </a:r>
            <a:r>
              <a:rPr lang="ko-KR" altLang="en-US" dirty="0" smtClean="0"/>
              <a:t>크기로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블록을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표현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58" y="2953287"/>
            <a:ext cx="6419850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97459" y="3286897"/>
            <a:ext cx="407773" cy="8279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732775" y="3286897"/>
            <a:ext cx="407773" cy="8279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2165262" y="3286897"/>
            <a:ext cx="407773" cy="8279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2600579" y="3286897"/>
            <a:ext cx="407773" cy="8279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3008352" y="3286897"/>
            <a:ext cx="407773" cy="8279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3416125" y="3286897"/>
            <a:ext cx="407773" cy="8279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3873326" y="3286897"/>
            <a:ext cx="407773" cy="8279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56399"/>
              </p:ext>
            </p:extLst>
          </p:nvPr>
        </p:nvGraphicFramePr>
        <p:xfrm>
          <a:off x="9310130" y="1825625"/>
          <a:ext cx="1773880" cy="228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40">
                  <a:extLst>
                    <a:ext uri="{9D8B030D-6E8A-4147-A177-3AD203B41FA5}">
                      <a16:colId xmlns:a16="http://schemas.microsoft.com/office/drawing/2014/main" val="3460645642"/>
                    </a:ext>
                  </a:extLst>
                </a:gridCol>
                <a:gridCol w="886940">
                  <a:extLst>
                    <a:ext uri="{9D8B030D-6E8A-4147-A177-3AD203B41FA5}">
                      <a16:colId xmlns:a16="http://schemas.microsoft.com/office/drawing/2014/main" val="3391112518"/>
                    </a:ext>
                  </a:extLst>
                </a:gridCol>
              </a:tblGrid>
              <a:tr h="763058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51820"/>
                  </a:ext>
                </a:extLst>
              </a:tr>
              <a:tr h="763058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0x20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51573"/>
                  </a:ext>
                </a:extLst>
              </a:tr>
              <a:tr h="763058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0x40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83676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00139"/>
              </p:ext>
            </p:extLst>
          </p:nvPr>
        </p:nvGraphicFramePr>
        <p:xfrm>
          <a:off x="1119058" y="4567392"/>
          <a:ext cx="1155960" cy="137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80">
                  <a:extLst>
                    <a:ext uri="{9D8B030D-6E8A-4147-A177-3AD203B41FA5}">
                      <a16:colId xmlns:a16="http://schemas.microsoft.com/office/drawing/2014/main" val="3460645642"/>
                    </a:ext>
                  </a:extLst>
                </a:gridCol>
                <a:gridCol w="577980">
                  <a:extLst>
                    <a:ext uri="{9D8B030D-6E8A-4147-A177-3AD203B41FA5}">
                      <a16:colId xmlns:a16="http://schemas.microsoft.com/office/drawing/2014/main" val="3391112518"/>
                    </a:ext>
                  </a:extLst>
                </a:gridCol>
              </a:tblGrid>
              <a:tr h="458262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51820"/>
                  </a:ext>
                </a:extLst>
              </a:tr>
              <a:tr h="458262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51573"/>
                  </a:ext>
                </a:extLst>
              </a:tr>
              <a:tr h="458262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0x40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83676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31322"/>
              </p:ext>
            </p:extLst>
          </p:nvPr>
        </p:nvGraphicFramePr>
        <p:xfrm>
          <a:off x="2490221" y="4567392"/>
          <a:ext cx="1155960" cy="137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80">
                  <a:extLst>
                    <a:ext uri="{9D8B030D-6E8A-4147-A177-3AD203B41FA5}">
                      <a16:colId xmlns:a16="http://schemas.microsoft.com/office/drawing/2014/main" val="3460645642"/>
                    </a:ext>
                  </a:extLst>
                </a:gridCol>
                <a:gridCol w="577980">
                  <a:extLst>
                    <a:ext uri="{9D8B030D-6E8A-4147-A177-3AD203B41FA5}">
                      <a16:colId xmlns:a16="http://schemas.microsoft.com/office/drawing/2014/main" val="3391112518"/>
                    </a:ext>
                  </a:extLst>
                </a:gridCol>
              </a:tblGrid>
              <a:tr h="458262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51820"/>
                  </a:ext>
                </a:extLst>
              </a:tr>
              <a:tr h="458262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551573"/>
                  </a:ext>
                </a:extLst>
              </a:tr>
              <a:tr h="458262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0x40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836764"/>
                  </a:ext>
                </a:extLst>
              </a:tr>
            </a:tbl>
          </a:graphicData>
        </a:graphic>
      </p:graphicFrame>
      <p:cxnSp>
        <p:nvCxnSpPr>
          <p:cNvPr id="29" name="직선 화살표 연결선 28"/>
          <p:cNvCxnSpPr>
            <a:endCxn id="26" idx="0"/>
          </p:cNvCxnSpPr>
          <p:nvPr/>
        </p:nvCxnSpPr>
        <p:spPr>
          <a:xfrm>
            <a:off x="1501345" y="4114799"/>
            <a:ext cx="195693" cy="452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936661" y="4145116"/>
            <a:ext cx="936494" cy="39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7459" y="611052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00579" y="611052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5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 </a:t>
            </a:r>
            <a:r>
              <a:rPr lang="ko-KR" altLang="en-US" dirty="0" err="1" smtClean="0"/>
              <a:t>인코딩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특별 </a:t>
            </a:r>
            <a:r>
              <a:rPr lang="ko-KR" altLang="en-US" dirty="0" err="1" smtClean="0"/>
              <a:t>약속기호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쌍자음</a:t>
            </a:r>
            <a:r>
              <a:rPr lang="ko-KR" altLang="en-US" dirty="0" smtClean="0"/>
              <a:t> 등을 처리하고 모음만 있는 경우 초성 </a:t>
            </a:r>
            <a:r>
              <a:rPr lang="ko-KR" altLang="en-US" dirty="0" err="1" smtClean="0"/>
              <a:t>ㅇ을</a:t>
            </a:r>
            <a:r>
              <a:rPr lang="ko-KR" altLang="en-US" dirty="0" smtClean="0"/>
              <a:t> 붙임</a:t>
            </a:r>
            <a:endParaRPr lang="en-US" altLang="ko-KR" dirty="0" smtClean="0"/>
          </a:p>
          <a:p>
            <a:r>
              <a:rPr lang="ko-KR" altLang="en-US" dirty="0" smtClean="0"/>
              <a:t>이중 종성을 하나로 묶음</a:t>
            </a:r>
            <a:endParaRPr lang="en-US" altLang="ko-KR" dirty="0" smtClean="0"/>
          </a:p>
          <a:p>
            <a:r>
              <a:rPr lang="ko-KR" altLang="en-US" dirty="0" smtClean="0"/>
              <a:t>초성을 기준으로 글자를 구분</a:t>
            </a:r>
            <a:endParaRPr lang="en-US" altLang="ko-KR" dirty="0" smtClean="0"/>
          </a:p>
          <a:p>
            <a:r>
              <a:rPr lang="ko-KR" altLang="en-US" dirty="0" smtClean="0"/>
              <a:t>유니코드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초성인덱스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* 21 * 28 + </a:t>
            </a:r>
            <a:r>
              <a:rPr lang="ko-KR" altLang="en-US" dirty="0" err="1" smtClean="0"/>
              <a:t>중성인덱스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* 28 + </a:t>
            </a:r>
            <a:r>
              <a:rPr lang="ko-KR" altLang="en-US" dirty="0" err="1" smtClean="0"/>
              <a:t>종성인덱스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+ 0xAC00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과정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03570" y="154769"/>
            <a:ext cx="4034790" cy="75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 추출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03570" y="1115841"/>
            <a:ext cx="4034790" cy="75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적응형</a:t>
            </a:r>
            <a:r>
              <a:rPr lang="ko-KR" altLang="en-US" dirty="0" smtClean="0"/>
              <a:t> 이진화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03570" y="2076913"/>
            <a:ext cx="4034790" cy="75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노이즈 제거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03570" y="3037985"/>
            <a:ext cx="4034790" cy="75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회전 보정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03570" y="3999057"/>
            <a:ext cx="4034790" cy="75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인식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03570" y="4960129"/>
            <a:ext cx="4034790" cy="75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점자 </a:t>
            </a:r>
            <a:r>
              <a:rPr lang="ko-KR" altLang="en-US" dirty="0" err="1" smtClean="0"/>
              <a:t>인코딩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03570" y="5921201"/>
            <a:ext cx="4034790" cy="75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유니코드 </a:t>
            </a:r>
            <a:r>
              <a:rPr lang="ko-KR" altLang="en-US" dirty="0" err="1" smtClean="0"/>
              <a:t>인코딩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0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추출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b="0" dirty="0" smtClean="0"/>
                  <a:t>위치에 대한 </a:t>
                </a:r>
                <a:r>
                  <a:rPr lang="ko-KR" altLang="en-US" b="0" dirty="0" err="1" smtClean="0"/>
                  <a:t>배경영상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0" dirty="0" smtClean="0"/>
                  <a:t>에 대해</a:t>
                </a:r>
                <a:endParaRPr lang="en-US" altLang="ko-KR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 smtClean="0"/>
              </a:p>
              <a:p>
                <a:r>
                  <a:rPr lang="ko-KR" altLang="en-US" dirty="0" smtClean="0"/>
                  <a:t>와 같이 모델링하여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 smtClean="0"/>
                  <a:t>를 구함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영상 전체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화소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ko-KR" altLang="en-US" dirty="0" smtClean="0"/>
                  <a:t>에 대해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ko-KR" altLang="en-US" dirty="0" smtClean="0"/>
                  <a:t>와 같이 연립방정식을 </a:t>
                </a:r>
                <a:r>
                  <a:rPr lang="ko-KR" altLang="en-US" dirty="0" smtClean="0"/>
                  <a:t>세움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연립방정식을 </a:t>
                </a:r>
                <a:r>
                  <a:rPr lang="ko-KR" altLang="en-US" dirty="0" smtClean="0"/>
                  <a:t>풀 때</a:t>
                </a:r>
                <a:r>
                  <a:rPr lang="en-US" altLang="ko-KR" dirty="0" smtClean="0"/>
                  <a:t>, LMS, RANSAC </a:t>
                </a:r>
                <a:r>
                  <a:rPr lang="ko-KR" altLang="en-US" dirty="0" smtClean="0"/>
                  <a:t>사용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일부 노이즈 </a:t>
                </a:r>
                <a:r>
                  <a:rPr lang="ko-KR" altLang="en-US" dirty="0" err="1" smtClean="0"/>
                  <a:t>화소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배경이 아닌 점자 </a:t>
                </a:r>
                <a:r>
                  <a:rPr lang="ko-KR" altLang="en-US" dirty="0" err="1" smtClean="0"/>
                  <a:t>화소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RANSAC</a:t>
                </a:r>
                <a:r>
                  <a:rPr lang="ko-KR" altLang="en-US" dirty="0" smtClean="0"/>
                  <a:t>으로 </a:t>
                </a:r>
                <a:r>
                  <a:rPr lang="ko-KR" altLang="en-US" dirty="0" err="1" smtClean="0"/>
                  <a:t>필터링됨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5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LMS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RANSAC </a:t>
            </a:r>
            <a:r>
              <a:rPr lang="ko-KR" altLang="en-US" dirty="0" smtClean="0"/>
              <a:t>자료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darkpgmr.tistory.com/56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https://darkpgmr.tistory.com/61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0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52" y="3081450"/>
            <a:ext cx="6419850" cy="142875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73" y="5080044"/>
            <a:ext cx="6419850" cy="14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52" y="547688"/>
            <a:ext cx="6419850" cy="17311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1487" y="1965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1486" y="3426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1486" y="560975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제거 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4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이진화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이진화된 영상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ko-KR" altLang="en-US" dirty="0" smtClean="0"/>
                  <a:t>여기서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∗0.2+100 ∗0.8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0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노이즈 제거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노이즈 제거 영상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dilate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erode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ko-KR" altLang="en-US" dirty="0" smtClean="0"/>
                  <a:t>여기서 </a:t>
                </a:r>
                <a:r>
                  <a:rPr lang="en-US" altLang="ko-KR" dirty="0" smtClean="0"/>
                  <a:t>erode, </a:t>
                </a:r>
                <a:r>
                  <a:rPr lang="en-US" altLang="ko-KR" dirty="0" err="1" smtClean="0"/>
                  <a:t>dialte</a:t>
                </a:r>
                <a:r>
                  <a:rPr lang="ko-KR" altLang="en-US" dirty="0" smtClean="0"/>
                  <a:t>는 </a:t>
                </a:r>
                <a:r>
                  <a:rPr lang="ko-KR" altLang="en-US" dirty="0" err="1" smtClean="0"/>
                  <a:t>모폴로지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연산으로서</a:t>
                </a:r>
                <a:r>
                  <a:rPr lang="ko-KR" altLang="en-US" dirty="0" smtClean="0"/>
                  <a:t> 각각 침식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팽창 </a:t>
                </a:r>
                <a:r>
                  <a:rPr lang="ko-KR" altLang="en-US" dirty="0" err="1" smtClean="0"/>
                  <a:t>연산임</a:t>
                </a:r>
                <a:endParaRPr lang="en-US" altLang="ko-KR" dirty="0" smtClean="0"/>
              </a:p>
              <a:p>
                <a:r>
                  <a:rPr lang="en-US" dirty="0">
                    <a:hlinkClick r:id="rId2"/>
                  </a:rPr>
                  <a:t>https://m.blog.naver.com/PostView.nhn?blogId=pckbj123&amp;logNo=100203072320&amp;proxyReferer=https:%</a:t>
                </a:r>
                <a:r>
                  <a:rPr lang="en-US" dirty="0" smtClean="0">
                    <a:hlinkClick r:id="rId2"/>
                  </a:rPr>
                  <a:t>2F%2Fwww.google.com%2F</a:t>
                </a:r>
                <a:endParaRPr lang="en-US" dirty="0" smtClean="0"/>
              </a:p>
              <a:p>
                <a:r>
                  <a:rPr lang="en-US" dirty="0">
                    <a:hlinkClick r:id="rId3"/>
                  </a:rPr>
                  <a:t>https://visionprogrammer.tistory.com/10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7" y="2323093"/>
            <a:ext cx="6419850" cy="142875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7" y="3937193"/>
            <a:ext cx="64198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2778" y="3037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이진화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2778" y="438424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노이즈 제거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1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회전 보정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영상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 smtClean="0"/>
                  <a:t> 에서 </a:t>
                </a:r>
                <a:r>
                  <a:rPr lang="ko-KR" altLang="en-US" dirty="0" err="1" smtClean="0"/>
                  <a:t>허프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트랜스폼을</a:t>
                </a:r>
                <a:r>
                  <a:rPr lang="ko-KR" altLang="en-US" dirty="0" smtClean="0"/>
                  <a:t> 통해 가로 선을 찾음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이 때 가로선을 찾는 </a:t>
                </a:r>
                <a:r>
                  <a:rPr lang="ko-KR" altLang="en-US" dirty="0" err="1" smtClean="0"/>
                  <a:t>법위는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-5</a:t>
                </a:r>
                <a:r>
                  <a:rPr lang="ko-KR" altLang="en-US" dirty="0" smtClean="0"/>
                  <a:t>도에서 </a:t>
                </a:r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도 사이로 찾음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04" y="3615918"/>
            <a:ext cx="6419850" cy="14287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16692" y="4324865"/>
            <a:ext cx="7970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7562335" y="3978876"/>
            <a:ext cx="1309816" cy="35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7562335" y="4330293"/>
            <a:ext cx="1245973" cy="32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원호 11"/>
          <p:cNvSpPr/>
          <p:nvPr/>
        </p:nvSpPr>
        <p:spPr>
          <a:xfrm>
            <a:off x="7743311" y="4067197"/>
            <a:ext cx="625045" cy="515336"/>
          </a:xfrm>
          <a:prstGeom prst="arc">
            <a:avLst>
              <a:gd name="adj1" fmla="val 19392328"/>
              <a:gd name="adj2" fmla="val 27298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01517" y="400129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r>
              <a:rPr lang="ko-KR" altLang="en-US" dirty="0" smtClean="0"/>
              <a:t>도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31379" y="427174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ko-KR" altLang="en-US" dirty="0" smtClean="0"/>
              <a:t>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8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237</Words>
  <Application>Microsoft Office PowerPoint</Application>
  <PresentationFormat>와이드스크린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전체 과정</vt:lpstr>
      <vt:lpstr>배경 추출</vt:lpstr>
      <vt:lpstr>LMS 및 RANSAC 자료</vt:lpstr>
      <vt:lpstr>PowerPoint 프레젠테이션</vt:lpstr>
      <vt:lpstr>이진화</vt:lpstr>
      <vt:lpstr>노이즈 제거</vt:lpstr>
      <vt:lpstr>PowerPoint 프레젠테이션</vt:lpstr>
      <vt:lpstr>회전 보정</vt:lpstr>
      <vt:lpstr>PowerPoint 프레젠테이션</vt:lpstr>
      <vt:lpstr>회전 보정</vt:lpstr>
      <vt:lpstr>그리드 인식</vt:lpstr>
      <vt:lpstr>그리드 인식</vt:lpstr>
      <vt:lpstr>그리드 인식</vt:lpstr>
      <vt:lpstr>그리드 결과 영상</vt:lpstr>
      <vt:lpstr>점자 인식</vt:lpstr>
      <vt:lpstr>유니코드 인코딩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Giseok</dc:creator>
  <cp:lastModifiedBy>Kim Giseok</cp:lastModifiedBy>
  <cp:revision>7</cp:revision>
  <dcterms:created xsi:type="dcterms:W3CDTF">2020-07-16T06:06:36Z</dcterms:created>
  <dcterms:modified xsi:type="dcterms:W3CDTF">2020-07-16T07:20:59Z</dcterms:modified>
</cp:coreProperties>
</file>