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2" r:id="rId4"/>
    <p:sldId id="273" r:id="rId5"/>
    <p:sldId id="274" r:id="rId6"/>
    <p:sldId id="259" r:id="rId7"/>
    <p:sldId id="261" r:id="rId8"/>
    <p:sldId id="262" r:id="rId9"/>
    <p:sldId id="265" r:id="rId10"/>
    <p:sldId id="266" r:id="rId11"/>
    <p:sldId id="270" r:id="rId12"/>
    <p:sldId id="268" r:id="rId13"/>
    <p:sldId id="275" r:id="rId14"/>
    <p:sldId id="276" r:id="rId15"/>
    <p:sldId id="281" r:id="rId16"/>
    <p:sldId id="282" r:id="rId17"/>
    <p:sldId id="278" r:id="rId18"/>
    <p:sldId id="280" r:id="rId19"/>
    <p:sldId id="279" r:id="rId20"/>
    <p:sldId id="267" r:id="rId21"/>
    <p:sldId id="263" r:id="rId22"/>
    <p:sldId id="2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FC5E43-51AC-48AB-8F8C-A71318750F12}" v="485" dt="2025-01-05T20:45:29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fice" userId="36f7d42b-5965-4d58-a6e4-ecff3e639d57" providerId="ADAL" clId="{D8FC5E43-51AC-48AB-8F8C-A71318750F12}"/>
    <pc:docChg chg="undo redo custSel addSld delSld modSld sldOrd">
      <pc:chgData name="Office" userId="36f7d42b-5965-4d58-a6e4-ecff3e639d57" providerId="ADAL" clId="{D8FC5E43-51AC-48AB-8F8C-A71318750F12}" dt="2025-01-05T20:46:03.476" v="3231" actId="962"/>
      <pc:docMkLst>
        <pc:docMk/>
      </pc:docMkLst>
      <pc:sldChg chg="modSp mod">
        <pc:chgData name="Office" userId="36f7d42b-5965-4d58-a6e4-ecff3e639d57" providerId="ADAL" clId="{D8FC5E43-51AC-48AB-8F8C-A71318750F12}" dt="2025-01-05T16:27:40.106" v="1743" actId="1076"/>
        <pc:sldMkLst>
          <pc:docMk/>
          <pc:sldMk cId="1066715328" sldId="256"/>
        </pc:sldMkLst>
        <pc:spChg chg="mod">
          <ac:chgData name="Office" userId="36f7d42b-5965-4d58-a6e4-ecff3e639d57" providerId="ADAL" clId="{D8FC5E43-51AC-48AB-8F8C-A71318750F12}" dt="2025-01-05T16:27:40.106" v="1743" actId="1076"/>
          <ac:spMkLst>
            <pc:docMk/>
            <pc:sldMk cId="1066715328" sldId="256"/>
            <ac:spMk id="2" creationId="{6CA5D914-031A-9F47-C54F-791F52BF5B85}"/>
          </ac:spMkLst>
        </pc:spChg>
      </pc:sldChg>
      <pc:sldChg chg="addSp delSp modSp mod">
        <pc:chgData name="Office" userId="36f7d42b-5965-4d58-a6e4-ecff3e639d57" providerId="ADAL" clId="{D8FC5E43-51AC-48AB-8F8C-A71318750F12}" dt="2025-01-05T13:08:33.978" v="1082" actId="26606"/>
        <pc:sldMkLst>
          <pc:docMk/>
          <pc:sldMk cId="2391089390" sldId="257"/>
        </pc:sldMkLst>
        <pc:spChg chg="mod">
          <ac:chgData name="Office" userId="36f7d42b-5965-4d58-a6e4-ecff3e639d57" providerId="ADAL" clId="{D8FC5E43-51AC-48AB-8F8C-A71318750F12}" dt="2025-01-05T13:08:33.978" v="1082" actId="26606"/>
          <ac:spMkLst>
            <pc:docMk/>
            <pc:sldMk cId="2391089390" sldId="257"/>
            <ac:spMk id="2" creationId="{659B5BBA-00C3-6DD5-8D9B-B3444D69799F}"/>
          </ac:spMkLst>
        </pc:spChg>
        <pc:spChg chg="mod">
          <ac:chgData name="Office" userId="36f7d42b-5965-4d58-a6e4-ecff3e639d57" providerId="ADAL" clId="{D8FC5E43-51AC-48AB-8F8C-A71318750F12}" dt="2025-01-05T13:08:33.978" v="1082" actId="26606"/>
          <ac:spMkLst>
            <pc:docMk/>
            <pc:sldMk cId="2391089390" sldId="257"/>
            <ac:spMk id="3" creationId="{A7F3A8BA-DDB2-C8DE-6FF7-9813598831FA}"/>
          </ac:spMkLst>
        </pc:spChg>
        <pc:spChg chg="del">
          <ac:chgData name="Office" userId="36f7d42b-5965-4d58-a6e4-ecff3e639d57" providerId="ADAL" clId="{D8FC5E43-51AC-48AB-8F8C-A71318750F12}" dt="2025-01-05T13:08:16.091" v="1080" actId="26606"/>
          <ac:spMkLst>
            <pc:docMk/>
            <pc:sldMk cId="2391089390" sldId="257"/>
            <ac:spMk id="10" creationId="{DF43132E-D4DF-4A83-9344-A782D0F5D9F6}"/>
          </ac:spMkLst>
        </pc:spChg>
        <pc:spChg chg="add del">
          <ac:chgData name="Office" userId="36f7d42b-5965-4d58-a6e4-ecff3e639d57" providerId="ADAL" clId="{D8FC5E43-51AC-48AB-8F8C-A71318750F12}" dt="2025-01-05T13:08:33.978" v="1082" actId="26606"/>
          <ac:spMkLst>
            <pc:docMk/>
            <pc:sldMk cId="2391089390" sldId="257"/>
            <ac:spMk id="17" creationId="{50E53EDA-3B94-4F6B-9E86-D3BB9EBB9616}"/>
          </ac:spMkLst>
        </pc:spChg>
        <pc:spChg chg="add">
          <ac:chgData name="Office" userId="36f7d42b-5965-4d58-a6e4-ecff3e639d57" providerId="ADAL" clId="{D8FC5E43-51AC-48AB-8F8C-A71318750F12}" dt="2025-01-05T13:08:33.978" v="1082" actId="26606"/>
          <ac:spMkLst>
            <pc:docMk/>
            <pc:sldMk cId="2391089390" sldId="257"/>
            <ac:spMk id="26" creationId="{DF43132E-D4DF-4A83-9344-A782D0F5D9F6}"/>
          </ac:spMkLst>
        </pc:spChg>
        <pc:picChg chg="del">
          <ac:chgData name="Office" userId="36f7d42b-5965-4d58-a6e4-ecff3e639d57" providerId="ADAL" clId="{D8FC5E43-51AC-48AB-8F8C-A71318750F12}" dt="2025-01-05T13:08:16.091" v="1080" actId="26606"/>
          <ac:picMkLst>
            <pc:docMk/>
            <pc:sldMk cId="2391089390" sldId="257"/>
            <ac:picMk id="8" creationId="{18BD78ED-75E1-4879-B369-BC61F7C45E22}"/>
          </ac:picMkLst>
        </pc:picChg>
        <pc:picChg chg="add">
          <ac:chgData name="Office" userId="36f7d42b-5965-4d58-a6e4-ecff3e639d57" providerId="ADAL" clId="{D8FC5E43-51AC-48AB-8F8C-A71318750F12}" dt="2025-01-05T13:08:33.978" v="1082" actId="26606"/>
          <ac:picMkLst>
            <pc:docMk/>
            <pc:sldMk cId="2391089390" sldId="257"/>
            <ac:picMk id="24" creationId="{18BD78ED-75E1-4879-B369-BC61F7C45E22}"/>
          </ac:picMkLst>
        </pc:picChg>
        <pc:cxnChg chg="del">
          <ac:chgData name="Office" userId="36f7d42b-5965-4d58-a6e4-ecff3e639d57" providerId="ADAL" clId="{D8FC5E43-51AC-48AB-8F8C-A71318750F12}" dt="2025-01-05T13:08:16.091" v="1080" actId="26606"/>
          <ac:cxnSpMkLst>
            <pc:docMk/>
            <pc:sldMk cId="2391089390" sldId="257"/>
            <ac:cxnSpMk id="12" creationId="{6AA24BC1-1577-4586-AD7A-417660E37253}"/>
          </ac:cxnSpMkLst>
        </pc:cxnChg>
        <pc:cxnChg chg="add del">
          <ac:chgData name="Office" userId="36f7d42b-5965-4d58-a6e4-ecff3e639d57" providerId="ADAL" clId="{D8FC5E43-51AC-48AB-8F8C-A71318750F12}" dt="2025-01-05T13:08:33.978" v="1082" actId="26606"/>
          <ac:cxnSpMkLst>
            <pc:docMk/>
            <pc:sldMk cId="2391089390" sldId="257"/>
            <ac:cxnSpMk id="19" creationId="{30EFD79F-7790-479B-B7DB-BD0D8C101DDD}"/>
          </ac:cxnSpMkLst>
        </pc:cxnChg>
        <pc:cxnChg chg="add">
          <ac:chgData name="Office" userId="36f7d42b-5965-4d58-a6e4-ecff3e639d57" providerId="ADAL" clId="{D8FC5E43-51AC-48AB-8F8C-A71318750F12}" dt="2025-01-05T13:08:33.978" v="1082" actId="26606"/>
          <ac:cxnSpMkLst>
            <pc:docMk/>
            <pc:sldMk cId="2391089390" sldId="257"/>
            <ac:cxnSpMk id="28" creationId="{6AA24BC1-1577-4586-AD7A-417660E37253}"/>
          </ac:cxnSpMkLst>
        </pc:cxnChg>
      </pc:sldChg>
      <pc:sldChg chg="addSp delSp modSp del mod">
        <pc:chgData name="Office" userId="36f7d42b-5965-4d58-a6e4-ecff3e639d57" providerId="ADAL" clId="{D8FC5E43-51AC-48AB-8F8C-A71318750F12}" dt="2025-01-05T12:48:36.346" v="995" actId="47"/>
        <pc:sldMkLst>
          <pc:docMk/>
          <pc:sldMk cId="3579255587" sldId="258"/>
        </pc:sldMkLst>
        <pc:spChg chg="add del mod">
          <ac:chgData name="Office" userId="36f7d42b-5965-4d58-a6e4-ecff3e639d57" providerId="ADAL" clId="{D8FC5E43-51AC-48AB-8F8C-A71318750F12}" dt="2025-01-05T12:48:10.762" v="986" actId="21"/>
          <ac:spMkLst>
            <pc:docMk/>
            <pc:sldMk cId="3579255587" sldId="258"/>
            <ac:spMk id="11" creationId="{4E1F330C-AC1D-69A6-EA5A-A570220CEF32}"/>
          </ac:spMkLst>
        </pc:spChg>
        <pc:spChg chg="add del mod">
          <ac:chgData name="Office" userId="36f7d42b-5965-4d58-a6e4-ecff3e639d57" providerId="ADAL" clId="{D8FC5E43-51AC-48AB-8F8C-A71318750F12}" dt="2025-01-05T12:30:10.285" v="964" actId="478"/>
          <ac:spMkLst>
            <pc:docMk/>
            <pc:sldMk cId="3579255587" sldId="258"/>
            <ac:spMk id="13" creationId="{5604CFEB-F859-4F86-8403-DA091C71E47E}"/>
          </ac:spMkLst>
        </pc:spChg>
        <pc:spChg chg="add del mod">
          <ac:chgData name="Office" userId="36f7d42b-5965-4d58-a6e4-ecff3e639d57" providerId="ADAL" clId="{D8FC5E43-51AC-48AB-8F8C-A71318750F12}" dt="2025-01-05T12:48:10.762" v="986" actId="21"/>
          <ac:spMkLst>
            <pc:docMk/>
            <pc:sldMk cId="3579255587" sldId="258"/>
            <ac:spMk id="21" creationId="{DE32D55C-0DA0-47B4-894F-21F0C97289B4}"/>
          </ac:spMkLst>
        </pc:spChg>
        <pc:spChg chg="del">
          <ac:chgData name="Office" userId="36f7d42b-5965-4d58-a6e4-ecff3e639d57" providerId="ADAL" clId="{D8FC5E43-51AC-48AB-8F8C-A71318750F12}" dt="2025-01-05T12:48:10.762" v="986" actId="21"/>
          <ac:spMkLst>
            <pc:docMk/>
            <pc:sldMk cId="3579255587" sldId="258"/>
            <ac:spMk id="22" creationId="{90D3EC7C-D8BB-41C3-A545-D0A0EA664327}"/>
          </ac:spMkLst>
        </pc:spChg>
        <pc:grpChg chg="del mod">
          <ac:chgData name="Office" userId="36f7d42b-5965-4d58-a6e4-ecff3e639d57" providerId="ADAL" clId="{D8FC5E43-51AC-48AB-8F8C-A71318750F12}" dt="2025-01-05T12:33:08.900" v="973" actId="34122"/>
          <ac:grpSpMkLst>
            <pc:docMk/>
            <pc:sldMk cId="3579255587" sldId="258"/>
            <ac:grpSpMk id="25" creationId="{77B6FD48-1445-ACDC-E016-654B136B1B92}"/>
          </ac:grpSpMkLst>
        </pc:grpChg>
        <pc:grpChg chg="del mod">
          <ac:chgData name="Office" userId="36f7d42b-5965-4d58-a6e4-ecff3e639d57" providerId="ADAL" clId="{D8FC5E43-51AC-48AB-8F8C-A71318750F12}" dt="2025-01-05T12:33:08.900" v="973" actId="34122"/>
          <ac:grpSpMkLst>
            <pc:docMk/>
            <pc:sldMk cId="3579255587" sldId="258"/>
            <ac:grpSpMk id="28" creationId="{154F2846-18CA-F44A-FC6F-5FA9BC95A255}"/>
          </ac:grpSpMkLst>
        </pc:grpChg>
        <pc:picChg chg="del mod">
          <ac:chgData name="Office" userId="36f7d42b-5965-4d58-a6e4-ecff3e639d57" providerId="ADAL" clId="{D8FC5E43-51AC-48AB-8F8C-A71318750F12}" dt="2025-01-05T12:48:10.762" v="986" actId="21"/>
          <ac:picMkLst>
            <pc:docMk/>
            <pc:sldMk cId="3579255587" sldId="258"/>
            <ac:picMk id="5" creationId="{8750EEFD-5CF2-6AB1-032D-16853D2B51BD}"/>
          </ac:picMkLst>
        </pc:picChg>
        <pc:inkChg chg="add del">
          <ac:chgData name="Office" userId="36f7d42b-5965-4d58-a6e4-ecff3e639d57" providerId="ADAL" clId="{D8FC5E43-51AC-48AB-8F8C-A71318750F12}" dt="2025-01-05T12:32:51.234" v="966"/>
          <ac:inkMkLst>
            <pc:docMk/>
            <pc:sldMk cId="3579255587" sldId="258"/>
            <ac:inkMk id="15" creationId="{2E7EB8A0-91DF-9DB0-FCB4-2A6EFDAC02DC}"/>
          </ac:inkMkLst>
        </pc:inkChg>
        <pc:inkChg chg="add del">
          <ac:chgData name="Office" userId="36f7d42b-5965-4d58-a6e4-ecff3e639d57" providerId="ADAL" clId="{D8FC5E43-51AC-48AB-8F8C-A71318750F12}" dt="2025-01-05T12:33:08.900" v="973" actId="34122"/>
          <ac:inkMkLst>
            <pc:docMk/>
            <pc:sldMk cId="3579255587" sldId="258"/>
            <ac:inkMk id="17" creationId="{197720BB-8F36-EF58-B587-88EDBB008857}"/>
          </ac:inkMkLst>
        </pc:inkChg>
        <pc:inkChg chg="add del mod topLvl">
          <ac:chgData name="Office" userId="36f7d42b-5965-4d58-a6e4-ecff3e639d57" providerId="ADAL" clId="{D8FC5E43-51AC-48AB-8F8C-A71318750F12}" dt="2025-01-05T12:33:08.900" v="973" actId="34122"/>
          <ac:inkMkLst>
            <pc:docMk/>
            <pc:sldMk cId="3579255587" sldId="258"/>
            <ac:inkMk id="23" creationId="{E67C8F62-A112-410C-1C1B-968863243C08}"/>
          </ac:inkMkLst>
        </pc:inkChg>
        <pc:inkChg chg="add del mod topLvl">
          <ac:chgData name="Office" userId="36f7d42b-5965-4d58-a6e4-ecff3e639d57" providerId="ADAL" clId="{D8FC5E43-51AC-48AB-8F8C-A71318750F12}" dt="2025-01-05T12:33:13.530" v="974" actId="478"/>
          <ac:inkMkLst>
            <pc:docMk/>
            <pc:sldMk cId="3579255587" sldId="258"/>
            <ac:inkMk id="24" creationId="{66226FFA-EEEA-7B23-7D0C-B4A6E8939BE3}"/>
          </ac:inkMkLst>
        </pc:inkChg>
        <pc:inkChg chg="add del mod topLvl">
          <ac:chgData name="Office" userId="36f7d42b-5965-4d58-a6e4-ecff3e639d57" providerId="ADAL" clId="{D8FC5E43-51AC-48AB-8F8C-A71318750F12}" dt="2025-01-05T12:33:08.900" v="973" actId="34122"/>
          <ac:inkMkLst>
            <pc:docMk/>
            <pc:sldMk cId="3579255587" sldId="258"/>
            <ac:inkMk id="26" creationId="{A266E0F8-F19A-142D-278E-C9E922ACF3CD}"/>
          </ac:inkMkLst>
        </pc:inkChg>
        <pc:inkChg chg="add del mod topLvl">
          <ac:chgData name="Office" userId="36f7d42b-5965-4d58-a6e4-ecff3e639d57" providerId="ADAL" clId="{D8FC5E43-51AC-48AB-8F8C-A71318750F12}" dt="2025-01-05T12:33:08.900" v="973" actId="34122"/>
          <ac:inkMkLst>
            <pc:docMk/>
            <pc:sldMk cId="3579255587" sldId="258"/>
            <ac:inkMk id="27" creationId="{B10D9950-D9D6-2B55-26B2-D5097190E7C4}"/>
          </ac:inkMkLst>
        </pc:inkChg>
      </pc:sldChg>
      <pc:sldChg chg="addSp delSp modSp mod setBg">
        <pc:chgData name="Office" userId="36f7d42b-5965-4d58-a6e4-ecff3e639d57" providerId="ADAL" clId="{D8FC5E43-51AC-48AB-8F8C-A71318750F12}" dt="2025-01-05T13:08:41.820" v="1085" actId="26606"/>
        <pc:sldMkLst>
          <pc:docMk/>
          <pc:sldMk cId="1864220046" sldId="261"/>
        </pc:sldMkLst>
        <pc:spChg chg="mod">
          <ac:chgData name="Office" userId="36f7d42b-5965-4d58-a6e4-ecff3e639d57" providerId="ADAL" clId="{D8FC5E43-51AC-48AB-8F8C-A71318750F12}" dt="2025-01-05T13:08:41.820" v="1085" actId="26606"/>
          <ac:spMkLst>
            <pc:docMk/>
            <pc:sldMk cId="1864220046" sldId="261"/>
            <ac:spMk id="2" creationId="{76869E91-8B56-9A6B-0702-252A7ECD73E6}"/>
          </ac:spMkLst>
        </pc:spChg>
        <pc:spChg chg="mod">
          <ac:chgData name="Office" userId="36f7d42b-5965-4d58-a6e4-ecff3e639d57" providerId="ADAL" clId="{D8FC5E43-51AC-48AB-8F8C-A71318750F12}" dt="2025-01-05T13:08:41.820" v="1085" actId="26606"/>
          <ac:spMkLst>
            <pc:docMk/>
            <pc:sldMk cId="1864220046" sldId="261"/>
            <ac:spMk id="3" creationId="{25B91FC6-4EAF-266B-57A3-0DC9374D13FC}"/>
          </ac:spMkLst>
        </pc:spChg>
        <pc:spChg chg="add del">
          <ac:chgData name="Office" userId="36f7d42b-5965-4d58-a6e4-ecff3e639d57" providerId="ADAL" clId="{D8FC5E43-51AC-48AB-8F8C-A71318750F12}" dt="2025-01-05T13:08:41.820" v="1085" actId="26606"/>
          <ac:spMkLst>
            <pc:docMk/>
            <pc:sldMk cId="1864220046" sldId="261"/>
            <ac:spMk id="8" creationId="{50E53EDA-3B94-4F6B-9E86-D3BB9EBB9616}"/>
          </ac:spMkLst>
        </pc:spChg>
        <pc:spChg chg="add del">
          <ac:chgData name="Office" userId="36f7d42b-5965-4d58-a6e4-ecff3e639d57" providerId="ADAL" clId="{D8FC5E43-51AC-48AB-8F8C-A71318750F12}" dt="2025-01-05T13:08:41.798" v="1084" actId="26606"/>
          <ac:spMkLst>
            <pc:docMk/>
            <pc:sldMk cId="1864220046" sldId="261"/>
            <ac:spMk id="15" creationId="{50E53EDA-3B94-4F6B-9E86-D3BB9EBB9616}"/>
          </ac:spMkLst>
        </pc:spChg>
        <pc:spChg chg="add">
          <ac:chgData name="Office" userId="36f7d42b-5965-4d58-a6e4-ecff3e639d57" providerId="ADAL" clId="{D8FC5E43-51AC-48AB-8F8C-A71318750F12}" dt="2025-01-05T13:08:41.820" v="1085" actId="26606"/>
          <ac:spMkLst>
            <pc:docMk/>
            <pc:sldMk cId="1864220046" sldId="261"/>
            <ac:spMk id="21" creationId="{DF43132E-D4DF-4A83-9344-A782D0F5D9F6}"/>
          </ac:spMkLst>
        </pc:spChg>
        <pc:picChg chg="add">
          <ac:chgData name="Office" userId="36f7d42b-5965-4d58-a6e4-ecff3e639d57" providerId="ADAL" clId="{D8FC5E43-51AC-48AB-8F8C-A71318750F12}" dt="2025-01-05T13:08:41.820" v="1085" actId="26606"/>
          <ac:picMkLst>
            <pc:docMk/>
            <pc:sldMk cId="1864220046" sldId="261"/>
            <ac:picMk id="20" creationId="{18BD78ED-75E1-4879-B369-BC61F7C45E22}"/>
          </ac:picMkLst>
        </pc:picChg>
        <pc:cxnChg chg="add del">
          <ac:chgData name="Office" userId="36f7d42b-5965-4d58-a6e4-ecff3e639d57" providerId="ADAL" clId="{D8FC5E43-51AC-48AB-8F8C-A71318750F12}" dt="2025-01-05T13:08:41.820" v="1085" actId="26606"/>
          <ac:cxnSpMkLst>
            <pc:docMk/>
            <pc:sldMk cId="1864220046" sldId="261"/>
            <ac:cxnSpMk id="10" creationId="{30EFD79F-7790-479B-B7DB-BD0D8C101DDD}"/>
          </ac:cxnSpMkLst>
        </pc:cxnChg>
        <pc:cxnChg chg="add del">
          <ac:chgData name="Office" userId="36f7d42b-5965-4d58-a6e4-ecff3e639d57" providerId="ADAL" clId="{D8FC5E43-51AC-48AB-8F8C-A71318750F12}" dt="2025-01-05T13:08:41.798" v="1084" actId="26606"/>
          <ac:cxnSpMkLst>
            <pc:docMk/>
            <pc:sldMk cId="1864220046" sldId="261"/>
            <ac:cxnSpMk id="17" creationId="{30EFD79F-7790-479B-B7DB-BD0D8C101DDD}"/>
          </ac:cxnSpMkLst>
        </pc:cxnChg>
        <pc:cxnChg chg="add">
          <ac:chgData name="Office" userId="36f7d42b-5965-4d58-a6e4-ecff3e639d57" providerId="ADAL" clId="{D8FC5E43-51AC-48AB-8F8C-A71318750F12}" dt="2025-01-05T13:08:41.820" v="1085" actId="26606"/>
          <ac:cxnSpMkLst>
            <pc:docMk/>
            <pc:sldMk cId="1864220046" sldId="261"/>
            <ac:cxnSpMk id="19" creationId="{6AA24BC1-1577-4586-AD7A-417660E37253}"/>
          </ac:cxnSpMkLst>
        </pc:cxnChg>
      </pc:sldChg>
      <pc:sldChg chg="addSp delSp modSp mod modAnim">
        <pc:chgData name="Office" userId="36f7d42b-5965-4d58-a6e4-ecff3e639d57" providerId="ADAL" clId="{D8FC5E43-51AC-48AB-8F8C-A71318750F12}" dt="2025-01-05T15:08:17.679" v="1583"/>
        <pc:sldMkLst>
          <pc:docMk/>
          <pc:sldMk cId="1948135946" sldId="262"/>
        </pc:sldMkLst>
        <pc:spChg chg="add mod ord">
          <ac:chgData name="Office" userId="36f7d42b-5965-4d58-a6e4-ecff3e639d57" providerId="ADAL" clId="{D8FC5E43-51AC-48AB-8F8C-A71318750F12}" dt="2025-01-05T13:50:25.464" v="1388" actId="14100"/>
          <ac:spMkLst>
            <pc:docMk/>
            <pc:sldMk cId="1948135946" sldId="262"/>
            <ac:spMk id="10" creationId="{26FA074C-8B99-B11F-297C-3197279F367E}"/>
          </ac:spMkLst>
        </pc:spChg>
        <pc:spChg chg="add mod">
          <ac:chgData name="Office" userId="36f7d42b-5965-4d58-a6e4-ecff3e639d57" providerId="ADAL" clId="{D8FC5E43-51AC-48AB-8F8C-A71318750F12}" dt="2025-01-05T15:08:03.474" v="1582" actId="1076"/>
          <ac:spMkLst>
            <pc:docMk/>
            <pc:sldMk cId="1948135946" sldId="262"/>
            <ac:spMk id="11" creationId="{C882CF9C-2644-BFA4-3108-D26FC4E8678D}"/>
          </ac:spMkLst>
        </pc:spChg>
        <pc:picChg chg="del mod">
          <ac:chgData name="Office" userId="36f7d42b-5965-4d58-a6e4-ecff3e639d57" providerId="ADAL" clId="{D8FC5E43-51AC-48AB-8F8C-A71318750F12}" dt="2025-01-05T11:15:11.110" v="59" actId="478"/>
          <ac:picMkLst>
            <pc:docMk/>
            <pc:sldMk cId="1948135946" sldId="262"/>
            <ac:picMk id="5" creationId="{5CEDECC0-B734-E823-2766-9D85C0F2CFBE}"/>
          </ac:picMkLst>
        </pc:picChg>
        <pc:picChg chg="mod modCrop">
          <ac:chgData name="Office" userId="36f7d42b-5965-4d58-a6e4-ecff3e639d57" providerId="ADAL" clId="{D8FC5E43-51AC-48AB-8F8C-A71318750F12}" dt="2025-01-05T11:48:00.576" v="334" actId="1076"/>
          <ac:picMkLst>
            <pc:docMk/>
            <pc:sldMk cId="1948135946" sldId="262"/>
            <ac:picMk id="7" creationId="{1869E6F2-433C-A71C-A225-8BEFA3818A83}"/>
          </ac:picMkLst>
        </pc:picChg>
        <pc:picChg chg="add mod modCrop">
          <ac:chgData name="Office" userId="36f7d42b-5965-4d58-a6e4-ecff3e639d57" providerId="ADAL" clId="{D8FC5E43-51AC-48AB-8F8C-A71318750F12}" dt="2025-01-05T11:48:05.100" v="335" actId="1076"/>
          <ac:picMkLst>
            <pc:docMk/>
            <pc:sldMk cId="1948135946" sldId="262"/>
            <ac:picMk id="9" creationId="{01E69959-1BBE-9646-2C3E-F2B7FF172E3D}"/>
          </ac:picMkLst>
        </pc:picChg>
      </pc:sldChg>
      <pc:sldChg chg="modSp mod">
        <pc:chgData name="Office" userId="36f7d42b-5965-4d58-a6e4-ecff3e639d57" providerId="ADAL" clId="{D8FC5E43-51AC-48AB-8F8C-A71318750F12}" dt="2025-01-05T20:39:28.569" v="3220" actId="20577"/>
        <pc:sldMkLst>
          <pc:docMk/>
          <pc:sldMk cId="4116316758" sldId="263"/>
        </pc:sldMkLst>
        <pc:spChg chg="mod">
          <ac:chgData name="Office" userId="36f7d42b-5965-4d58-a6e4-ecff3e639d57" providerId="ADAL" clId="{D8FC5E43-51AC-48AB-8F8C-A71318750F12}" dt="2025-01-05T11:13:34.934" v="15" actId="20577"/>
          <ac:spMkLst>
            <pc:docMk/>
            <pc:sldMk cId="4116316758" sldId="263"/>
            <ac:spMk id="2" creationId="{DE245A7B-17D9-4957-2348-7213C7CA40CD}"/>
          </ac:spMkLst>
        </pc:spChg>
        <pc:spChg chg="mod">
          <ac:chgData name="Office" userId="36f7d42b-5965-4d58-a6e4-ecff3e639d57" providerId="ADAL" clId="{D8FC5E43-51AC-48AB-8F8C-A71318750F12}" dt="2025-01-05T20:39:28.569" v="3220" actId="20577"/>
          <ac:spMkLst>
            <pc:docMk/>
            <pc:sldMk cId="4116316758" sldId="263"/>
            <ac:spMk id="3" creationId="{9C2777CA-CDB1-92DF-12DD-A3176788DFEE}"/>
          </ac:spMkLst>
        </pc:spChg>
      </pc:sldChg>
      <pc:sldChg chg="addSp delSp modSp new mod setBg addAnim delAnim setClrOvrMap">
        <pc:chgData name="Office" userId="36f7d42b-5965-4d58-a6e4-ecff3e639d57" providerId="ADAL" clId="{D8FC5E43-51AC-48AB-8F8C-A71318750F12}" dt="2025-01-05T20:46:03.476" v="3231" actId="962"/>
        <pc:sldMkLst>
          <pc:docMk/>
          <pc:sldMk cId="740352153" sldId="264"/>
        </pc:sldMkLst>
        <pc:spChg chg="mod ord">
          <ac:chgData name="Office" userId="36f7d42b-5965-4d58-a6e4-ecff3e639d57" providerId="ADAL" clId="{D8FC5E43-51AC-48AB-8F8C-A71318750F12}" dt="2025-01-05T20:46:00.037" v="3229" actId="26606"/>
          <ac:spMkLst>
            <pc:docMk/>
            <pc:sldMk cId="740352153" sldId="264"/>
            <ac:spMk id="2" creationId="{0C120E6E-9D53-3C05-36EA-6C5F2D51635C}"/>
          </ac:spMkLst>
        </pc:spChg>
        <pc:spChg chg="del">
          <ac:chgData name="Office" userId="36f7d42b-5965-4d58-a6e4-ecff3e639d57" providerId="ADAL" clId="{D8FC5E43-51AC-48AB-8F8C-A71318750F12}" dt="2025-01-05T11:13:53.466" v="46" actId="478"/>
          <ac:spMkLst>
            <pc:docMk/>
            <pc:sldMk cId="740352153" sldId="264"/>
            <ac:spMk id="3" creationId="{F3672403-CA3F-D42B-775B-5ADC5E25051F}"/>
          </ac:spMkLst>
        </pc:spChg>
        <pc:spChg chg="add del">
          <ac:chgData name="Office" userId="36f7d42b-5965-4d58-a6e4-ecff3e639d57" providerId="ADAL" clId="{D8FC5E43-51AC-48AB-8F8C-A71318750F12}" dt="2025-01-05T20:45:48.054" v="3226" actId="26606"/>
          <ac:spMkLst>
            <pc:docMk/>
            <pc:sldMk cId="740352153" sldId="264"/>
            <ac:spMk id="14" creationId="{0DC895F7-4E59-40FB-87DD-ACE47F94C143}"/>
          </ac:spMkLst>
        </pc:spChg>
        <pc:spChg chg="add">
          <ac:chgData name="Office" userId="36f7d42b-5965-4d58-a6e4-ecff3e639d57" providerId="ADAL" clId="{D8FC5E43-51AC-48AB-8F8C-A71318750F12}" dt="2025-01-05T20:46:00.037" v="3229" actId="26606"/>
          <ac:spMkLst>
            <pc:docMk/>
            <pc:sldMk cId="740352153" sldId="264"/>
            <ac:spMk id="20" creationId="{24005816-5BCA-4665-8A58-5580F8E9C84A}"/>
          </ac:spMkLst>
        </pc:spChg>
        <pc:spChg chg="add">
          <ac:chgData name="Office" userId="36f7d42b-5965-4d58-a6e4-ecff3e639d57" providerId="ADAL" clId="{D8FC5E43-51AC-48AB-8F8C-A71318750F12}" dt="2025-01-05T20:46:00.037" v="3229" actId="26606"/>
          <ac:spMkLst>
            <pc:docMk/>
            <pc:sldMk cId="740352153" sldId="264"/>
            <ac:spMk id="101" creationId="{1F94DC1C-47D1-41D7-8B1B-9A036D614027}"/>
          </ac:spMkLst>
        </pc:spChg>
        <pc:spChg chg="add">
          <ac:chgData name="Office" userId="36f7d42b-5965-4d58-a6e4-ecff3e639d57" providerId="ADAL" clId="{D8FC5E43-51AC-48AB-8F8C-A71318750F12}" dt="2025-01-05T20:46:00.037" v="3229" actId="26606"/>
          <ac:spMkLst>
            <pc:docMk/>
            <pc:sldMk cId="740352153" sldId="264"/>
            <ac:spMk id="103" creationId="{AC12A592-C02D-46EF-8E1F-9335DB8D71DF}"/>
          </ac:spMkLst>
        </pc:spChg>
        <pc:grpChg chg="add">
          <ac:chgData name="Office" userId="36f7d42b-5965-4d58-a6e4-ecff3e639d57" providerId="ADAL" clId="{D8FC5E43-51AC-48AB-8F8C-A71318750F12}" dt="2025-01-05T20:46:00.037" v="3229" actId="26606"/>
          <ac:grpSpMkLst>
            <pc:docMk/>
            <pc:sldMk cId="740352153" sldId="264"/>
            <ac:grpSpMk id="22" creationId="{BF07F359-8CA3-4854-91E7-EE6004020511}"/>
          </ac:grpSpMkLst>
        </pc:grpChg>
        <pc:picChg chg="add mod">
          <ac:chgData name="Office" userId="36f7d42b-5965-4d58-a6e4-ecff3e639d57" providerId="ADAL" clId="{D8FC5E43-51AC-48AB-8F8C-A71318750F12}" dt="2025-01-05T20:46:03.476" v="3231" actId="962"/>
          <ac:picMkLst>
            <pc:docMk/>
            <pc:sldMk cId="740352153" sldId="264"/>
            <ac:picMk id="5" creationId="{5E77E468-4491-6D25-A539-7E1D12E86D15}"/>
          </ac:picMkLst>
        </pc:picChg>
        <pc:picChg chg="add del">
          <ac:chgData name="Office" userId="36f7d42b-5965-4d58-a6e4-ecff3e639d57" providerId="ADAL" clId="{D8FC5E43-51AC-48AB-8F8C-A71318750F12}" dt="2025-01-05T20:46:00.037" v="3229" actId="26606"/>
          <ac:picMkLst>
            <pc:docMk/>
            <pc:sldMk cId="740352153" sldId="264"/>
            <ac:picMk id="7" creationId="{18BD78ED-75E1-4879-B369-BC61F7C45E22}"/>
          </ac:picMkLst>
        </pc:picChg>
        <pc:picChg chg="add del">
          <ac:chgData name="Office" userId="36f7d42b-5965-4d58-a6e4-ecff3e639d57" providerId="ADAL" clId="{D8FC5E43-51AC-48AB-8F8C-A71318750F12}" dt="2025-01-05T20:45:48.054" v="3226" actId="26606"/>
          <ac:picMkLst>
            <pc:docMk/>
            <pc:sldMk cId="740352153" sldId="264"/>
            <ac:picMk id="12" creationId="{CBECFFDC-94DB-4DA3-94FE-22FEDDA8FA30}"/>
          </ac:picMkLst>
        </pc:picChg>
        <pc:picChg chg="add del">
          <ac:chgData name="Office" userId="36f7d42b-5965-4d58-a6e4-ecff3e639d57" providerId="ADAL" clId="{D8FC5E43-51AC-48AB-8F8C-A71318750F12}" dt="2025-01-05T20:45:48.054" v="3226" actId="26606"/>
          <ac:picMkLst>
            <pc:docMk/>
            <pc:sldMk cId="740352153" sldId="264"/>
            <ac:picMk id="16" creationId="{1A4C720E-710D-44F8-A8D7-2BAA61E1814B}"/>
          </ac:picMkLst>
        </pc:picChg>
        <pc:picChg chg="add del">
          <ac:chgData name="Office" userId="36f7d42b-5965-4d58-a6e4-ecff3e639d57" providerId="ADAL" clId="{D8FC5E43-51AC-48AB-8F8C-A71318750F12}" dt="2025-01-05T20:45:59.992" v="3228" actId="26606"/>
          <ac:picMkLst>
            <pc:docMk/>
            <pc:sldMk cId="740352153" sldId="264"/>
            <ac:picMk id="18" creationId="{CBECFFDC-94DB-4DA3-94FE-22FEDDA8FA30}"/>
          </ac:picMkLst>
        </pc:picChg>
        <pc:picChg chg="add">
          <ac:chgData name="Office" userId="36f7d42b-5965-4d58-a6e4-ecff3e639d57" providerId="ADAL" clId="{D8FC5E43-51AC-48AB-8F8C-A71318750F12}" dt="2025-01-05T20:46:00.037" v="3229" actId="26606"/>
          <ac:picMkLst>
            <pc:docMk/>
            <pc:sldMk cId="740352153" sldId="264"/>
            <ac:picMk id="21" creationId="{6AF6706C-CF07-43A1-BCC4-CBA5D33820DA}"/>
          </ac:picMkLst>
        </pc:picChg>
        <pc:picChg chg="add">
          <ac:chgData name="Office" userId="36f7d42b-5965-4d58-a6e4-ecff3e639d57" providerId="ADAL" clId="{D8FC5E43-51AC-48AB-8F8C-A71318750F12}" dt="2025-01-05T20:46:00.037" v="3229" actId="26606"/>
          <ac:picMkLst>
            <pc:docMk/>
            <pc:sldMk cId="740352153" sldId="264"/>
            <ac:picMk id="102" creationId="{811383CE-CE86-4E1C-B289-798EB9E6E0E5}"/>
          </ac:picMkLst>
        </pc:picChg>
      </pc:sldChg>
      <pc:sldChg chg="del">
        <pc:chgData name="Office" userId="36f7d42b-5965-4d58-a6e4-ecff3e639d57" providerId="ADAL" clId="{D8FC5E43-51AC-48AB-8F8C-A71318750F12}" dt="2025-01-05T11:13:21.781" v="0" actId="47"/>
        <pc:sldMkLst>
          <pc:docMk/>
          <pc:sldMk cId="4282641934" sldId="264"/>
        </pc:sldMkLst>
      </pc:sldChg>
      <pc:sldChg chg="addSp delSp modSp new mod setBg setClrOvrMap">
        <pc:chgData name="Office" userId="36f7d42b-5965-4d58-a6e4-ecff3e639d57" providerId="ADAL" clId="{D8FC5E43-51AC-48AB-8F8C-A71318750F12}" dt="2025-01-05T11:33:12.840" v="189" actId="20577"/>
        <pc:sldMkLst>
          <pc:docMk/>
          <pc:sldMk cId="2520331918" sldId="265"/>
        </pc:sldMkLst>
        <pc:spChg chg="mod">
          <ac:chgData name="Office" userId="36f7d42b-5965-4d58-a6e4-ecff3e639d57" providerId="ADAL" clId="{D8FC5E43-51AC-48AB-8F8C-A71318750F12}" dt="2025-01-05T11:33:12.840" v="189" actId="20577"/>
          <ac:spMkLst>
            <pc:docMk/>
            <pc:sldMk cId="2520331918" sldId="265"/>
            <ac:spMk id="2" creationId="{194FA85D-39DC-9633-2094-394E1AFA3830}"/>
          </ac:spMkLst>
        </pc:spChg>
        <pc:spChg chg="del">
          <ac:chgData name="Office" userId="36f7d42b-5965-4d58-a6e4-ecff3e639d57" providerId="ADAL" clId="{D8FC5E43-51AC-48AB-8F8C-A71318750F12}" dt="2025-01-05T11:23:43.975" v="69" actId="478"/>
          <ac:spMkLst>
            <pc:docMk/>
            <pc:sldMk cId="2520331918" sldId="265"/>
            <ac:spMk id="3" creationId="{A6B1662F-BDBD-0398-5508-8F120A27B797}"/>
          </ac:spMkLst>
        </pc:spChg>
        <pc:spChg chg="add">
          <ac:chgData name="Office" userId="36f7d42b-5965-4d58-a6e4-ecff3e639d57" providerId="ADAL" clId="{D8FC5E43-51AC-48AB-8F8C-A71318750F12}" dt="2025-01-05T11:23:53.602" v="75" actId="26606"/>
          <ac:spMkLst>
            <pc:docMk/>
            <pc:sldMk cId="2520331918" sldId="265"/>
            <ac:spMk id="12" creationId="{1F94DC1C-47D1-41D7-8B1B-9A036D614027}"/>
          </ac:spMkLst>
        </pc:spChg>
        <pc:spChg chg="add">
          <ac:chgData name="Office" userId="36f7d42b-5965-4d58-a6e4-ecff3e639d57" providerId="ADAL" clId="{D8FC5E43-51AC-48AB-8F8C-A71318750F12}" dt="2025-01-05T11:23:53.602" v="75" actId="26606"/>
          <ac:spMkLst>
            <pc:docMk/>
            <pc:sldMk cId="2520331918" sldId="265"/>
            <ac:spMk id="16" creationId="{AC12A592-C02D-46EF-8E1F-9335DB8D71DF}"/>
          </ac:spMkLst>
        </pc:spChg>
        <pc:spChg chg="add">
          <ac:chgData name="Office" userId="36f7d42b-5965-4d58-a6e4-ecff3e639d57" providerId="ADAL" clId="{D8FC5E43-51AC-48AB-8F8C-A71318750F12}" dt="2025-01-05T11:23:53.602" v="75" actId="26606"/>
          <ac:spMkLst>
            <pc:docMk/>
            <pc:sldMk cId="2520331918" sldId="265"/>
            <ac:spMk id="18" creationId="{24005816-5BCA-4665-8A58-5580F8E9C84A}"/>
          </ac:spMkLst>
        </pc:spChg>
        <pc:grpChg chg="add">
          <ac:chgData name="Office" userId="36f7d42b-5965-4d58-a6e4-ecff3e639d57" providerId="ADAL" clId="{D8FC5E43-51AC-48AB-8F8C-A71318750F12}" dt="2025-01-05T11:23:53.602" v="75" actId="26606"/>
          <ac:grpSpMkLst>
            <pc:docMk/>
            <pc:sldMk cId="2520331918" sldId="265"/>
            <ac:grpSpMk id="20" creationId="{BF07F359-8CA3-4854-91E7-EE6004020511}"/>
          </ac:grpSpMkLst>
        </pc:grpChg>
        <pc:picChg chg="add mod">
          <ac:chgData name="Office" userId="36f7d42b-5965-4d58-a6e4-ecff3e639d57" providerId="ADAL" clId="{D8FC5E43-51AC-48AB-8F8C-A71318750F12}" dt="2025-01-05T11:24:05.306" v="78" actId="14100"/>
          <ac:picMkLst>
            <pc:docMk/>
            <pc:sldMk cId="2520331918" sldId="265"/>
            <ac:picMk id="5" creationId="{BCCB7C47-3332-CA37-35B6-EBA54B4BC264}"/>
          </ac:picMkLst>
        </pc:picChg>
        <pc:picChg chg="add mod">
          <ac:chgData name="Office" userId="36f7d42b-5965-4d58-a6e4-ecff3e639d57" providerId="ADAL" clId="{D8FC5E43-51AC-48AB-8F8C-A71318750F12}" dt="2025-01-05T11:24:00.735" v="77" actId="571"/>
          <ac:picMkLst>
            <pc:docMk/>
            <pc:sldMk cId="2520331918" sldId="265"/>
            <ac:picMk id="6" creationId="{54EA31DC-1813-2FA9-840B-1974C2F8EC30}"/>
          </ac:picMkLst>
        </pc:picChg>
        <pc:picChg chg="add">
          <ac:chgData name="Office" userId="36f7d42b-5965-4d58-a6e4-ecff3e639d57" providerId="ADAL" clId="{D8FC5E43-51AC-48AB-8F8C-A71318750F12}" dt="2025-01-05T11:23:53.602" v="75" actId="26606"/>
          <ac:picMkLst>
            <pc:docMk/>
            <pc:sldMk cId="2520331918" sldId="265"/>
            <ac:picMk id="10" creationId="{6AF6706C-CF07-43A1-BCC4-CBA5D33820DA}"/>
          </ac:picMkLst>
        </pc:picChg>
        <pc:picChg chg="add">
          <ac:chgData name="Office" userId="36f7d42b-5965-4d58-a6e4-ecff3e639d57" providerId="ADAL" clId="{D8FC5E43-51AC-48AB-8F8C-A71318750F12}" dt="2025-01-05T11:23:53.602" v="75" actId="26606"/>
          <ac:picMkLst>
            <pc:docMk/>
            <pc:sldMk cId="2520331918" sldId="265"/>
            <ac:picMk id="14" creationId="{811383CE-CE86-4E1C-B289-798EB9E6E0E5}"/>
          </ac:picMkLst>
        </pc:picChg>
      </pc:sldChg>
      <pc:sldChg chg="addSp delSp modSp add mod setBg">
        <pc:chgData name="Office" userId="36f7d42b-5965-4d58-a6e4-ecff3e639d57" providerId="ADAL" clId="{D8FC5E43-51AC-48AB-8F8C-A71318750F12}" dt="2025-01-05T13:08:51.460" v="1088" actId="26606"/>
        <pc:sldMkLst>
          <pc:docMk/>
          <pc:sldMk cId="1841123143" sldId="266"/>
        </pc:sldMkLst>
        <pc:spChg chg="mod">
          <ac:chgData name="Office" userId="36f7d42b-5965-4d58-a6e4-ecff3e639d57" providerId="ADAL" clId="{D8FC5E43-51AC-48AB-8F8C-A71318750F12}" dt="2025-01-05T13:08:51.460" v="1088" actId="26606"/>
          <ac:spMkLst>
            <pc:docMk/>
            <pc:sldMk cId="1841123143" sldId="266"/>
            <ac:spMk id="2" creationId="{D42D0271-71B0-63D7-7C7C-551AF68A61F6}"/>
          </ac:spMkLst>
        </pc:spChg>
        <pc:spChg chg="mod">
          <ac:chgData name="Office" userId="36f7d42b-5965-4d58-a6e4-ecff3e639d57" providerId="ADAL" clId="{D8FC5E43-51AC-48AB-8F8C-A71318750F12}" dt="2025-01-05T13:08:51.460" v="1088" actId="26606"/>
          <ac:spMkLst>
            <pc:docMk/>
            <pc:sldMk cId="1841123143" sldId="266"/>
            <ac:spMk id="3" creationId="{A3C2F487-C9AC-D803-C513-8499D5087E2E}"/>
          </ac:spMkLst>
        </pc:spChg>
        <pc:spChg chg="add del">
          <ac:chgData name="Office" userId="36f7d42b-5965-4d58-a6e4-ecff3e639d57" providerId="ADAL" clId="{D8FC5E43-51AC-48AB-8F8C-A71318750F12}" dt="2025-01-05T13:08:51.428" v="1087" actId="26606"/>
          <ac:spMkLst>
            <pc:docMk/>
            <pc:sldMk cId="1841123143" sldId="266"/>
            <ac:spMk id="8" creationId="{50E53EDA-3B94-4F6B-9E86-D3BB9EBB9616}"/>
          </ac:spMkLst>
        </pc:spChg>
        <pc:spChg chg="add">
          <ac:chgData name="Office" userId="36f7d42b-5965-4d58-a6e4-ecff3e639d57" providerId="ADAL" clId="{D8FC5E43-51AC-48AB-8F8C-A71318750F12}" dt="2025-01-05T13:08:51.460" v="1088" actId="26606"/>
          <ac:spMkLst>
            <pc:docMk/>
            <pc:sldMk cId="1841123143" sldId="266"/>
            <ac:spMk id="14" creationId="{DF43132E-D4DF-4A83-9344-A782D0F5D9F6}"/>
          </ac:spMkLst>
        </pc:spChg>
        <pc:picChg chg="add">
          <ac:chgData name="Office" userId="36f7d42b-5965-4d58-a6e4-ecff3e639d57" providerId="ADAL" clId="{D8FC5E43-51AC-48AB-8F8C-A71318750F12}" dt="2025-01-05T13:08:51.460" v="1088" actId="26606"/>
          <ac:picMkLst>
            <pc:docMk/>
            <pc:sldMk cId="1841123143" sldId="266"/>
            <ac:picMk id="13" creationId="{18BD78ED-75E1-4879-B369-BC61F7C45E22}"/>
          </ac:picMkLst>
        </pc:picChg>
        <pc:cxnChg chg="add del">
          <ac:chgData name="Office" userId="36f7d42b-5965-4d58-a6e4-ecff3e639d57" providerId="ADAL" clId="{D8FC5E43-51AC-48AB-8F8C-A71318750F12}" dt="2025-01-05T13:08:51.428" v="1087" actId="26606"/>
          <ac:cxnSpMkLst>
            <pc:docMk/>
            <pc:sldMk cId="1841123143" sldId="266"/>
            <ac:cxnSpMk id="10" creationId="{30EFD79F-7790-479B-B7DB-BD0D8C101DDD}"/>
          </ac:cxnSpMkLst>
        </pc:cxnChg>
        <pc:cxnChg chg="add">
          <ac:chgData name="Office" userId="36f7d42b-5965-4d58-a6e4-ecff3e639d57" providerId="ADAL" clId="{D8FC5E43-51AC-48AB-8F8C-A71318750F12}" dt="2025-01-05T13:08:51.460" v="1088" actId="26606"/>
          <ac:cxnSpMkLst>
            <pc:docMk/>
            <pc:sldMk cId="1841123143" sldId="266"/>
            <ac:cxnSpMk id="12" creationId="{6AA24BC1-1577-4586-AD7A-417660E37253}"/>
          </ac:cxnSpMkLst>
        </pc:cxnChg>
      </pc:sldChg>
      <pc:sldChg chg="addSp modSp add mod setBg">
        <pc:chgData name="Office" userId="36f7d42b-5965-4d58-a6e4-ecff3e639d57" providerId="ADAL" clId="{D8FC5E43-51AC-48AB-8F8C-A71318750F12}" dt="2025-01-05T13:08:58.024" v="1090" actId="26606"/>
        <pc:sldMkLst>
          <pc:docMk/>
          <pc:sldMk cId="1001810802" sldId="267"/>
        </pc:sldMkLst>
        <pc:spChg chg="mod">
          <ac:chgData name="Office" userId="36f7d42b-5965-4d58-a6e4-ecff3e639d57" providerId="ADAL" clId="{D8FC5E43-51AC-48AB-8F8C-A71318750F12}" dt="2025-01-05T13:08:58.024" v="1090" actId="26606"/>
          <ac:spMkLst>
            <pc:docMk/>
            <pc:sldMk cId="1001810802" sldId="267"/>
            <ac:spMk id="2" creationId="{36AB2DD1-9682-3BD5-1DA2-D32CB0C3179F}"/>
          </ac:spMkLst>
        </pc:spChg>
        <pc:spChg chg="mod">
          <ac:chgData name="Office" userId="36f7d42b-5965-4d58-a6e4-ecff3e639d57" providerId="ADAL" clId="{D8FC5E43-51AC-48AB-8F8C-A71318750F12}" dt="2025-01-05T13:08:58.024" v="1090" actId="26606"/>
          <ac:spMkLst>
            <pc:docMk/>
            <pc:sldMk cId="1001810802" sldId="267"/>
            <ac:spMk id="3" creationId="{43C34E17-00F6-B69D-02FF-326C2B06D51F}"/>
          </ac:spMkLst>
        </pc:spChg>
        <pc:spChg chg="add">
          <ac:chgData name="Office" userId="36f7d42b-5965-4d58-a6e4-ecff3e639d57" providerId="ADAL" clId="{D8FC5E43-51AC-48AB-8F8C-A71318750F12}" dt="2025-01-05T13:08:58.024" v="1090" actId="26606"/>
          <ac:spMkLst>
            <pc:docMk/>
            <pc:sldMk cId="1001810802" sldId="267"/>
            <ac:spMk id="10" creationId="{DF43132E-D4DF-4A83-9344-A782D0F5D9F6}"/>
          </ac:spMkLst>
        </pc:spChg>
        <pc:picChg chg="add">
          <ac:chgData name="Office" userId="36f7d42b-5965-4d58-a6e4-ecff3e639d57" providerId="ADAL" clId="{D8FC5E43-51AC-48AB-8F8C-A71318750F12}" dt="2025-01-05T13:08:58.024" v="1090" actId="26606"/>
          <ac:picMkLst>
            <pc:docMk/>
            <pc:sldMk cId="1001810802" sldId="267"/>
            <ac:picMk id="8" creationId="{18BD78ED-75E1-4879-B369-BC61F7C45E22}"/>
          </ac:picMkLst>
        </pc:picChg>
        <pc:cxnChg chg="add">
          <ac:chgData name="Office" userId="36f7d42b-5965-4d58-a6e4-ecff3e639d57" providerId="ADAL" clId="{D8FC5E43-51AC-48AB-8F8C-A71318750F12}" dt="2025-01-05T13:08:58.024" v="1090" actId="26606"/>
          <ac:cxnSpMkLst>
            <pc:docMk/>
            <pc:sldMk cId="1001810802" sldId="267"/>
            <ac:cxnSpMk id="12" creationId="{6AA24BC1-1577-4586-AD7A-417660E37253}"/>
          </ac:cxnSpMkLst>
        </pc:cxnChg>
      </pc:sldChg>
      <pc:sldChg chg="addSp delSp modSp add mod">
        <pc:chgData name="Office" userId="36f7d42b-5965-4d58-a6e4-ecff3e639d57" providerId="ADAL" clId="{D8FC5E43-51AC-48AB-8F8C-A71318750F12}" dt="2025-01-05T13:50:39.280" v="1389" actId="14100"/>
        <pc:sldMkLst>
          <pc:docMk/>
          <pc:sldMk cId="2005727955" sldId="268"/>
        </pc:sldMkLst>
        <pc:spChg chg="mod">
          <ac:chgData name="Office" userId="36f7d42b-5965-4d58-a6e4-ecff3e639d57" providerId="ADAL" clId="{D8FC5E43-51AC-48AB-8F8C-A71318750F12}" dt="2025-01-05T11:39:47.475" v="300" actId="20577"/>
          <ac:spMkLst>
            <pc:docMk/>
            <pc:sldMk cId="2005727955" sldId="268"/>
            <ac:spMk id="2" creationId="{2A634D24-3B3A-BEB6-E4F5-92A10B04972F}"/>
          </ac:spMkLst>
        </pc:spChg>
        <pc:spChg chg="del">
          <ac:chgData name="Office" userId="36f7d42b-5965-4d58-a6e4-ecff3e639d57" providerId="ADAL" clId="{D8FC5E43-51AC-48AB-8F8C-A71318750F12}" dt="2025-01-05T11:39:52.133" v="301" actId="478"/>
          <ac:spMkLst>
            <pc:docMk/>
            <pc:sldMk cId="2005727955" sldId="268"/>
            <ac:spMk id="3" creationId="{CCCD9042-8DCF-18AC-0581-3088457D6500}"/>
          </ac:spMkLst>
        </pc:spChg>
        <pc:spChg chg="add del mod">
          <ac:chgData name="Office" userId="36f7d42b-5965-4d58-a6e4-ecff3e639d57" providerId="ADAL" clId="{D8FC5E43-51AC-48AB-8F8C-A71318750F12}" dt="2025-01-05T11:39:54.029" v="302" actId="478"/>
          <ac:spMkLst>
            <pc:docMk/>
            <pc:sldMk cId="2005727955" sldId="268"/>
            <ac:spMk id="5" creationId="{F495C300-2E54-9358-5A7D-EE1EA4A433E5}"/>
          </ac:spMkLst>
        </pc:spChg>
        <pc:spChg chg="add mod ord">
          <ac:chgData name="Office" userId="36f7d42b-5965-4d58-a6e4-ecff3e639d57" providerId="ADAL" clId="{D8FC5E43-51AC-48AB-8F8C-A71318750F12}" dt="2025-01-05T13:50:39.280" v="1389" actId="14100"/>
          <ac:spMkLst>
            <pc:docMk/>
            <pc:sldMk cId="2005727955" sldId="268"/>
            <ac:spMk id="10" creationId="{47A09020-6954-3B0D-9353-ACA1A854F849}"/>
          </ac:spMkLst>
        </pc:spChg>
        <pc:spChg chg="add mod">
          <ac:chgData name="Office" userId="36f7d42b-5965-4d58-a6e4-ecff3e639d57" providerId="ADAL" clId="{D8FC5E43-51AC-48AB-8F8C-A71318750F12}" dt="2025-01-05T11:52:08.105" v="407" actId="1076"/>
          <ac:spMkLst>
            <pc:docMk/>
            <pc:sldMk cId="2005727955" sldId="268"/>
            <ac:spMk id="13" creationId="{8CB9C7B4-4052-D8AE-3FB9-788FA854AF11}"/>
          </ac:spMkLst>
        </pc:spChg>
        <pc:spChg chg="add del mod">
          <ac:chgData name="Office" userId="36f7d42b-5965-4d58-a6e4-ecff3e639d57" providerId="ADAL" clId="{D8FC5E43-51AC-48AB-8F8C-A71318750F12}" dt="2025-01-05T11:52:04.722" v="406" actId="478"/>
          <ac:spMkLst>
            <pc:docMk/>
            <pc:sldMk cId="2005727955" sldId="268"/>
            <ac:spMk id="14" creationId="{339A0BAF-32EA-062F-F425-5ABEC01FE2B2}"/>
          </ac:spMkLst>
        </pc:spChg>
        <pc:spChg chg="add mod">
          <ac:chgData name="Office" userId="36f7d42b-5965-4d58-a6e4-ecff3e639d57" providerId="ADAL" clId="{D8FC5E43-51AC-48AB-8F8C-A71318750F12}" dt="2025-01-05T11:52:30.819" v="417" actId="14100"/>
          <ac:spMkLst>
            <pc:docMk/>
            <pc:sldMk cId="2005727955" sldId="268"/>
            <ac:spMk id="15" creationId="{D31346B8-ED22-7478-D8F6-B9DA0DD25AC0}"/>
          </ac:spMkLst>
        </pc:spChg>
        <pc:picChg chg="add del mod">
          <ac:chgData name="Office" userId="36f7d42b-5965-4d58-a6e4-ecff3e639d57" providerId="ADAL" clId="{D8FC5E43-51AC-48AB-8F8C-A71318750F12}" dt="2025-01-05T11:49:24.232" v="346" actId="478"/>
          <ac:picMkLst>
            <pc:docMk/>
            <pc:sldMk cId="2005727955" sldId="268"/>
            <ac:picMk id="7" creationId="{F6BADE4C-3178-BA9E-92CA-D5CAB9484C12}"/>
          </ac:picMkLst>
        </pc:picChg>
        <pc:picChg chg="add mod">
          <ac:chgData name="Office" userId="36f7d42b-5965-4d58-a6e4-ecff3e639d57" providerId="ADAL" clId="{D8FC5E43-51AC-48AB-8F8C-A71318750F12}" dt="2025-01-05T11:50:25.804" v="358" actId="1076"/>
          <ac:picMkLst>
            <pc:docMk/>
            <pc:sldMk cId="2005727955" sldId="268"/>
            <ac:picMk id="9" creationId="{4D9225D4-A294-D857-74F0-B816D1C60DCF}"/>
          </ac:picMkLst>
        </pc:picChg>
        <pc:picChg chg="add mod modCrop">
          <ac:chgData name="Office" userId="36f7d42b-5965-4d58-a6e4-ecff3e639d57" providerId="ADAL" clId="{D8FC5E43-51AC-48AB-8F8C-A71318750F12}" dt="2025-01-05T11:50:22.390" v="357" actId="1076"/>
          <ac:picMkLst>
            <pc:docMk/>
            <pc:sldMk cId="2005727955" sldId="268"/>
            <ac:picMk id="12" creationId="{EE0F798C-1D54-E7D6-D40F-8D5142561BAD}"/>
          </ac:picMkLst>
        </pc:picChg>
      </pc:sldChg>
      <pc:sldChg chg="new del">
        <pc:chgData name="Office" userId="36f7d42b-5965-4d58-a6e4-ecff3e639d57" providerId="ADAL" clId="{D8FC5E43-51AC-48AB-8F8C-A71318750F12}" dt="2025-01-05T11:39:38.276" v="291" actId="47"/>
        <pc:sldMkLst>
          <pc:docMk/>
          <pc:sldMk cId="4038650966" sldId="268"/>
        </pc:sldMkLst>
      </pc:sldChg>
      <pc:sldChg chg="addSp modSp add del mod setBg">
        <pc:chgData name="Office" userId="36f7d42b-5965-4d58-a6e4-ecff3e639d57" providerId="ADAL" clId="{D8FC5E43-51AC-48AB-8F8C-A71318750F12}" dt="2025-01-05T13:51:39.551" v="1390" actId="47"/>
        <pc:sldMkLst>
          <pc:docMk/>
          <pc:sldMk cId="2640137514" sldId="269"/>
        </pc:sldMkLst>
        <pc:spChg chg="mod">
          <ac:chgData name="Office" userId="36f7d42b-5965-4d58-a6e4-ecff3e639d57" providerId="ADAL" clId="{D8FC5E43-51AC-48AB-8F8C-A71318750F12}" dt="2025-01-05T13:08:54.505" v="1089" actId="26606"/>
          <ac:spMkLst>
            <pc:docMk/>
            <pc:sldMk cId="2640137514" sldId="269"/>
            <ac:spMk id="2" creationId="{B50EE162-A7F8-78F2-7BC8-63BBFCC3ED20}"/>
          </ac:spMkLst>
        </pc:spChg>
        <pc:spChg chg="mod">
          <ac:chgData name="Office" userId="36f7d42b-5965-4d58-a6e4-ecff3e639d57" providerId="ADAL" clId="{D8FC5E43-51AC-48AB-8F8C-A71318750F12}" dt="2025-01-05T13:08:54.505" v="1089" actId="26606"/>
          <ac:spMkLst>
            <pc:docMk/>
            <pc:sldMk cId="2640137514" sldId="269"/>
            <ac:spMk id="3" creationId="{3129609C-CE87-7B8B-48EF-1B6D88EF666D}"/>
          </ac:spMkLst>
        </pc:spChg>
        <pc:spChg chg="add">
          <ac:chgData name="Office" userId="36f7d42b-5965-4d58-a6e4-ecff3e639d57" providerId="ADAL" clId="{D8FC5E43-51AC-48AB-8F8C-A71318750F12}" dt="2025-01-05T13:08:54.505" v="1089" actId="26606"/>
          <ac:spMkLst>
            <pc:docMk/>
            <pc:sldMk cId="2640137514" sldId="269"/>
            <ac:spMk id="10" creationId="{DF43132E-D4DF-4A83-9344-A782D0F5D9F6}"/>
          </ac:spMkLst>
        </pc:spChg>
        <pc:picChg chg="add">
          <ac:chgData name="Office" userId="36f7d42b-5965-4d58-a6e4-ecff3e639d57" providerId="ADAL" clId="{D8FC5E43-51AC-48AB-8F8C-A71318750F12}" dt="2025-01-05T13:08:54.505" v="1089" actId="26606"/>
          <ac:picMkLst>
            <pc:docMk/>
            <pc:sldMk cId="2640137514" sldId="269"/>
            <ac:picMk id="8" creationId="{18BD78ED-75E1-4879-B369-BC61F7C45E22}"/>
          </ac:picMkLst>
        </pc:picChg>
        <pc:cxnChg chg="add">
          <ac:chgData name="Office" userId="36f7d42b-5965-4d58-a6e4-ecff3e639d57" providerId="ADAL" clId="{D8FC5E43-51AC-48AB-8F8C-A71318750F12}" dt="2025-01-05T13:08:54.505" v="1089" actId="26606"/>
          <ac:cxnSpMkLst>
            <pc:docMk/>
            <pc:sldMk cId="2640137514" sldId="269"/>
            <ac:cxnSpMk id="12" creationId="{6AA24BC1-1577-4586-AD7A-417660E37253}"/>
          </ac:cxnSpMkLst>
        </pc:cxnChg>
      </pc:sldChg>
      <pc:sldChg chg="addSp delSp modSp add mod ord">
        <pc:chgData name="Office" userId="36f7d42b-5965-4d58-a6e4-ecff3e639d57" providerId="ADAL" clId="{D8FC5E43-51AC-48AB-8F8C-A71318750F12}" dt="2025-01-05T14:18:49.837" v="1528" actId="14100"/>
        <pc:sldMkLst>
          <pc:docMk/>
          <pc:sldMk cId="1553420724" sldId="270"/>
        </pc:sldMkLst>
        <pc:spChg chg="mod">
          <ac:chgData name="Office" userId="36f7d42b-5965-4d58-a6e4-ecff3e639d57" providerId="ADAL" clId="{D8FC5E43-51AC-48AB-8F8C-A71318750F12}" dt="2025-01-05T12:19:58.526" v="941" actId="20577"/>
          <ac:spMkLst>
            <pc:docMk/>
            <pc:sldMk cId="1553420724" sldId="270"/>
            <ac:spMk id="2" creationId="{0E6F9CAF-496F-618A-DC6E-43036C2413C5}"/>
          </ac:spMkLst>
        </pc:spChg>
        <pc:spChg chg="del">
          <ac:chgData name="Office" userId="36f7d42b-5965-4d58-a6e4-ecff3e639d57" providerId="ADAL" clId="{D8FC5E43-51AC-48AB-8F8C-A71318750F12}" dt="2025-01-05T12:14:13.689" v="908" actId="478"/>
          <ac:spMkLst>
            <pc:docMk/>
            <pc:sldMk cId="1553420724" sldId="270"/>
            <ac:spMk id="3" creationId="{D6C14299-6FD4-D5DC-81BA-E331D33446D1}"/>
          </ac:spMkLst>
        </pc:spChg>
        <pc:spChg chg="add del mod">
          <ac:chgData name="Office" userId="36f7d42b-5965-4d58-a6e4-ecff3e639d57" providerId="ADAL" clId="{D8FC5E43-51AC-48AB-8F8C-A71318750F12}" dt="2025-01-05T12:14:15.877" v="909" actId="478"/>
          <ac:spMkLst>
            <pc:docMk/>
            <pc:sldMk cId="1553420724" sldId="270"/>
            <ac:spMk id="5" creationId="{24655C0D-9B73-5553-4222-06905C853675}"/>
          </ac:spMkLst>
        </pc:spChg>
        <pc:spChg chg="add mod">
          <ac:chgData name="Office" userId="36f7d42b-5965-4d58-a6e4-ecff3e639d57" providerId="ADAL" clId="{D8FC5E43-51AC-48AB-8F8C-A71318750F12}" dt="2025-01-05T14:18:49.837" v="1528" actId="14100"/>
          <ac:spMkLst>
            <pc:docMk/>
            <pc:sldMk cId="1553420724" sldId="270"/>
            <ac:spMk id="6" creationId="{2B8B2CE4-2BC1-7265-E131-7632964FADBC}"/>
          </ac:spMkLst>
        </pc:spChg>
        <pc:spChg chg="add del mod">
          <ac:chgData name="Office" userId="36f7d42b-5965-4d58-a6e4-ecff3e639d57" providerId="ADAL" clId="{D8FC5E43-51AC-48AB-8F8C-A71318750F12}" dt="2025-01-05T13:56:11.055" v="1433" actId="478"/>
          <ac:spMkLst>
            <pc:docMk/>
            <pc:sldMk cId="1553420724" sldId="270"/>
            <ac:spMk id="18" creationId="{0C3D17B0-69D3-CCD8-DB88-DB8D24CE5E33}"/>
          </ac:spMkLst>
        </pc:spChg>
        <pc:spChg chg="add mod">
          <ac:chgData name="Office" userId="36f7d42b-5965-4d58-a6e4-ecff3e639d57" providerId="ADAL" clId="{D8FC5E43-51AC-48AB-8F8C-A71318750F12}" dt="2025-01-05T14:18:43.436" v="1526" actId="1076"/>
          <ac:spMkLst>
            <pc:docMk/>
            <pc:sldMk cId="1553420724" sldId="270"/>
            <ac:spMk id="19" creationId="{F0094054-E332-3B3D-EDCD-BE8FF0B624B4}"/>
          </ac:spMkLst>
        </pc:spChg>
        <pc:spChg chg="add mod">
          <ac:chgData name="Office" userId="36f7d42b-5965-4d58-a6e4-ecff3e639d57" providerId="ADAL" clId="{D8FC5E43-51AC-48AB-8F8C-A71318750F12}" dt="2025-01-05T14:18:45.950" v="1527" actId="1076"/>
          <ac:spMkLst>
            <pc:docMk/>
            <pc:sldMk cId="1553420724" sldId="270"/>
            <ac:spMk id="20" creationId="{FC489134-3584-213B-9715-2A23B091036D}"/>
          </ac:spMkLst>
        </pc:spChg>
        <pc:picChg chg="add del mod">
          <ac:chgData name="Office" userId="36f7d42b-5965-4d58-a6e4-ecff3e639d57" providerId="ADAL" clId="{D8FC5E43-51AC-48AB-8F8C-A71318750F12}" dt="2025-01-05T14:14:56.179" v="1478" actId="478"/>
          <ac:picMkLst>
            <pc:docMk/>
            <pc:sldMk cId="1553420724" sldId="270"/>
            <ac:picMk id="8" creationId="{0AA474D0-CFBF-5537-DD6D-A6752D7ACBA8}"/>
          </ac:picMkLst>
        </pc:picChg>
        <pc:picChg chg="add mod">
          <ac:chgData name="Office" userId="36f7d42b-5965-4d58-a6e4-ecff3e639d57" providerId="ADAL" clId="{D8FC5E43-51AC-48AB-8F8C-A71318750F12}" dt="2025-01-05T14:18:37.399" v="1525" actId="1076"/>
          <ac:picMkLst>
            <pc:docMk/>
            <pc:sldMk cId="1553420724" sldId="270"/>
            <ac:picMk id="10" creationId="{48F468A6-6194-3F87-DEB0-BCC9B0824AE6}"/>
          </ac:picMkLst>
        </pc:picChg>
        <pc:picChg chg="add del mod modCrop">
          <ac:chgData name="Office" userId="36f7d42b-5965-4d58-a6e4-ecff3e639d57" providerId="ADAL" clId="{D8FC5E43-51AC-48AB-8F8C-A71318750F12}" dt="2025-01-05T14:17:44.470" v="1516" actId="478"/>
          <ac:picMkLst>
            <pc:docMk/>
            <pc:sldMk cId="1553420724" sldId="270"/>
            <ac:picMk id="12" creationId="{61EDCD4F-56FB-9D06-B22D-F26042E1D189}"/>
          </ac:picMkLst>
        </pc:picChg>
        <pc:picChg chg="add del mod">
          <ac:chgData name="Office" userId="36f7d42b-5965-4d58-a6e4-ecff3e639d57" providerId="ADAL" clId="{D8FC5E43-51AC-48AB-8F8C-A71318750F12}" dt="2025-01-05T12:25:44.686" v="949" actId="478"/>
          <ac:picMkLst>
            <pc:docMk/>
            <pc:sldMk cId="1553420724" sldId="270"/>
            <ac:picMk id="14" creationId="{B17D2CD0-7A81-3AA0-33D1-D04E9A976F9A}"/>
          </ac:picMkLst>
        </pc:picChg>
        <pc:picChg chg="add del mod modCrop">
          <ac:chgData name="Office" userId="36f7d42b-5965-4d58-a6e4-ecff3e639d57" providerId="ADAL" clId="{D8FC5E43-51AC-48AB-8F8C-A71318750F12}" dt="2025-01-05T14:15:35.399" v="1490" actId="478"/>
          <ac:picMkLst>
            <pc:docMk/>
            <pc:sldMk cId="1553420724" sldId="270"/>
            <ac:picMk id="16" creationId="{91D365EF-FB3E-19E0-2D85-B62C1BAD4FA5}"/>
          </ac:picMkLst>
        </pc:picChg>
        <pc:picChg chg="add mod modCrop">
          <ac:chgData name="Office" userId="36f7d42b-5965-4d58-a6e4-ecff3e639d57" providerId="ADAL" clId="{D8FC5E43-51AC-48AB-8F8C-A71318750F12}" dt="2025-01-05T14:18:21.428" v="1523" actId="1076"/>
          <ac:picMkLst>
            <pc:docMk/>
            <pc:sldMk cId="1553420724" sldId="270"/>
            <ac:picMk id="22" creationId="{8581EA33-53BA-8EB6-31FD-1C09744EF0C1}"/>
          </ac:picMkLst>
        </pc:picChg>
        <pc:picChg chg="add mod">
          <ac:chgData name="Office" userId="36f7d42b-5965-4d58-a6e4-ecff3e639d57" providerId="ADAL" clId="{D8FC5E43-51AC-48AB-8F8C-A71318750F12}" dt="2025-01-05T14:18:30.473" v="1524" actId="1076"/>
          <ac:picMkLst>
            <pc:docMk/>
            <pc:sldMk cId="1553420724" sldId="270"/>
            <ac:picMk id="24" creationId="{9FDCDB9C-9034-AB91-D631-9825C98EC892}"/>
          </ac:picMkLst>
        </pc:picChg>
        <pc:picChg chg="add mod modCrop">
          <ac:chgData name="Office" userId="36f7d42b-5965-4d58-a6e4-ecff3e639d57" providerId="ADAL" clId="{D8FC5E43-51AC-48AB-8F8C-A71318750F12}" dt="2025-01-05T14:18:15.057" v="1521" actId="732"/>
          <ac:picMkLst>
            <pc:docMk/>
            <pc:sldMk cId="1553420724" sldId="270"/>
            <ac:picMk id="26" creationId="{14E4C631-333D-26E4-F6DC-94AE0AD3D8EA}"/>
          </ac:picMkLst>
        </pc:picChg>
      </pc:sldChg>
      <pc:sldChg chg="add del">
        <pc:chgData name="Office" userId="36f7d42b-5965-4d58-a6e4-ecff3e639d57" providerId="ADAL" clId="{D8FC5E43-51AC-48AB-8F8C-A71318750F12}" dt="2025-01-05T12:49:16.751" v="1010" actId="47"/>
        <pc:sldMkLst>
          <pc:docMk/>
          <pc:sldMk cId="787038594" sldId="271"/>
        </pc:sldMkLst>
      </pc:sldChg>
      <pc:sldChg chg="addSp delSp modSp add mod">
        <pc:chgData name="Office" userId="36f7d42b-5965-4d58-a6e4-ecff3e639d57" providerId="ADAL" clId="{D8FC5E43-51AC-48AB-8F8C-A71318750F12}" dt="2025-01-05T13:41:59.783" v="1375" actId="1076"/>
        <pc:sldMkLst>
          <pc:docMk/>
          <pc:sldMk cId="3515162421" sldId="272"/>
        </pc:sldMkLst>
        <pc:spChg chg="mod">
          <ac:chgData name="Office" userId="36f7d42b-5965-4d58-a6e4-ecff3e639d57" providerId="ADAL" clId="{D8FC5E43-51AC-48AB-8F8C-A71318750F12}" dt="2025-01-05T12:49:14.363" v="1009" actId="20577"/>
          <ac:spMkLst>
            <pc:docMk/>
            <pc:sldMk cId="3515162421" sldId="272"/>
            <ac:spMk id="2" creationId="{91DB083A-CE41-69EE-B4D0-C98D1FBAF405}"/>
          </ac:spMkLst>
        </pc:spChg>
        <pc:spChg chg="add mod">
          <ac:chgData name="Office" userId="36f7d42b-5965-4d58-a6e4-ecff3e639d57" providerId="ADAL" clId="{D8FC5E43-51AC-48AB-8F8C-A71318750F12}" dt="2025-01-05T13:40:54.475" v="1315" actId="207"/>
          <ac:spMkLst>
            <pc:docMk/>
            <pc:sldMk cId="3515162421" sldId="272"/>
            <ac:spMk id="8" creationId="{13783568-5085-0BA1-2EEC-F6BF66E32E8A}"/>
          </ac:spMkLst>
        </pc:spChg>
        <pc:spChg chg="mod ord">
          <ac:chgData name="Office" userId="36f7d42b-5965-4d58-a6e4-ecff3e639d57" providerId="ADAL" clId="{D8FC5E43-51AC-48AB-8F8C-A71318750F12}" dt="2025-01-05T12:56:47.297" v="1062" actId="14100"/>
          <ac:spMkLst>
            <pc:docMk/>
            <pc:sldMk cId="3515162421" sldId="272"/>
            <ac:spMk id="10" creationId="{711B5DCB-7B62-0B9C-F30D-E7CE44247F3C}"/>
          </ac:spMkLst>
        </pc:spChg>
        <pc:spChg chg="add del mod">
          <ac:chgData name="Office" userId="36f7d42b-5965-4d58-a6e4-ecff3e639d57" providerId="ADAL" clId="{D8FC5E43-51AC-48AB-8F8C-A71318750F12}" dt="2025-01-05T12:55:42.858" v="1060" actId="478"/>
          <ac:spMkLst>
            <pc:docMk/>
            <pc:sldMk cId="3515162421" sldId="272"/>
            <ac:spMk id="11" creationId="{4E1F330C-AC1D-69A6-EA5A-A570220CEF32}"/>
          </ac:spMkLst>
        </pc:spChg>
        <pc:spChg chg="del mod">
          <ac:chgData name="Office" userId="36f7d42b-5965-4d58-a6e4-ecff3e639d57" providerId="ADAL" clId="{D8FC5E43-51AC-48AB-8F8C-A71318750F12}" dt="2025-01-05T12:48:17.266" v="990" actId="478"/>
          <ac:spMkLst>
            <pc:docMk/>
            <pc:sldMk cId="3515162421" sldId="272"/>
            <ac:spMk id="13" creationId="{3FD029CE-F92B-CD57-AC21-84244CEF08E9}"/>
          </ac:spMkLst>
        </pc:spChg>
        <pc:spChg chg="add mod">
          <ac:chgData name="Office" userId="36f7d42b-5965-4d58-a6e4-ecff3e639d57" providerId="ADAL" clId="{D8FC5E43-51AC-48AB-8F8C-A71318750F12}" dt="2025-01-05T13:41:59.783" v="1375" actId="1076"/>
          <ac:spMkLst>
            <pc:docMk/>
            <pc:sldMk cId="3515162421" sldId="272"/>
            <ac:spMk id="14" creationId="{691C57B0-9886-8D79-6C60-1C3219877321}"/>
          </ac:spMkLst>
        </pc:spChg>
        <pc:spChg chg="del">
          <ac:chgData name="Office" userId="36f7d42b-5965-4d58-a6e4-ecff3e639d57" providerId="ADAL" clId="{D8FC5E43-51AC-48AB-8F8C-A71318750F12}" dt="2025-01-05T12:48:19.141" v="991" actId="478"/>
          <ac:spMkLst>
            <pc:docMk/>
            <pc:sldMk cId="3515162421" sldId="272"/>
            <ac:spMk id="15" creationId="{39B20BA2-FA3B-7A1C-A26A-A05DFE86C3AB}"/>
          </ac:spMkLst>
        </pc:spChg>
        <pc:spChg chg="add del mod">
          <ac:chgData name="Office" userId="36f7d42b-5965-4d58-a6e4-ecff3e639d57" providerId="ADAL" clId="{D8FC5E43-51AC-48AB-8F8C-A71318750F12}" dt="2025-01-05T12:54:21.476" v="1026" actId="478"/>
          <ac:spMkLst>
            <pc:docMk/>
            <pc:sldMk cId="3515162421" sldId="272"/>
            <ac:spMk id="21" creationId="{DE32D55C-0DA0-47B4-894F-21F0C97289B4}"/>
          </ac:spMkLst>
        </pc:spChg>
        <pc:spChg chg="add del mod">
          <ac:chgData name="Office" userId="36f7d42b-5965-4d58-a6e4-ecff3e639d57" providerId="ADAL" clId="{D8FC5E43-51AC-48AB-8F8C-A71318750F12}" dt="2025-01-05T12:55:44.203" v="1061" actId="478"/>
          <ac:spMkLst>
            <pc:docMk/>
            <pc:sldMk cId="3515162421" sldId="272"/>
            <ac:spMk id="22" creationId="{90D3EC7C-D8BB-41C3-A545-D0A0EA664327}"/>
          </ac:spMkLst>
        </pc:spChg>
        <pc:picChg chg="add del mod ord">
          <ac:chgData name="Office" userId="36f7d42b-5965-4d58-a6e4-ecff3e639d57" providerId="ADAL" clId="{D8FC5E43-51AC-48AB-8F8C-A71318750F12}" dt="2025-01-05T13:06:08.132" v="1063" actId="478"/>
          <ac:picMkLst>
            <pc:docMk/>
            <pc:sldMk cId="3515162421" sldId="272"/>
            <ac:picMk id="4" creationId="{336E1398-9FBF-2812-9809-1F131F5B132C}"/>
          </ac:picMkLst>
        </pc:picChg>
        <pc:picChg chg="add del mod">
          <ac:chgData name="Office" userId="36f7d42b-5965-4d58-a6e4-ecff3e639d57" providerId="ADAL" clId="{D8FC5E43-51AC-48AB-8F8C-A71318750F12}" dt="2025-01-05T12:53:37.519" v="1014" actId="478"/>
          <ac:picMkLst>
            <pc:docMk/>
            <pc:sldMk cId="3515162421" sldId="272"/>
            <ac:picMk id="5" creationId="{8750EEFD-5CF2-6AB1-032D-16853D2B51BD}"/>
          </ac:picMkLst>
        </pc:picChg>
        <pc:picChg chg="add mod">
          <ac:chgData name="Office" userId="36f7d42b-5965-4d58-a6e4-ecff3e639d57" providerId="ADAL" clId="{D8FC5E43-51AC-48AB-8F8C-A71318750F12}" dt="2025-01-05T13:07:02.255" v="1078" actId="14100"/>
          <ac:picMkLst>
            <pc:docMk/>
            <pc:sldMk cId="3515162421" sldId="272"/>
            <ac:picMk id="7" creationId="{570C8C40-6F5E-4ADD-E607-24B07C3001FD}"/>
          </ac:picMkLst>
        </pc:picChg>
        <pc:picChg chg="del">
          <ac:chgData name="Office" userId="36f7d42b-5965-4d58-a6e4-ecff3e639d57" providerId="ADAL" clId="{D8FC5E43-51AC-48AB-8F8C-A71318750F12}" dt="2025-01-05T12:48:13.651" v="988" actId="478"/>
          <ac:picMkLst>
            <pc:docMk/>
            <pc:sldMk cId="3515162421" sldId="272"/>
            <ac:picMk id="9" creationId="{BA859086-140A-4CF7-DF90-C52866D8922F}"/>
          </ac:picMkLst>
        </pc:picChg>
        <pc:picChg chg="del">
          <ac:chgData name="Office" userId="36f7d42b-5965-4d58-a6e4-ecff3e639d57" providerId="ADAL" clId="{D8FC5E43-51AC-48AB-8F8C-A71318750F12}" dt="2025-01-05T12:48:13.202" v="987" actId="478"/>
          <ac:picMkLst>
            <pc:docMk/>
            <pc:sldMk cId="3515162421" sldId="272"/>
            <ac:picMk id="12" creationId="{E2CCF9A9-3F7C-DB5A-88EF-81FB669855E2}"/>
          </ac:picMkLst>
        </pc:picChg>
      </pc:sldChg>
      <pc:sldChg chg="add del">
        <pc:chgData name="Office" userId="36f7d42b-5965-4d58-a6e4-ecff3e639d57" providerId="ADAL" clId="{D8FC5E43-51AC-48AB-8F8C-A71318750F12}" dt="2025-01-05T12:47:58.019" v="985"/>
        <pc:sldMkLst>
          <pc:docMk/>
          <pc:sldMk cId="886611912" sldId="273"/>
        </pc:sldMkLst>
      </pc:sldChg>
      <pc:sldChg chg="add del">
        <pc:chgData name="Office" userId="36f7d42b-5965-4d58-a6e4-ecff3e639d57" providerId="ADAL" clId="{D8FC5E43-51AC-48AB-8F8C-A71318750F12}" dt="2025-01-05T13:20:45.406" v="1092" actId="47"/>
        <pc:sldMkLst>
          <pc:docMk/>
          <pc:sldMk cId="1682907601" sldId="273"/>
        </pc:sldMkLst>
      </pc:sldChg>
      <pc:sldChg chg="addSp delSp modSp add del mod delAnim modAnim">
        <pc:chgData name="Office" userId="36f7d42b-5965-4d58-a6e4-ecff3e639d57" providerId="ADAL" clId="{D8FC5E43-51AC-48AB-8F8C-A71318750F12}" dt="2025-01-05T13:24:58.383" v="1299" actId="47"/>
        <pc:sldMkLst>
          <pc:docMk/>
          <pc:sldMk cId="2592283061" sldId="273"/>
        </pc:sldMkLst>
        <pc:spChg chg="add del mod">
          <ac:chgData name="Office" userId="36f7d42b-5965-4d58-a6e4-ecff3e639d57" providerId="ADAL" clId="{D8FC5E43-51AC-48AB-8F8C-A71318750F12}" dt="2025-01-05T13:21:34.989" v="1103"/>
          <ac:spMkLst>
            <pc:docMk/>
            <pc:sldMk cId="2592283061" sldId="273"/>
            <ac:spMk id="3" creationId="{13342ECE-967F-FC7A-558B-324EFD869920}"/>
          </ac:spMkLst>
        </pc:spChg>
        <pc:spChg chg="add mod">
          <ac:chgData name="Office" userId="36f7d42b-5965-4d58-a6e4-ecff3e639d57" providerId="ADAL" clId="{D8FC5E43-51AC-48AB-8F8C-A71318750F12}" dt="2025-01-05T13:23:45.425" v="1298" actId="20577"/>
          <ac:spMkLst>
            <pc:docMk/>
            <pc:sldMk cId="2592283061" sldId="273"/>
            <ac:spMk id="4" creationId="{E92B617B-A4C9-9551-DBCB-423A446F741B}"/>
          </ac:spMkLst>
        </pc:spChg>
        <pc:spChg chg="add del mod">
          <ac:chgData name="Office" userId="36f7d42b-5965-4d58-a6e4-ecff3e639d57" providerId="ADAL" clId="{D8FC5E43-51AC-48AB-8F8C-A71318750F12}" dt="2025-01-05T13:22:31.997" v="1146" actId="478"/>
          <ac:spMkLst>
            <pc:docMk/>
            <pc:sldMk cId="2592283061" sldId="273"/>
            <ac:spMk id="5" creationId="{34165807-BDA1-E44E-9BCF-D11A90944819}"/>
          </ac:spMkLst>
        </pc:spChg>
        <pc:spChg chg="del">
          <ac:chgData name="Office" userId="36f7d42b-5965-4d58-a6e4-ecff3e639d57" providerId="ADAL" clId="{D8FC5E43-51AC-48AB-8F8C-A71318750F12}" dt="2025-01-05T13:20:55.454" v="1095" actId="478"/>
          <ac:spMkLst>
            <pc:docMk/>
            <pc:sldMk cId="2592283061" sldId="273"/>
            <ac:spMk id="10" creationId="{A08295D4-3ABE-7F40-C645-BF85CD0BE561}"/>
          </ac:spMkLst>
        </pc:spChg>
        <pc:picChg chg="del">
          <ac:chgData name="Office" userId="36f7d42b-5965-4d58-a6e4-ecff3e639d57" providerId="ADAL" clId="{D8FC5E43-51AC-48AB-8F8C-A71318750F12}" dt="2025-01-05T13:20:52.274" v="1094" actId="478"/>
          <ac:picMkLst>
            <pc:docMk/>
            <pc:sldMk cId="2592283061" sldId="273"/>
            <ac:picMk id="7" creationId="{1D8AE501-DC00-4621-6598-289CECE1E6CA}"/>
          </ac:picMkLst>
        </pc:picChg>
      </pc:sldChg>
      <pc:sldChg chg="addSp delSp modSp add mod">
        <pc:chgData name="Office" userId="36f7d42b-5965-4d58-a6e4-ecff3e639d57" providerId="ADAL" clId="{D8FC5E43-51AC-48AB-8F8C-A71318750F12}" dt="2025-01-05T13:35:31.626" v="1308" actId="14100"/>
        <pc:sldMkLst>
          <pc:docMk/>
          <pc:sldMk cId="3814201105" sldId="273"/>
        </pc:sldMkLst>
        <pc:spChg chg="mod">
          <ac:chgData name="Office" userId="36f7d42b-5965-4d58-a6e4-ecff3e639d57" providerId="ADAL" clId="{D8FC5E43-51AC-48AB-8F8C-A71318750F12}" dt="2025-01-05T13:35:31.626" v="1308" actId="14100"/>
          <ac:spMkLst>
            <pc:docMk/>
            <pc:sldMk cId="3814201105" sldId="273"/>
            <ac:spMk id="10" creationId="{26532F04-C721-8CFF-FAA8-484EF34BEDB4}"/>
          </ac:spMkLst>
        </pc:spChg>
        <pc:picChg chg="add mod">
          <ac:chgData name="Office" userId="36f7d42b-5965-4d58-a6e4-ecff3e639d57" providerId="ADAL" clId="{D8FC5E43-51AC-48AB-8F8C-A71318750F12}" dt="2025-01-05T13:33:05.184" v="1305" actId="1076"/>
          <ac:picMkLst>
            <pc:docMk/>
            <pc:sldMk cId="3814201105" sldId="273"/>
            <ac:picMk id="4" creationId="{AE0DD8EE-A2F2-054A-0102-0EAFAB401C33}"/>
          </ac:picMkLst>
        </pc:picChg>
        <pc:picChg chg="del">
          <ac:chgData name="Office" userId="36f7d42b-5965-4d58-a6e4-ecff3e639d57" providerId="ADAL" clId="{D8FC5E43-51AC-48AB-8F8C-A71318750F12}" dt="2025-01-05T13:25:35.976" v="1301" actId="478"/>
          <ac:picMkLst>
            <pc:docMk/>
            <pc:sldMk cId="3814201105" sldId="273"/>
            <ac:picMk id="7" creationId="{36AECED0-C6DE-643A-E239-6BDBAAC39EDA}"/>
          </ac:picMkLst>
        </pc:picChg>
      </pc:sldChg>
      <pc:sldChg chg="addSp delSp modSp add mod">
        <pc:chgData name="Office" userId="36f7d42b-5965-4d58-a6e4-ecff3e639d57" providerId="ADAL" clId="{D8FC5E43-51AC-48AB-8F8C-A71318750F12}" dt="2025-01-05T13:47:44.825" v="1386" actId="14100"/>
        <pc:sldMkLst>
          <pc:docMk/>
          <pc:sldMk cId="2136045582" sldId="274"/>
        </pc:sldMkLst>
        <pc:spChg chg="mod">
          <ac:chgData name="Office" userId="36f7d42b-5965-4d58-a6e4-ecff3e639d57" providerId="ADAL" clId="{D8FC5E43-51AC-48AB-8F8C-A71318750F12}" dt="2025-01-05T13:47:44.825" v="1386" actId="14100"/>
          <ac:spMkLst>
            <pc:docMk/>
            <pc:sldMk cId="2136045582" sldId="274"/>
            <ac:spMk id="10" creationId="{85428E81-98F6-F892-9323-D2D8DE5D8203}"/>
          </ac:spMkLst>
        </pc:spChg>
        <pc:picChg chg="del">
          <ac:chgData name="Office" userId="36f7d42b-5965-4d58-a6e4-ecff3e639d57" providerId="ADAL" clId="{D8FC5E43-51AC-48AB-8F8C-A71318750F12}" dt="2025-01-05T13:47:24.703" v="1381" actId="478"/>
          <ac:picMkLst>
            <pc:docMk/>
            <pc:sldMk cId="2136045582" sldId="274"/>
            <ac:picMk id="4" creationId="{B1E3AF41-80D5-DF35-ED38-005A0852481E}"/>
          </ac:picMkLst>
        </pc:picChg>
        <pc:picChg chg="add mod">
          <ac:chgData name="Office" userId="36f7d42b-5965-4d58-a6e4-ecff3e639d57" providerId="ADAL" clId="{D8FC5E43-51AC-48AB-8F8C-A71318750F12}" dt="2025-01-05T13:47:32.242" v="1383" actId="1076"/>
          <ac:picMkLst>
            <pc:docMk/>
            <pc:sldMk cId="2136045582" sldId="274"/>
            <ac:picMk id="5" creationId="{02A311D6-80BC-1074-BA4B-A7A711D803AE}"/>
          </ac:picMkLst>
        </pc:picChg>
      </pc:sldChg>
      <pc:sldChg chg="add del">
        <pc:chgData name="Office" userId="36f7d42b-5965-4d58-a6e4-ecff3e639d57" providerId="ADAL" clId="{D8FC5E43-51AC-48AB-8F8C-A71318750F12}" dt="2025-01-05T13:47:19.483" v="1378"/>
        <pc:sldMkLst>
          <pc:docMk/>
          <pc:sldMk cId="1743046444" sldId="275"/>
        </pc:sldMkLst>
      </pc:sldChg>
      <pc:sldChg chg="addSp delSp modSp add mod setBg delDesignElem">
        <pc:chgData name="Office" userId="36f7d42b-5965-4d58-a6e4-ecff3e639d57" providerId="ADAL" clId="{D8FC5E43-51AC-48AB-8F8C-A71318750F12}" dt="2025-01-05T20:04:38.291" v="3081" actId="20577"/>
        <pc:sldMkLst>
          <pc:docMk/>
          <pc:sldMk cId="3189963974" sldId="275"/>
        </pc:sldMkLst>
        <pc:spChg chg="mod">
          <ac:chgData name="Office" userId="36f7d42b-5965-4d58-a6e4-ecff3e639d57" providerId="ADAL" clId="{D8FC5E43-51AC-48AB-8F8C-A71318750F12}" dt="2025-01-05T16:34:54.850" v="1989" actId="20577"/>
          <ac:spMkLst>
            <pc:docMk/>
            <pc:sldMk cId="3189963974" sldId="275"/>
            <ac:spMk id="2" creationId="{DFBD5F63-F303-E70C-AB73-991F2A1B6A2B}"/>
          </ac:spMkLst>
        </pc:spChg>
        <pc:spChg chg="mod">
          <ac:chgData name="Office" userId="36f7d42b-5965-4d58-a6e4-ecff3e639d57" providerId="ADAL" clId="{D8FC5E43-51AC-48AB-8F8C-A71318750F12}" dt="2025-01-05T20:04:38.291" v="3081" actId="20577"/>
          <ac:spMkLst>
            <pc:docMk/>
            <pc:sldMk cId="3189963974" sldId="275"/>
            <ac:spMk id="3" creationId="{37929E12-7B9B-E9D5-06ED-CA0282FAFEE5}"/>
          </ac:spMkLst>
        </pc:spChg>
        <pc:spChg chg="add">
          <ac:chgData name="Office" userId="36f7d42b-5965-4d58-a6e4-ecff3e639d57" providerId="ADAL" clId="{D8FC5E43-51AC-48AB-8F8C-A71318750F12}" dt="2025-01-05T16:04:54.179" v="1673" actId="26606"/>
          <ac:spMkLst>
            <pc:docMk/>
            <pc:sldMk cId="3189963974" sldId="275"/>
            <ac:spMk id="10" creationId="{DF43132E-D4DF-4A83-9344-A782D0F5D9F6}"/>
          </ac:spMkLst>
        </pc:spChg>
        <pc:spChg chg="del">
          <ac:chgData name="Office" userId="36f7d42b-5965-4d58-a6e4-ecff3e639d57" providerId="ADAL" clId="{D8FC5E43-51AC-48AB-8F8C-A71318750F12}" dt="2025-01-05T16:03:53.915" v="1585"/>
          <ac:spMkLst>
            <pc:docMk/>
            <pc:sldMk cId="3189963974" sldId="275"/>
            <ac:spMk id="14" creationId="{39ECD821-4DB4-9DA2-5FF7-ADC5D65D0FBE}"/>
          </ac:spMkLst>
        </pc:spChg>
        <pc:picChg chg="add">
          <ac:chgData name="Office" userId="36f7d42b-5965-4d58-a6e4-ecff3e639d57" providerId="ADAL" clId="{D8FC5E43-51AC-48AB-8F8C-A71318750F12}" dt="2025-01-05T16:04:54.179" v="1673" actId="26606"/>
          <ac:picMkLst>
            <pc:docMk/>
            <pc:sldMk cId="3189963974" sldId="275"/>
            <ac:picMk id="8" creationId="{18BD78ED-75E1-4879-B369-BC61F7C45E22}"/>
          </ac:picMkLst>
        </pc:picChg>
        <pc:picChg chg="del">
          <ac:chgData name="Office" userId="36f7d42b-5965-4d58-a6e4-ecff3e639d57" providerId="ADAL" clId="{D8FC5E43-51AC-48AB-8F8C-A71318750F12}" dt="2025-01-05T16:03:53.915" v="1585"/>
          <ac:picMkLst>
            <pc:docMk/>
            <pc:sldMk cId="3189963974" sldId="275"/>
            <ac:picMk id="13" creationId="{49FE4BEC-0CB4-5DF1-C988-D7E05A895866}"/>
          </ac:picMkLst>
        </pc:picChg>
        <pc:cxnChg chg="add">
          <ac:chgData name="Office" userId="36f7d42b-5965-4d58-a6e4-ecff3e639d57" providerId="ADAL" clId="{D8FC5E43-51AC-48AB-8F8C-A71318750F12}" dt="2025-01-05T16:04:54.179" v="1673" actId="26606"/>
          <ac:cxnSpMkLst>
            <pc:docMk/>
            <pc:sldMk cId="3189963974" sldId="275"/>
            <ac:cxnSpMk id="5" creationId="{6AA24BC1-1577-4586-AD7A-417660E37253}"/>
          </ac:cxnSpMkLst>
        </pc:cxnChg>
        <pc:cxnChg chg="del">
          <ac:chgData name="Office" userId="36f7d42b-5965-4d58-a6e4-ecff3e639d57" providerId="ADAL" clId="{D8FC5E43-51AC-48AB-8F8C-A71318750F12}" dt="2025-01-05T16:03:53.915" v="1585"/>
          <ac:cxnSpMkLst>
            <pc:docMk/>
            <pc:sldMk cId="3189963974" sldId="275"/>
            <ac:cxnSpMk id="12" creationId="{2B952FB1-2260-3A89-0A96-2B44F5912141}"/>
          </ac:cxnSpMkLst>
        </pc:cxnChg>
      </pc:sldChg>
      <pc:sldChg chg="addSp delSp modSp add mod modAnim modNotesTx">
        <pc:chgData name="Office" userId="36f7d42b-5965-4d58-a6e4-ecff3e639d57" providerId="ADAL" clId="{D8FC5E43-51AC-48AB-8F8C-A71318750F12}" dt="2025-01-05T16:38:26.579" v="2113" actId="113"/>
        <pc:sldMkLst>
          <pc:docMk/>
          <pc:sldMk cId="630628491" sldId="276"/>
        </pc:sldMkLst>
        <pc:spChg chg="mod">
          <ac:chgData name="Office" userId="36f7d42b-5965-4d58-a6e4-ecff3e639d57" providerId="ADAL" clId="{D8FC5E43-51AC-48AB-8F8C-A71318750F12}" dt="2025-01-05T16:33:52.814" v="1925" actId="20577"/>
          <ac:spMkLst>
            <pc:docMk/>
            <pc:sldMk cId="630628491" sldId="276"/>
            <ac:spMk id="2" creationId="{3A49A6CE-4B54-E0F8-F0A9-D1679D92D7B8}"/>
          </ac:spMkLst>
        </pc:spChg>
        <pc:spChg chg="add mod">
          <ac:chgData name="Office" userId="36f7d42b-5965-4d58-a6e4-ecff3e639d57" providerId="ADAL" clId="{D8FC5E43-51AC-48AB-8F8C-A71318750F12}" dt="2025-01-05T16:10:10.530" v="1735"/>
          <ac:spMkLst>
            <pc:docMk/>
            <pc:sldMk cId="630628491" sldId="276"/>
            <ac:spMk id="7" creationId="{666666CE-8105-9DE3-8F30-D4E2A073AC24}"/>
          </ac:spMkLst>
        </pc:spChg>
        <pc:spChg chg="mod">
          <ac:chgData name="Office" userId="36f7d42b-5965-4d58-a6e4-ecff3e639d57" providerId="ADAL" clId="{D8FC5E43-51AC-48AB-8F8C-A71318750F12}" dt="2025-01-05T16:09:59.313" v="1734" actId="14100"/>
          <ac:spMkLst>
            <pc:docMk/>
            <pc:sldMk cId="630628491" sldId="276"/>
            <ac:spMk id="10" creationId="{D185D359-2978-070A-6975-83B1FAF5A074}"/>
          </ac:spMkLst>
        </pc:spChg>
        <pc:spChg chg="del mod">
          <ac:chgData name="Office" userId="36f7d42b-5965-4d58-a6e4-ecff3e639d57" providerId="ADAL" clId="{D8FC5E43-51AC-48AB-8F8C-A71318750F12}" dt="2025-01-05T16:09:32.205" v="1728" actId="478"/>
          <ac:spMkLst>
            <pc:docMk/>
            <pc:sldMk cId="630628491" sldId="276"/>
            <ac:spMk id="13" creationId="{CC1C0C90-FF83-FA3A-1223-EF2DE8F23CE4}"/>
          </ac:spMkLst>
        </pc:spChg>
        <pc:spChg chg="del mod">
          <ac:chgData name="Office" userId="36f7d42b-5965-4d58-a6e4-ecff3e639d57" providerId="ADAL" clId="{D8FC5E43-51AC-48AB-8F8C-A71318750F12}" dt="2025-01-05T16:09:29.394" v="1726" actId="478"/>
          <ac:spMkLst>
            <pc:docMk/>
            <pc:sldMk cId="630628491" sldId="276"/>
            <ac:spMk id="15" creationId="{C6678754-26A2-19C9-B5EA-834D194469F5}"/>
          </ac:spMkLst>
        </pc:spChg>
        <pc:picChg chg="add mod modCrop">
          <ac:chgData name="Office" userId="36f7d42b-5965-4d58-a6e4-ecff3e639d57" providerId="ADAL" clId="{D8FC5E43-51AC-48AB-8F8C-A71318750F12}" dt="2025-01-05T16:09:15.817" v="1722" actId="1076"/>
          <ac:picMkLst>
            <pc:docMk/>
            <pc:sldMk cId="630628491" sldId="276"/>
            <ac:picMk id="4" creationId="{293A1B64-5F42-BA74-4059-06372D582BC5}"/>
          </ac:picMkLst>
        </pc:picChg>
        <pc:picChg chg="add mod">
          <ac:chgData name="Office" userId="36f7d42b-5965-4d58-a6e4-ecff3e639d57" providerId="ADAL" clId="{D8FC5E43-51AC-48AB-8F8C-A71318750F12}" dt="2025-01-05T16:09:18.644" v="1723" actId="1076"/>
          <ac:picMkLst>
            <pc:docMk/>
            <pc:sldMk cId="630628491" sldId="276"/>
            <ac:picMk id="6" creationId="{D7516D65-12AF-E310-F174-3BABE9DE4A01}"/>
          </ac:picMkLst>
        </pc:picChg>
        <pc:picChg chg="del">
          <ac:chgData name="Office" userId="36f7d42b-5965-4d58-a6e4-ecff3e639d57" providerId="ADAL" clId="{D8FC5E43-51AC-48AB-8F8C-A71318750F12}" dt="2025-01-05T16:07:51.537" v="1705" actId="478"/>
          <ac:picMkLst>
            <pc:docMk/>
            <pc:sldMk cId="630628491" sldId="276"/>
            <ac:picMk id="9" creationId="{D4EEEDEC-902E-1E2A-493E-D3B4665BF60E}"/>
          </ac:picMkLst>
        </pc:picChg>
        <pc:picChg chg="del">
          <ac:chgData name="Office" userId="36f7d42b-5965-4d58-a6e4-ecff3e639d57" providerId="ADAL" clId="{D8FC5E43-51AC-48AB-8F8C-A71318750F12}" dt="2025-01-05T16:07:25.073" v="1697" actId="478"/>
          <ac:picMkLst>
            <pc:docMk/>
            <pc:sldMk cId="630628491" sldId="276"/>
            <ac:picMk id="12" creationId="{A33230CB-4187-17EB-C006-A6A71FF11172}"/>
          </ac:picMkLst>
        </pc:picChg>
      </pc:sldChg>
      <pc:sldChg chg="delSp add del setBg delDesignElem">
        <pc:chgData name="Office" userId="36f7d42b-5965-4d58-a6e4-ecff3e639d57" providerId="ADAL" clId="{D8FC5E43-51AC-48AB-8F8C-A71318750F12}" dt="2025-01-05T17:14:47.193" v="2168" actId="47"/>
        <pc:sldMkLst>
          <pc:docMk/>
          <pc:sldMk cId="828809457" sldId="277"/>
        </pc:sldMkLst>
        <pc:spChg chg="del">
          <ac:chgData name="Office" userId="36f7d42b-5965-4d58-a6e4-ecff3e639d57" providerId="ADAL" clId="{D8FC5E43-51AC-48AB-8F8C-A71318750F12}" dt="2025-01-05T16:50:47.848" v="2115"/>
          <ac:spMkLst>
            <pc:docMk/>
            <pc:sldMk cId="828809457" sldId="277"/>
            <ac:spMk id="10" creationId="{DF0D20FB-01DF-DCAC-8BB0-D8995EE2C064}"/>
          </ac:spMkLst>
        </pc:spChg>
        <pc:picChg chg="del">
          <ac:chgData name="Office" userId="36f7d42b-5965-4d58-a6e4-ecff3e639d57" providerId="ADAL" clId="{D8FC5E43-51AC-48AB-8F8C-A71318750F12}" dt="2025-01-05T16:50:47.848" v="2115"/>
          <ac:picMkLst>
            <pc:docMk/>
            <pc:sldMk cId="828809457" sldId="277"/>
            <ac:picMk id="8" creationId="{6CBF8E31-C609-A11C-6A2D-455AF9DBA5FB}"/>
          </ac:picMkLst>
        </pc:picChg>
        <pc:cxnChg chg="del">
          <ac:chgData name="Office" userId="36f7d42b-5965-4d58-a6e4-ecff3e639d57" providerId="ADAL" clId="{D8FC5E43-51AC-48AB-8F8C-A71318750F12}" dt="2025-01-05T16:50:47.848" v="2115"/>
          <ac:cxnSpMkLst>
            <pc:docMk/>
            <pc:sldMk cId="828809457" sldId="277"/>
            <ac:cxnSpMk id="5" creationId="{DD330E0B-CF74-0633-29FE-32517B6C5597}"/>
          </ac:cxnSpMkLst>
        </pc:cxnChg>
      </pc:sldChg>
      <pc:sldChg chg="delSp add del mod delAnim">
        <pc:chgData name="Office" userId="36f7d42b-5965-4d58-a6e4-ecff3e639d57" providerId="ADAL" clId="{D8FC5E43-51AC-48AB-8F8C-A71318750F12}" dt="2025-01-05T16:27:11.112" v="1741" actId="47"/>
        <pc:sldMkLst>
          <pc:docMk/>
          <pc:sldMk cId="930983386" sldId="277"/>
        </pc:sldMkLst>
        <pc:spChg chg="del">
          <ac:chgData name="Office" userId="36f7d42b-5965-4d58-a6e4-ecff3e639d57" providerId="ADAL" clId="{D8FC5E43-51AC-48AB-8F8C-A71318750F12}" dt="2025-01-05T16:10:25.829" v="1737" actId="478"/>
          <ac:spMkLst>
            <pc:docMk/>
            <pc:sldMk cId="930983386" sldId="277"/>
            <ac:spMk id="7" creationId="{97C5BDA7-305F-9420-E56D-248EE0C09DFB}"/>
          </ac:spMkLst>
        </pc:spChg>
        <pc:spChg chg="del">
          <ac:chgData name="Office" userId="36f7d42b-5965-4d58-a6e4-ecff3e639d57" providerId="ADAL" clId="{D8FC5E43-51AC-48AB-8F8C-A71318750F12}" dt="2025-01-05T16:16:28.789" v="1740" actId="478"/>
          <ac:spMkLst>
            <pc:docMk/>
            <pc:sldMk cId="930983386" sldId="277"/>
            <ac:spMk id="10" creationId="{13FEA874-0299-4D22-E8CA-59D53AA39AE7}"/>
          </ac:spMkLst>
        </pc:spChg>
        <pc:picChg chg="del">
          <ac:chgData name="Office" userId="36f7d42b-5965-4d58-a6e4-ecff3e639d57" providerId="ADAL" clId="{D8FC5E43-51AC-48AB-8F8C-A71318750F12}" dt="2025-01-05T16:10:27.170" v="1738" actId="478"/>
          <ac:picMkLst>
            <pc:docMk/>
            <pc:sldMk cId="930983386" sldId="277"/>
            <ac:picMk id="4" creationId="{F7689EF4-9F4F-AB72-8D7E-343F8B2F8B98}"/>
          </ac:picMkLst>
        </pc:picChg>
        <pc:picChg chg="del">
          <ac:chgData name="Office" userId="36f7d42b-5965-4d58-a6e4-ecff3e639d57" providerId="ADAL" clId="{D8FC5E43-51AC-48AB-8F8C-A71318750F12}" dt="2025-01-05T16:10:27.576" v="1739" actId="478"/>
          <ac:picMkLst>
            <pc:docMk/>
            <pc:sldMk cId="930983386" sldId="277"/>
            <ac:picMk id="6" creationId="{E94B6E5A-5717-6402-0EE2-171CA164A95C}"/>
          </ac:picMkLst>
        </pc:picChg>
      </pc:sldChg>
      <pc:sldChg chg="addSp delSp modSp add del mod delAnim modAnim modNotesTx">
        <pc:chgData name="Office" userId="36f7d42b-5965-4d58-a6e4-ecff3e639d57" providerId="ADAL" clId="{D8FC5E43-51AC-48AB-8F8C-A71318750F12}" dt="2025-01-05T17:29:54.015" v="2328" actId="47"/>
        <pc:sldMkLst>
          <pc:docMk/>
          <pc:sldMk cId="2501923376" sldId="277"/>
        </pc:sldMkLst>
        <pc:spChg chg="mod">
          <ac:chgData name="Office" userId="36f7d42b-5965-4d58-a6e4-ecff3e639d57" providerId="ADAL" clId="{D8FC5E43-51AC-48AB-8F8C-A71318750F12}" dt="2025-01-05T17:20:51.655" v="2290" actId="20577"/>
          <ac:spMkLst>
            <pc:docMk/>
            <pc:sldMk cId="2501923376" sldId="277"/>
            <ac:spMk id="2" creationId="{E87747F4-E3FD-7D06-618C-88A804167664}"/>
          </ac:spMkLst>
        </pc:spChg>
        <pc:spChg chg="del">
          <ac:chgData name="Office" userId="36f7d42b-5965-4d58-a6e4-ecff3e639d57" providerId="ADAL" clId="{D8FC5E43-51AC-48AB-8F8C-A71318750F12}" dt="2025-01-05T17:14:52.190" v="2170" actId="478"/>
          <ac:spMkLst>
            <pc:docMk/>
            <pc:sldMk cId="2501923376" sldId="277"/>
            <ac:spMk id="7" creationId="{926DEBCC-BF70-EAB7-D62F-DDFAE5849F31}"/>
          </ac:spMkLst>
        </pc:spChg>
        <pc:spChg chg="mod">
          <ac:chgData name="Office" userId="36f7d42b-5965-4d58-a6e4-ecff3e639d57" providerId="ADAL" clId="{D8FC5E43-51AC-48AB-8F8C-A71318750F12}" dt="2025-01-05T17:23:30.652" v="2318" actId="1076"/>
          <ac:spMkLst>
            <pc:docMk/>
            <pc:sldMk cId="2501923376" sldId="277"/>
            <ac:spMk id="10" creationId="{54112EBB-A041-6C1B-C0AA-73661C9933CF}"/>
          </ac:spMkLst>
        </pc:spChg>
        <pc:spChg chg="add mod">
          <ac:chgData name="Office" userId="36f7d42b-5965-4d58-a6e4-ecff3e639d57" providerId="ADAL" clId="{D8FC5E43-51AC-48AB-8F8C-A71318750F12}" dt="2025-01-05T17:23:40.414" v="2320" actId="1076"/>
          <ac:spMkLst>
            <pc:docMk/>
            <pc:sldMk cId="2501923376" sldId="277"/>
            <ac:spMk id="17" creationId="{D60EEA84-A036-CB78-85AD-4F42DB2C510A}"/>
          </ac:spMkLst>
        </pc:spChg>
        <pc:picChg chg="del">
          <ac:chgData name="Office" userId="36f7d42b-5965-4d58-a6e4-ecff3e639d57" providerId="ADAL" clId="{D8FC5E43-51AC-48AB-8F8C-A71318750F12}" dt="2025-01-05T17:14:53.239" v="2171" actId="478"/>
          <ac:picMkLst>
            <pc:docMk/>
            <pc:sldMk cId="2501923376" sldId="277"/>
            <ac:picMk id="4" creationId="{FDE1320C-3D0E-C82C-DE1F-91F2DD100BBD}"/>
          </ac:picMkLst>
        </pc:picChg>
        <pc:picChg chg="add mod modCrop">
          <ac:chgData name="Office" userId="36f7d42b-5965-4d58-a6e4-ecff3e639d57" providerId="ADAL" clId="{D8FC5E43-51AC-48AB-8F8C-A71318750F12}" dt="2025-01-05T17:23:30.652" v="2318" actId="1076"/>
          <ac:picMkLst>
            <pc:docMk/>
            <pc:sldMk cId="2501923376" sldId="277"/>
            <ac:picMk id="5" creationId="{E59587E5-B329-2DF4-D213-E7863C58E0C3}"/>
          </ac:picMkLst>
        </pc:picChg>
        <pc:picChg chg="del">
          <ac:chgData name="Office" userId="36f7d42b-5965-4d58-a6e4-ecff3e639d57" providerId="ADAL" clId="{D8FC5E43-51AC-48AB-8F8C-A71318750F12}" dt="2025-01-05T17:14:53.608" v="2172" actId="478"/>
          <ac:picMkLst>
            <pc:docMk/>
            <pc:sldMk cId="2501923376" sldId="277"/>
            <ac:picMk id="6" creationId="{043EB8C1-F710-FFD6-C2E0-3EC27F210D8C}"/>
          </ac:picMkLst>
        </pc:picChg>
        <pc:picChg chg="add del mod modCrop">
          <ac:chgData name="Office" userId="36f7d42b-5965-4d58-a6e4-ecff3e639d57" providerId="ADAL" clId="{D8FC5E43-51AC-48AB-8F8C-A71318750F12}" dt="2025-01-05T17:19:58.352" v="2274" actId="478"/>
          <ac:picMkLst>
            <pc:docMk/>
            <pc:sldMk cId="2501923376" sldId="277"/>
            <ac:picMk id="9" creationId="{F3B065BC-A107-DFF5-B091-0220F66C2356}"/>
          </ac:picMkLst>
        </pc:picChg>
        <pc:picChg chg="add del">
          <ac:chgData name="Office" userId="36f7d42b-5965-4d58-a6e4-ecff3e639d57" providerId="ADAL" clId="{D8FC5E43-51AC-48AB-8F8C-A71318750F12}" dt="2025-01-05T17:20:03.458" v="2276" actId="478"/>
          <ac:picMkLst>
            <pc:docMk/>
            <pc:sldMk cId="2501923376" sldId="277"/>
            <ac:picMk id="12" creationId="{8F962C67-011F-9CDF-CD1A-C13553A28A97}"/>
          </ac:picMkLst>
        </pc:picChg>
        <pc:picChg chg="add mod modCrop">
          <ac:chgData name="Office" userId="36f7d42b-5965-4d58-a6e4-ecff3e639d57" providerId="ADAL" clId="{D8FC5E43-51AC-48AB-8F8C-A71318750F12}" dt="2025-01-05T17:23:30.652" v="2318" actId="1076"/>
          <ac:picMkLst>
            <pc:docMk/>
            <pc:sldMk cId="2501923376" sldId="277"/>
            <ac:picMk id="14" creationId="{EA69E6A6-F811-178E-0D9C-FBA327EF4C59}"/>
          </ac:picMkLst>
        </pc:picChg>
        <pc:picChg chg="add mod">
          <ac:chgData name="Office" userId="36f7d42b-5965-4d58-a6e4-ecff3e639d57" providerId="ADAL" clId="{D8FC5E43-51AC-48AB-8F8C-A71318750F12}" dt="2025-01-05T17:23:30.652" v="2318" actId="1076"/>
          <ac:picMkLst>
            <pc:docMk/>
            <pc:sldMk cId="2501923376" sldId="277"/>
            <ac:picMk id="16" creationId="{CFBA4FCE-522B-C8C2-48B3-8704F6A88D51}"/>
          </ac:picMkLst>
        </pc:picChg>
      </pc:sldChg>
      <pc:sldChg chg="delSp modSp add del mod delAnim">
        <pc:chgData name="Office" userId="36f7d42b-5965-4d58-a6e4-ecff3e639d57" providerId="ADAL" clId="{D8FC5E43-51AC-48AB-8F8C-A71318750F12}" dt="2025-01-05T16:34:02.859" v="1927" actId="47"/>
        <pc:sldMkLst>
          <pc:docMk/>
          <pc:sldMk cId="3634636808" sldId="277"/>
        </pc:sldMkLst>
        <pc:spChg chg="mod">
          <ac:chgData name="Office" userId="36f7d42b-5965-4d58-a6e4-ecff3e639d57" providerId="ADAL" clId="{D8FC5E43-51AC-48AB-8F8C-A71318750F12}" dt="2025-01-05T16:34:01.447" v="1926"/>
          <ac:spMkLst>
            <pc:docMk/>
            <pc:sldMk cId="3634636808" sldId="277"/>
            <ac:spMk id="2" creationId="{B5C0C28A-E654-D921-0528-664887677327}"/>
          </ac:spMkLst>
        </pc:spChg>
        <pc:spChg chg="del">
          <ac:chgData name="Office" userId="36f7d42b-5965-4d58-a6e4-ecff3e639d57" providerId="ADAL" clId="{D8FC5E43-51AC-48AB-8F8C-A71318750F12}" dt="2025-01-05T16:33:17.243" v="1899" actId="478"/>
          <ac:spMkLst>
            <pc:docMk/>
            <pc:sldMk cId="3634636808" sldId="277"/>
            <ac:spMk id="7" creationId="{09D4AE1C-4995-38E7-9DE8-9C37C21F5369}"/>
          </ac:spMkLst>
        </pc:spChg>
        <pc:spChg chg="del">
          <ac:chgData name="Office" userId="36f7d42b-5965-4d58-a6e4-ecff3e639d57" providerId="ADAL" clId="{D8FC5E43-51AC-48AB-8F8C-A71318750F12}" dt="2025-01-05T16:33:19.570" v="1902" actId="478"/>
          <ac:spMkLst>
            <pc:docMk/>
            <pc:sldMk cId="3634636808" sldId="277"/>
            <ac:spMk id="10" creationId="{19BB151B-D27F-49E3-41B6-F50444C25BDD}"/>
          </ac:spMkLst>
        </pc:spChg>
        <pc:picChg chg="del">
          <ac:chgData name="Office" userId="36f7d42b-5965-4d58-a6e4-ecff3e639d57" providerId="ADAL" clId="{D8FC5E43-51AC-48AB-8F8C-A71318750F12}" dt="2025-01-05T16:33:18.590" v="1900" actId="478"/>
          <ac:picMkLst>
            <pc:docMk/>
            <pc:sldMk cId="3634636808" sldId="277"/>
            <ac:picMk id="4" creationId="{0BAFC177-2896-8B7B-7D56-AD3550498932}"/>
          </ac:picMkLst>
        </pc:picChg>
        <pc:picChg chg="del">
          <ac:chgData name="Office" userId="36f7d42b-5965-4d58-a6e4-ecff3e639d57" providerId="ADAL" clId="{D8FC5E43-51AC-48AB-8F8C-A71318750F12}" dt="2025-01-05T16:33:19.059" v="1901" actId="478"/>
          <ac:picMkLst>
            <pc:docMk/>
            <pc:sldMk cId="3634636808" sldId="277"/>
            <ac:picMk id="6" creationId="{F604FA04-AD56-9FEF-C174-E91445891866}"/>
          </ac:picMkLst>
        </pc:picChg>
      </pc:sldChg>
      <pc:sldChg chg="addSp delSp modSp add mod setBg delDesignElem">
        <pc:chgData name="Office" userId="36f7d42b-5965-4d58-a6e4-ecff3e639d57" providerId="ADAL" clId="{D8FC5E43-51AC-48AB-8F8C-A71318750F12}" dt="2025-01-05T18:23:30.707" v="2856" actId="26606"/>
        <pc:sldMkLst>
          <pc:docMk/>
          <pc:sldMk cId="89082015" sldId="278"/>
        </pc:sldMkLst>
        <pc:spChg chg="mod">
          <ac:chgData name="Office" userId="36f7d42b-5965-4d58-a6e4-ecff3e639d57" providerId="ADAL" clId="{D8FC5E43-51AC-48AB-8F8C-A71318750F12}" dt="2025-01-05T18:23:30.707" v="2856" actId="26606"/>
          <ac:spMkLst>
            <pc:docMk/>
            <pc:sldMk cId="89082015" sldId="278"/>
            <ac:spMk id="2" creationId="{8DE018E6-7FBE-0127-C9D8-F5C3F4C84489}"/>
          </ac:spMkLst>
        </pc:spChg>
        <pc:spChg chg="mod">
          <ac:chgData name="Office" userId="36f7d42b-5965-4d58-a6e4-ecff3e639d57" providerId="ADAL" clId="{D8FC5E43-51AC-48AB-8F8C-A71318750F12}" dt="2025-01-05T18:23:30.707" v="2856" actId="26606"/>
          <ac:spMkLst>
            <pc:docMk/>
            <pc:sldMk cId="89082015" sldId="278"/>
            <ac:spMk id="3" creationId="{E86B690F-33AD-513B-9614-7B270A682D22}"/>
          </ac:spMkLst>
        </pc:spChg>
        <pc:spChg chg="add del">
          <ac:chgData name="Office" userId="36f7d42b-5965-4d58-a6e4-ecff3e639d57" providerId="ADAL" clId="{D8FC5E43-51AC-48AB-8F8C-A71318750F12}" dt="2025-01-05T18:23:29.973" v="2853" actId="26606"/>
          <ac:spMkLst>
            <pc:docMk/>
            <pc:sldMk cId="89082015" sldId="278"/>
            <ac:spMk id="6" creationId="{50E53EDA-3B94-4F6B-9E86-D3BB9EBB9616}"/>
          </ac:spMkLst>
        </pc:spChg>
        <pc:spChg chg="del">
          <ac:chgData name="Office" userId="36f7d42b-5965-4d58-a6e4-ecff3e639d57" providerId="ADAL" clId="{D8FC5E43-51AC-48AB-8F8C-A71318750F12}" dt="2025-01-05T17:17:02.899" v="2206"/>
          <ac:spMkLst>
            <pc:docMk/>
            <pc:sldMk cId="89082015" sldId="278"/>
            <ac:spMk id="10" creationId="{03A78962-D30E-3E15-CCD2-9E172109E921}"/>
          </ac:spMkLst>
        </pc:spChg>
        <pc:spChg chg="add del">
          <ac:chgData name="Office" userId="36f7d42b-5965-4d58-a6e4-ecff3e639d57" providerId="ADAL" clId="{D8FC5E43-51AC-48AB-8F8C-A71318750F12}" dt="2025-01-05T18:23:30.684" v="2855" actId="26606"/>
          <ac:spMkLst>
            <pc:docMk/>
            <pc:sldMk cId="89082015" sldId="278"/>
            <ac:spMk id="11" creationId="{3D1E5586-8BB5-40F6-96C3-2E87DD7CE5CD}"/>
          </ac:spMkLst>
        </pc:spChg>
        <pc:spChg chg="add">
          <ac:chgData name="Office" userId="36f7d42b-5965-4d58-a6e4-ecff3e639d57" providerId="ADAL" clId="{D8FC5E43-51AC-48AB-8F8C-A71318750F12}" dt="2025-01-05T18:23:30.707" v="2856" actId="26606"/>
          <ac:spMkLst>
            <pc:docMk/>
            <pc:sldMk cId="89082015" sldId="278"/>
            <ac:spMk id="15" creationId="{DF43132E-D4DF-4A83-9344-A782D0F5D9F6}"/>
          </ac:spMkLst>
        </pc:spChg>
        <pc:picChg chg="del">
          <ac:chgData name="Office" userId="36f7d42b-5965-4d58-a6e4-ecff3e639d57" providerId="ADAL" clId="{D8FC5E43-51AC-48AB-8F8C-A71318750F12}" dt="2025-01-05T17:17:02.899" v="2206"/>
          <ac:picMkLst>
            <pc:docMk/>
            <pc:sldMk cId="89082015" sldId="278"/>
            <ac:picMk id="8" creationId="{91074516-6D30-CAB4-ABD0-5DD508A1E706}"/>
          </ac:picMkLst>
        </pc:picChg>
        <pc:picChg chg="add del">
          <ac:chgData name="Office" userId="36f7d42b-5965-4d58-a6e4-ecff3e639d57" providerId="ADAL" clId="{D8FC5E43-51AC-48AB-8F8C-A71318750F12}" dt="2025-01-05T18:23:30.684" v="2855" actId="26606"/>
          <ac:picMkLst>
            <pc:docMk/>
            <pc:sldMk cId="89082015" sldId="278"/>
            <ac:picMk id="9" creationId="{18BD78ED-75E1-4879-B369-BC61F7C45E22}"/>
          </ac:picMkLst>
        </pc:picChg>
        <pc:picChg chg="add">
          <ac:chgData name="Office" userId="36f7d42b-5965-4d58-a6e4-ecff3e639d57" providerId="ADAL" clId="{D8FC5E43-51AC-48AB-8F8C-A71318750F12}" dt="2025-01-05T18:23:30.707" v="2856" actId="26606"/>
          <ac:picMkLst>
            <pc:docMk/>
            <pc:sldMk cId="89082015" sldId="278"/>
            <ac:picMk id="14" creationId="{18BD78ED-75E1-4879-B369-BC61F7C45E22}"/>
          </ac:picMkLst>
        </pc:picChg>
        <pc:cxnChg chg="del">
          <ac:chgData name="Office" userId="36f7d42b-5965-4d58-a6e4-ecff3e639d57" providerId="ADAL" clId="{D8FC5E43-51AC-48AB-8F8C-A71318750F12}" dt="2025-01-05T17:17:02.899" v="2206"/>
          <ac:cxnSpMkLst>
            <pc:docMk/>
            <pc:sldMk cId="89082015" sldId="278"/>
            <ac:cxnSpMk id="5" creationId="{4AEEE817-3343-7E66-9A9E-27180C571D06}"/>
          </ac:cxnSpMkLst>
        </pc:cxnChg>
        <pc:cxnChg chg="add del">
          <ac:chgData name="Office" userId="36f7d42b-5965-4d58-a6e4-ecff3e639d57" providerId="ADAL" clId="{D8FC5E43-51AC-48AB-8F8C-A71318750F12}" dt="2025-01-05T18:23:29.973" v="2853" actId="26606"/>
          <ac:cxnSpMkLst>
            <pc:docMk/>
            <pc:sldMk cId="89082015" sldId="278"/>
            <ac:cxnSpMk id="7" creationId="{30EFD79F-7790-479B-B7DB-BD0D8C101DDD}"/>
          </ac:cxnSpMkLst>
        </pc:cxnChg>
        <pc:cxnChg chg="add del">
          <ac:chgData name="Office" userId="36f7d42b-5965-4d58-a6e4-ecff3e639d57" providerId="ADAL" clId="{D8FC5E43-51AC-48AB-8F8C-A71318750F12}" dt="2025-01-05T18:23:30.684" v="2855" actId="26606"/>
          <ac:cxnSpMkLst>
            <pc:docMk/>
            <pc:sldMk cId="89082015" sldId="278"/>
            <ac:cxnSpMk id="12" creationId="{8A832D40-B9E2-4CE7-9E0A-B35591EA2035}"/>
          </ac:cxnSpMkLst>
        </pc:cxnChg>
        <pc:cxnChg chg="add">
          <ac:chgData name="Office" userId="36f7d42b-5965-4d58-a6e4-ecff3e639d57" providerId="ADAL" clId="{D8FC5E43-51AC-48AB-8F8C-A71318750F12}" dt="2025-01-05T18:23:30.707" v="2856" actId="26606"/>
          <ac:cxnSpMkLst>
            <pc:docMk/>
            <pc:sldMk cId="89082015" sldId="278"/>
            <ac:cxnSpMk id="16" creationId="{6AA24BC1-1577-4586-AD7A-417660E37253}"/>
          </ac:cxnSpMkLst>
        </pc:cxnChg>
      </pc:sldChg>
      <pc:sldChg chg="delSp add del setBg delDesignElem">
        <pc:chgData name="Office" userId="36f7d42b-5965-4d58-a6e4-ecff3e639d57" providerId="ADAL" clId="{D8FC5E43-51AC-48AB-8F8C-A71318750F12}" dt="2025-01-05T17:14:15.947" v="2167" actId="47"/>
        <pc:sldMkLst>
          <pc:docMk/>
          <pc:sldMk cId="1466270433" sldId="278"/>
        </pc:sldMkLst>
        <pc:picChg chg="del">
          <ac:chgData name="Office" userId="36f7d42b-5965-4d58-a6e4-ecff3e639d57" providerId="ADAL" clId="{D8FC5E43-51AC-48AB-8F8C-A71318750F12}" dt="2025-01-05T17:13:56.594" v="2166"/>
          <ac:picMkLst>
            <pc:docMk/>
            <pc:sldMk cId="1466270433" sldId="278"/>
            <ac:picMk id="17" creationId="{18BD78ED-75E1-4879-B369-BC61F7C45E22}"/>
          </ac:picMkLst>
        </pc:picChg>
      </pc:sldChg>
      <pc:sldChg chg="addSp delSp modSp add del mod setBg delDesignElem">
        <pc:chgData name="Office" userId="36f7d42b-5965-4d58-a6e4-ecff3e639d57" providerId="ADAL" clId="{D8FC5E43-51AC-48AB-8F8C-A71318750F12}" dt="2025-01-05T17:13:53.571" v="2164" actId="2696"/>
        <pc:sldMkLst>
          <pc:docMk/>
          <pc:sldMk cId="1563487886" sldId="278"/>
        </pc:sldMkLst>
        <pc:spChg chg="mod">
          <ac:chgData name="Office" userId="36f7d42b-5965-4d58-a6e4-ecff3e639d57" providerId="ADAL" clId="{D8FC5E43-51AC-48AB-8F8C-A71318750F12}" dt="2025-01-05T17:13:41.041" v="2163" actId="26606"/>
          <ac:spMkLst>
            <pc:docMk/>
            <pc:sldMk cId="1563487886" sldId="278"/>
            <ac:spMk id="2" creationId="{BCB6B2ED-D454-BE1B-B0C2-1F03535CF410}"/>
          </ac:spMkLst>
        </pc:spChg>
        <pc:spChg chg="add del mod">
          <ac:chgData name="Office" userId="36f7d42b-5965-4d58-a6e4-ecff3e639d57" providerId="ADAL" clId="{D8FC5E43-51AC-48AB-8F8C-A71318750F12}" dt="2025-01-05T17:13:41.041" v="2163" actId="26606"/>
          <ac:spMkLst>
            <pc:docMk/>
            <pc:sldMk cId="1563487886" sldId="278"/>
            <ac:spMk id="3" creationId="{00FB5CA8-A653-3943-A717-872381956254}"/>
          </ac:spMkLst>
        </pc:spChg>
        <pc:spChg chg="add del">
          <ac:chgData name="Office" userId="36f7d42b-5965-4d58-a6e4-ecff3e639d57" providerId="ADAL" clId="{D8FC5E43-51AC-48AB-8F8C-A71318750F12}" dt="2025-01-05T17:13:41.041" v="2163" actId="26606"/>
          <ac:spMkLst>
            <pc:docMk/>
            <pc:sldMk cId="1563487886" sldId="278"/>
            <ac:spMk id="10" creationId="{9939D5DF-647B-465D-9883-4CF390177B22}"/>
          </ac:spMkLst>
        </pc:spChg>
        <pc:spChg chg="del">
          <ac:chgData name="Office" userId="36f7d42b-5965-4d58-a6e4-ecff3e639d57" providerId="ADAL" clId="{D8FC5E43-51AC-48AB-8F8C-A71318750F12}" dt="2025-01-05T17:12:26.617" v="2117"/>
          <ac:spMkLst>
            <pc:docMk/>
            <pc:sldMk cId="1563487886" sldId="278"/>
            <ac:spMk id="26" creationId="{70422E5F-F152-5704-873A-9ECAA28885AC}"/>
          </ac:spMkLst>
        </pc:spChg>
        <pc:picChg chg="add del">
          <ac:chgData name="Office" userId="36f7d42b-5965-4d58-a6e4-ecff3e639d57" providerId="ADAL" clId="{D8FC5E43-51AC-48AB-8F8C-A71318750F12}" dt="2025-01-05T17:13:41.041" v="2163" actId="26606"/>
          <ac:picMkLst>
            <pc:docMk/>
            <pc:sldMk cId="1563487886" sldId="278"/>
            <ac:picMk id="8" creationId="{18BD78ED-75E1-4879-B369-BC61F7C45E22}"/>
          </ac:picMkLst>
        </pc:picChg>
        <pc:picChg chg="add del">
          <ac:chgData name="Office" userId="36f7d42b-5965-4d58-a6e4-ecff3e639d57" providerId="ADAL" clId="{D8FC5E43-51AC-48AB-8F8C-A71318750F12}" dt="2025-01-05T17:13:41.041" v="2163" actId="26606"/>
          <ac:picMkLst>
            <pc:docMk/>
            <pc:sldMk cId="1563487886" sldId="278"/>
            <ac:picMk id="12" creationId="{795511D0-C969-4FB4-9670-3DF7F1B2A7BC}"/>
          </ac:picMkLst>
        </pc:picChg>
        <pc:picChg chg="add">
          <ac:chgData name="Office" userId="36f7d42b-5965-4d58-a6e4-ecff3e639d57" providerId="ADAL" clId="{D8FC5E43-51AC-48AB-8F8C-A71318750F12}" dt="2025-01-05T17:13:41.041" v="2163" actId="26606"/>
          <ac:picMkLst>
            <pc:docMk/>
            <pc:sldMk cId="1563487886" sldId="278"/>
            <ac:picMk id="17" creationId="{18BD78ED-75E1-4879-B369-BC61F7C45E22}"/>
          </ac:picMkLst>
        </pc:picChg>
        <pc:picChg chg="del">
          <ac:chgData name="Office" userId="36f7d42b-5965-4d58-a6e4-ecff3e639d57" providerId="ADAL" clId="{D8FC5E43-51AC-48AB-8F8C-A71318750F12}" dt="2025-01-05T17:12:26.617" v="2117"/>
          <ac:picMkLst>
            <pc:docMk/>
            <pc:sldMk cId="1563487886" sldId="278"/>
            <ac:picMk id="24" creationId="{40A00AF1-F803-2D38-9CA9-FDAC22BA9D85}"/>
          </ac:picMkLst>
        </pc:picChg>
        <pc:cxnChg chg="del">
          <ac:chgData name="Office" userId="36f7d42b-5965-4d58-a6e4-ecff3e639d57" providerId="ADAL" clId="{D8FC5E43-51AC-48AB-8F8C-A71318750F12}" dt="2025-01-05T17:12:26.617" v="2117"/>
          <ac:cxnSpMkLst>
            <pc:docMk/>
            <pc:sldMk cId="1563487886" sldId="278"/>
            <ac:cxnSpMk id="28" creationId="{A0844452-51CE-B0D6-9EC9-67AB75F134AB}"/>
          </ac:cxnSpMkLst>
        </pc:cxnChg>
      </pc:sldChg>
      <pc:sldChg chg="delSp modSp add del mod delAnim">
        <pc:chgData name="Office" userId="36f7d42b-5965-4d58-a6e4-ecff3e639d57" providerId="ADAL" clId="{D8FC5E43-51AC-48AB-8F8C-A71318750F12}" dt="2025-01-05T17:29:53.256" v="2327" actId="47"/>
        <pc:sldMkLst>
          <pc:docMk/>
          <pc:sldMk cId="1219564614" sldId="279"/>
        </pc:sldMkLst>
        <pc:spChg chg="mod">
          <ac:chgData name="Office" userId="36f7d42b-5965-4d58-a6e4-ecff3e639d57" providerId="ADAL" clId="{D8FC5E43-51AC-48AB-8F8C-A71318750F12}" dt="2025-01-05T17:24:42.273" v="2326"/>
          <ac:spMkLst>
            <pc:docMk/>
            <pc:sldMk cId="1219564614" sldId="279"/>
            <ac:spMk id="2" creationId="{4128FE16-FAA0-F599-2787-7AA9C09A7917}"/>
          </ac:spMkLst>
        </pc:spChg>
        <pc:spChg chg="del">
          <ac:chgData name="Office" userId="36f7d42b-5965-4d58-a6e4-ecff3e639d57" providerId="ADAL" clId="{D8FC5E43-51AC-48AB-8F8C-A71318750F12}" dt="2025-01-05T17:23:57.339" v="2322" actId="478"/>
          <ac:spMkLst>
            <pc:docMk/>
            <pc:sldMk cId="1219564614" sldId="279"/>
            <ac:spMk id="17" creationId="{1E683AAB-7042-7BDC-F887-0D4EBDA0D96E}"/>
          </ac:spMkLst>
        </pc:spChg>
        <pc:picChg chg="del">
          <ac:chgData name="Office" userId="36f7d42b-5965-4d58-a6e4-ecff3e639d57" providerId="ADAL" clId="{D8FC5E43-51AC-48AB-8F8C-A71318750F12}" dt="2025-01-05T17:23:58.883" v="2324" actId="478"/>
          <ac:picMkLst>
            <pc:docMk/>
            <pc:sldMk cId="1219564614" sldId="279"/>
            <ac:picMk id="5" creationId="{108A4C3A-49A6-48D0-364D-367BC3C5A413}"/>
          </ac:picMkLst>
        </pc:picChg>
        <pc:picChg chg="del">
          <ac:chgData name="Office" userId="36f7d42b-5965-4d58-a6e4-ecff3e639d57" providerId="ADAL" clId="{D8FC5E43-51AC-48AB-8F8C-A71318750F12}" dt="2025-01-05T17:23:59.254" v="2325" actId="478"/>
          <ac:picMkLst>
            <pc:docMk/>
            <pc:sldMk cId="1219564614" sldId="279"/>
            <ac:picMk id="14" creationId="{C22BF4FD-7377-C966-4B3B-D6BFB8A4A946}"/>
          </ac:picMkLst>
        </pc:picChg>
        <pc:picChg chg="del">
          <ac:chgData name="Office" userId="36f7d42b-5965-4d58-a6e4-ecff3e639d57" providerId="ADAL" clId="{D8FC5E43-51AC-48AB-8F8C-A71318750F12}" dt="2025-01-05T17:23:58.456" v="2323" actId="478"/>
          <ac:picMkLst>
            <pc:docMk/>
            <pc:sldMk cId="1219564614" sldId="279"/>
            <ac:picMk id="16" creationId="{A601CF33-CE3F-8AB0-BBB7-25A76AFF0F29}"/>
          </ac:picMkLst>
        </pc:picChg>
      </pc:sldChg>
      <pc:sldChg chg="addSp delSp modSp add mod delAnim modAnim modNotesTx">
        <pc:chgData name="Office" userId="36f7d42b-5965-4d58-a6e4-ecff3e639d57" providerId="ADAL" clId="{D8FC5E43-51AC-48AB-8F8C-A71318750F12}" dt="2025-01-05T18:17:02.358" v="2715"/>
        <pc:sldMkLst>
          <pc:docMk/>
          <pc:sldMk cId="3712953398" sldId="279"/>
        </pc:sldMkLst>
        <pc:spChg chg="mod">
          <ac:chgData name="Office" userId="36f7d42b-5965-4d58-a6e4-ecff3e639d57" providerId="ADAL" clId="{D8FC5E43-51AC-48AB-8F8C-A71318750F12}" dt="2025-01-05T17:48:40.219" v="2617" actId="1076"/>
          <ac:spMkLst>
            <pc:docMk/>
            <pc:sldMk cId="3712953398" sldId="279"/>
            <ac:spMk id="2" creationId="{6096182D-0522-AACD-DC14-E8BDA299B62C}"/>
          </ac:spMkLst>
        </pc:spChg>
        <pc:spChg chg="del">
          <ac:chgData name="Office" userId="36f7d42b-5965-4d58-a6e4-ecff3e639d57" providerId="ADAL" clId="{D8FC5E43-51AC-48AB-8F8C-A71318750F12}" dt="2025-01-05T17:39:37.115" v="2426" actId="478"/>
          <ac:spMkLst>
            <pc:docMk/>
            <pc:sldMk cId="3712953398" sldId="279"/>
            <ac:spMk id="7" creationId="{FFCB398D-9AFD-E35E-5878-E653BF09AE8D}"/>
          </ac:spMkLst>
        </pc:spChg>
        <pc:spChg chg="mod">
          <ac:chgData name="Office" userId="36f7d42b-5965-4d58-a6e4-ecff3e639d57" providerId="ADAL" clId="{D8FC5E43-51AC-48AB-8F8C-A71318750F12}" dt="2025-01-05T18:16:08.666" v="2709" actId="164"/>
          <ac:spMkLst>
            <pc:docMk/>
            <pc:sldMk cId="3712953398" sldId="279"/>
            <ac:spMk id="10" creationId="{49A6DA14-C4F7-5764-2244-DB71971BD0A6}"/>
          </ac:spMkLst>
        </pc:spChg>
        <pc:spChg chg="add mod">
          <ac:chgData name="Office" userId="36f7d42b-5965-4d58-a6e4-ecff3e639d57" providerId="ADAL" clId="{D8FC5E43-51AC-48AB-8F8C-A71318750F12}" dt="2025-01-05T18:16:08.666" v="2709" actId="164"/>
          <ac:spMkLst>
            <pc:docMk/>
            <pc:sldMk cId="3712953398" sldId="279"/>
            <ac:spMk id="17" creationId="{A01D92C6-3D93-1642-8959-CFD2B8D9A293}"/>
          </ac:spMkLst>
        </pc:spChg>
        <pc:spChg chg="add mod ord">
          <ac:chgData name="Office" userId="36f7d42b-5965-4d58-a6e4-ecff3e639d57" providerId="ADAL" clId="{D8FC5E43-51AC-48AB-8F8C-A71318750F12}" dt="2025-01-05T18:16:14.290" v="2710" actId="164"/>
          <ac:spMkLst>
            <pc:docMk/>
            <pc:sldMk cId="3712953398" sldId="279"/>
            <ac:spMk id="20" creationId="{03155060-6DBA-B9FA-0DAB-03FAD9A1CFFA}"/>
          </ac:spMkLst>
        </pc:spChg>
        <pc:spChg chg="add mod">
          <ac:chgData name="Office" userId="36f7d42b-5965-4d58-a6e4-ecff3e639d57" providerId="ADAL" clId="{D8FC5E43-51AC-48AB-8F8C-A71318750F12}" dt="2025-01-05T18:16:14.290" v="2710" actId="164"/>
          <ac:spMkLst>
            <pc:docMk/>
            <pc:sldMk cId="3712953398" sldId="279"/>
            <ac:spMk id="23" creationId="{ED77AE69-5B9E-5653-5C80-FE5924A83BE6}"/>
          </ac:spMkLst>
        </pc:spChg>
        <pc:spChg chg="add mod">
          <ac:chgData name="Office" userId="36f7d42b-5965-4d58-a6e4-ecff3e639d57" providerId="ADAL" clId="{D8FC5E43-51AC-48AB-8F8C-A71318750F12}" dt="2025-01-05T17:48:53.230" v="2621" actId="571"/>
          <ac:spMkLst>
            <pc:docMk/>
            <pc:sldMk cId="3712953398" sldId="279"/>
            <ac:spMk id="26" creationId="{08D5E15D-DA3E-C69F-2708-AE9CD8309CEE}"/>
          </ac:spMkLst>
        </pc:spChg>
        <pc:spChg chg="add mod">
          <ac:chgData name="Office" userId="36f7d42b-5965-4d58-a6e4-ecff3e639d57" providerId="ADAL" clId="{D8FC5E43-51AC-48AB-8F8C-A71318750F12}" dt="2025-01-05T17:48:53.230" v="2621" actId="571"/>
          <ac:spMkLst>
            <pc:docMk/>
            <pc:sldMk cId="3712953398" sldId="279"/>
            <ac:spMk id="29" creationId="{BD0765C5-30B3-8621-CAC8-F36ADD2FA260}"/>
          </ac:spMkLst>
        </pc:spChg>
        <pc:spChg chg="add mod">
          <ac:chgData name="Office" userId="36f7d42b-5965-4d58-a6e4-ecff3e639d57" providerId="ADAL" clId="{D8FC5E43-51AC-48AB-8F8C-A71318750F12}" dt="2025-01-05T18:17:02.358" v="2715"/>
          <ac:spMkLst>
            <pc:docMk/>
            <pc:sldMk cId="3712953398" sldId="279"/>
            <ac:spMk id="32" creationId="{8979B83A-3E32-F352-5D95-B44B497CF831}"/>
          </ac:spMkLst>
        </pc:spChg>
        <pc:grpChg chg="add mod">
          <ac:chgData name="Office" userId="36f7d42b-5965-4d58-a6e4-ecff3e639d57" providerId="ADAL" clId="{D8FC5E43-51AC-48AB-8F8C-A71318750F12}" dt="2025-01-05T18:16:29.032" v="2713" actId="1076"/>
          <ac:grpSpMkLst>
            <pc:docMk/>
            <pc:sldMk cId="3712953398" sldId="279"/>
            <ac:grpSpMk id="30" creationId="{6B618A50-7F17-2647-2568-B9707CCF84DF}"/>
          </ac:grpSpMkLst>
        </pc:grpChg>
        <pc:grpChg chg="add mod">
          <ac:chgData name="Office" userId="36f7d42b-5965-4d58-a6e4-ecff3e639d57" providerId="ADAL" clId="{D8FC5E43-51AC-48AB-8F8C-A71318750F12}" dt="2025-01-05T18:16:31.890" v="2714" actId="1076"/>
          <ac:grpSpMkLst>
            <pc:docMk/>
            <pc:sldMk cId="3712953398" sldId="279"/>
            <ac:grpSpMk id="31" creationId="{A8F951D1-FBB0-1F03-848E-A852FD141ADE}"/>
          </ac:grpSpMkLst>
        </pc:grpChg>
        <pc:picChg chg="del">
          <ac:chgData name="Office" userId="36f7d42b-5965-4d58-a6e4-ecff3e639d57" providerId="ADAL" clId="{D8FC5E43-51AC-48AB-8F8C-A71318750F12}" dt="2025-01-05T17:39:38.362" v="2427" actId="478"/>
          <ac:picMkLst>
            <pc:docMk/>
            <pc:sldMk cId="3712953398" sldId="279"/>
            <ac:picMk id="4" creationId="{411AE138-7AA6-5E70-11CB-E9EB44E765F7}"/>
          </ac:picMkLst>
        </pc:picChg>
        <pc:picChg chg="add mod modCrop">
          <ac:chgData name="Office" userId="36f7d42b-5965-4d58-a6e4-ecff3e639d57" providerId="ADAL" clId="{D8FC5E43-51AC-48AB-8F8C-A71318750F12}" dt="2025-01-05T18:16:08.666" v="2709" actId="164"/>
          <ac:picMkLst>
            <pc:docMk/>
            <pc:sldMk cId="3712953398" sldId="279"/>
            <ac:picMk id="5" creationId="{2D703A53-A4C5-73EA-620E-C50A4F119ADE}"/>
          </ac:picMkLst>
        </pc:picChg>
        <pc:picChg chg="del">
          <ac:chgData name="Office" userId="36f7d42b-5965-4d58-a6e4-ecff3e639d57" providerId="ADAL" clId="{D8FC5E43-51AC-48AB-8F8C-A71318750F12}" dt="2025-01-05T17:39:39.163" v="2428" actId="478"/>
          <ac:picMkLst>
            <pc:docMk/>
            <pc:sldMk cId="3712953398" sldId="279"/>
            <ac:picMk id="6" creationId="{64692C44-D976-D68C-494B-FAA37117EEAE}"/>
          </ac:picMkLst>
        </pc:picChg>
        <pc:picChg chg="add del">
          <ac:chgData name="Office" userId="36f7d42b-5965-4d58-a6e4-ecff3e639d57" providerId="ADAL" clId="{D8FC5E43-51AC-48AB-8F8C-A71318750F12}" dt="2025-01-05T17:41:36.720" v="2436" actId="478"/>
          <ac:picMkLst>
            <pc:docMk/>
            <pc:sldMk cId="3712953398" sldId="279"/>
            <ac:picMk id="9" creationId="{BE0E7623-78D2-1D06-7F0D-375723E4A666}"/>
          </ac:picMkLst>
        </pc:picChg>
        <pc:picChg chg="add mod modCrop">
          <ac:chgData name="Office" userId="36f7d42b-5965-4d58-a6e4-ecff3e639d57" providerId="ADAL" clId="{D8FC5E43-51AC-48AB-8F8C-A71318750F12}" dt="2025-01-05T18:16:08.666" v="2709" actId="164"/>
          <ac:picMkLst>
            <pc:docMk/>
            <pc:sldMk cId="3712953398" sldId="279"/>
            <ac:picMk id="12" creationId="{52347F39-283E-CB20-A12E-B641E5445CB3}"/>
          </ac:picMkLst>
        </pc:picChg>
        <pc:picChg chg="add del">
          <ac:chgData name="Office" userId="36f7d42b-5965-4d58-a6e4-ecff3e639d57" providerId="ADAL" clId="{D8FC5E43-51AC-48AB-8F8C-A71318750F12}" dt="2025-01-05T17:43:36.079" v="2473" actId="22"/>
          <ac:picMkLst>
            <pc:docMk/>
            <pc:sldMk cId="3712953398" sldId="279"/>
            <ac:picMk id="14" creationId="{0E13EC16-02AE-3824-77B8-E589BE669D8A}"/>
          </ac:picMkLst>
        </pc:picChg>
        <pc:picChg chg="add del">
          <ac:chgData name="Office" userId="36f7d42b-5965-4d58-a6e4-ecff3e639d57" providerId="ADAL" clId="{D8FC5E43-51AC-48AB-8F8C-A71318750F12}" dt="2025-01-05T17:43:42.063" v="2475" actId="22"/>
          <ac:picMkLst>
            <pc:docMk/>
            <pc:sldMk cId="3712953398" sldId="279"/>
            <ac:picMk id="16" creationId="{74EBAD04-BCF8-4478-1ACA-B7420432ADE5}"/>
          </ac:picMkLst>
        </pc:picChg>
        <pc:picChg chg="add mod modCrop">
          <ac:chgData name="Office" userId="36f7d42b-5965-4d58-a6e4-ecff3e639d57" providerId="ADAL" clId="{D8FC5E43-51AC-48AB-8F8C-A71318750F12}" dt="2025-01-05T18:16:14.290" v="2710" actId="164"/>
          <ac:picMkLst>
            <pc:docMk/>
            <pc:sldMk cId="3712953398" sldId="279"/>
            <ac:picMk id="19" creationId="{80FB7E4D-54B9-D03C-AF2F-C3B51FED5BA5}"/>
          </ac:picMkLst>
        </pc:picChg>
        <pc:picChg chg="add mod modCrop">
          <ac:chgData name="Office" userId="36f7d42b-5965-4d58-a6e4-ecff3e639d57" providerId="ADAL" clId="{D8FC5E43-51AC-48AB-8F8C-A71318750F12}" dt="2025-01-05T18:16:14.290" v="2710" actId="164"/>
          <ac:picMkLst>
            <pc:docMk/>
            <pc:sldMk cId="3712953398" sldId="279"/>
            <ac:picMk id="22" creationId="{EAC9A41D-87E9-091D-D1C0-90714159B3B7}"/>
          </ac:picMkLst>
        </pc:picChg>
        <pc:picChg chg="add mod">
          <ac:chgData name="Office" userId="36f7d42b-5965-4d58-a6e4-ecff3e639d57" providerId="ADAL" clId="{D8FC5E43-51AC-48AB-8F8C-A71318750F12}" dt="2025-01-05T17:48:53.230" v="2621" actId="571"/>
          <ac:picMkLst>
            <pc:docMk/>
            <pc:sldMk cId="3712953398" sldId="279"/>
            <ac:picMk id="24" creationId="{C4DEE3C4-324B-7595-2FFE-EBF9D64DC7BC}"/>
          </ac:picMkLst>
        </pc:picChg>
        <pc:picChg chg="add mod">
          <ac:chgData name="Office" userId="36f7d42b-5965-4d58-a6e4-ecff3e639d57" providerId="ADAL" clId="{D8FC5E43-51AC-48AB-8F8C-A71318750F12}" dt="2025-01-05T17:48:53.230" v="2621" actId="571"/>
          <ac:picMkLst>
            <pc:docMk/>
            <pc:sldMk cId="3712953398" sldId="279"/>
            <ac:picMk id="25" creationId="{EDA7DD6B-BEA0-1723-0D0D-5B9DA4CD0C9C}"/>
          </ac:picMkLst>
        </pc:picChg>
        <pc:picChg chg="add mod">
          <ac:chgData name="Office" userId="36f7d42b-5965-4d58-a6e4-ecff3e639d57" providerId="ADAL" clId="{D8FC5E43-51AC-48AB-8F8C-A71318750F12}" dt="2025-01-05T17:48:53.230" v="2621" actId="571"/>
          <ac:picMkLst>
            <pc:docMk/>
            <pc:sldMk cId="3712953398" sldId="279"/>
            <ac:picMk id="27" creationId="{DC38A8B6-F0EC-AE3C-173A-4D788A231176}"/>
          </ac:picMkLst>
        </pc:picChg>
        <pc:picChg chg="add mod">
          <ac:chgData name="Office" userId="36f7d42b-5965-4d58-a6e4-ecff3e639d57" providerId="ADAL" clId="{D8FC5E43-51AC-48AB-8F8C-A71318750F12}" dt="2025-01-05T17:48:53.230" v="2621" actId="571"/>
          <ac:picMkLst>
            <pc:docMk/>
            <pc:sldMk cId="3712953398" sldId="279"/>
            <ac:picMk id="28" creationId="{82B975DA-B25F-8A76-40F5-EDA9B242EDCD}"/>
          </ac:picMkLst>
        </pc:picChg>
      </pc:sldChg>
      <pc:sldChg chg="addSp delSp modSp add mod">
        <pc:chgData name="Office" userId="36f7d42b-5965-4d58-a6e4-ecff3e639d57" providerId="ADAL" clId="{D8FC5E43-51AC-48AB-8F8C-A71318750F12}" dt="2025-01-05T18:15:55.680" v="2708" actId="1076"/>
        <pc:sldMkLst>
          <pc:docMk/>
          <pc:sldMk cId="2276252758" sldId="280"/>
        </pc:sldMkLst>
        <pc:spChg chg="mod">
          <ac:chgData name="Office" userId="36f7d42b-5965-4d58-a6e4-ecff3e639d57" providerId="ADAL" clId="{D8FC5E43-51AC-48AB-8F8C-A71318750F12}" dt="2025-01-05T17:49:55.188" v="2640" actId="20577"/>
          <ac:spMkLst>
            <pc:docMk/>
            <pc:sldMk cId="2276252758" sldId="280"/>
            <ac:spMk id="2" creationId="{BC6FBB03-1A72-9F86-3F5E-14CFF17B5F0C}"/>
          </ac:spMkLst>
        </pc:spChg>
        <pc:spChg chg="add mod">
          <ac:chgData name="Office" userId="36f7d42b-5965-4d58-a6e4-ecff3e639d57" providerId="ADAL" clId="{D8FC5E43-51AC-48AB-8F8C-A71318750F12}" dt="2025-01-05T18:15:49.966" v="2706" actId="164"/>
          <ac:spMkLst>
            <pc:docMk/>
            <pc:sldMk cId="2276252758" sldId="280"/>
            <ac:spMk id="6" creationId="{9EE7B33B-2E21-666D-0242-1CB479231AC6}"/>
          </ac:spMkLst>
        </pc:spChg>
        <pc:spChg chg="add mod">
          <ac:chgData name="Office" userId="36f7d42b-5965-4d58-a6e4-ecff3e639d57" providerId="ADAL" clId="{D8FC5E43-51AC-48AB-8F8C-A71318750F12}" dt="2025-01-05T18:15:49.966" v="2706" actId="164"/>
          <ac:spMkLst>
            <pc:docMk/>
            <pc:sldMk cId="2276252758" sldId="280"/>
            <ac:spMk id="7" creationId="{7B094081-5279-D134-DD21-10208B03C46E}"/>
          </ac:spMkLst>
        </pc:spChg>
        <pc:spChg chg="mod">
          <ac:chgData name="Office" userId="36f7d42b-5965-4d58-a6e4-ecff3e639d57" providerId="ADAL" clId="{D8FC5E43-51AC-48AB-8F8C-A71318750F12}" dt="2025-01-05T18:15:41.528" v="2705" actId="164"/>
          <ac:spMkLst>
            <pc:docMk/>
            <pc:sldMk cId="2276252758" sldId="280"/>
            <ac:spMk id="10" creationId="{245C415E-CA6E-1716-F278-C410C137106C}"/>
          </ac:spMkLst>
        </pc:spChg>
        <pc:spChg chg="mod">
          <ac:chgData name="Office" userId="36f7d42b-5965-4d58-a6e4-ecff3e639d57" providerId="ADAL" clId="{D8FC5E43-51AC-48AB-8F8C-A71318750F12}" dt="2025-01-05T18:15:41.528" v="2705" actId="164"/>
          <ac:spMkLst>
            <pc:docMk/>
            <pc:sldMk cId="2276252758" sldId="280"/>
            <ac:spMk id="17" creationId="{4BC1CFD5-9B8D-97D2-34A3-9F376DFAFC13}"/>
          </ac:spMkLst>
        </pc:spChg>
        <pc:spChg chg="del mod">
          <ac:chgData name="Office" userId="36f7d42b-5965-4d58-a6e4-ecff3e639d57" providerId="ADAL" clId="{D8FC5E43-51AC-48AB-8F8C-A71318750F12}" dt="2025-01-05T17:51:18.021" v="2661" actId="478"/>
          <ac:spMkLst>
            <pc:docMk/>
            <pc:sldMk cId="2276252758" sldId="280"/>
            <ac:spMk id="20" creationId="{732203F4-0C83-19B9-670C-0A0079F36A73}"/>
          </ac:spMkLst>
        </pc:spChg>
        <pc:spChg chg="del mod">
          <ac:chgData name="Office" userId="36f7d42b-5965-4d58-a6e4-ecff3e639d57" providerId="ADAL" clId="{D8FC5E43-51AC-48AB-8F8C-A71318750F12}" dt="2025-01-05T17:51:20.364" v="2663" actId="478"/>
          <ac:spMkLst>
            <pc:docMk/>
            <pc:sldMk cId="2276252758" sldId="280"/>
            <ac:spMk id="23" creationId="{CA6B213A-1FB2-731C-0DF6-791552584DB1}"/>
          </ac:spMkLst>
        </pc:spChg>
        <pc:grpChg chg="add mod">
          <ac:chgData name="Office" userId="36f7d42b-5965-4d58-a6e4-ecff3e639d57" providerId="ADAL" clId="{D8FC5E43-51AC-48AB-8F8C-A71318750F12}" dt="2025-01-05T18:15:53.024" v="2707" actId="1076"/>
          <ac:grpSpMkLst>
            <pc:docMk/>
            <pc:sldMk cId="2276252758" sldId="280"/>
            <ac:grpSpMk id="15" creationId="{23520980-F641-565F-4511-80C3F8C17FC7}"/>
          </ac:grpSpMkLst>
        </pc:grpChg>
        <pc:grpChg chg="add mod">
          <ac:chgData name="Office" userId="36f7d42b-5965-4d58-a6e4-ecff3e639d57" providerId="ADAL" clId="{D8FC5E43-51AC-48AB-8F8C-A71318750F12}" dt="2025-01-05T18:15:55.680" v="2708" actId="1076"/>
          <ac:grpSpMkLst>
            <pc:docMk/>
            <pc:sldMk cId="2276252758" sldId="280"/>
            <ac:grpSpMk id="16" creationId="{FA8255D0-3068-8AC0-0239-C1D1C8C6AB4D}"/>
          </ac:grpSpMkLst>
        </pc:grpChg>
        <pc:picChg chg="add del mod">
          <ac:chgData name="Office" userId="36f7d42b-5965-4d58-a6e4-ecff3e639d57" providerId="ADAL" clId="{D8FC5E43-51AC-48AB-8F8C-A71318750F12}" dt="2025-01-05T17:54:19.475" v="2699" actId="478"/>
          <ac:picMkLst>
            <pc:docMk/>
            <pc:sldMk cId="2276252758" sldId="280"/>
            <ac:picMk id="4" creationId="{9D101D62-63B0-82B2-C705-2F01FD61DB48}"/>
          </ac:picMkLst>
        </pc:picChg>
        <pc:picChg chg="del">
          <ac:chgData name="Office" userId="36f7d42b-5965-4d58-a6e4-ecff3e639d57" providerId="ADAL" clId="{D8FC5E43-51AC-48AB-8F8C-A71318750F12}" dt="2025-01-05T17:49:59.729" v="2642" actId="478"/>
          <ac:picMkLst>
            <pc:docMk/>
            <pc:sldMk cId="2276252758" sldId="280"/>
            <ac:picMk id="5" creationId="{35117CB0-823E-2A59-167E-6718ED8D4A3F}"/>
          </ac:picMkLst>
        </pc:picChg>
        <pc:picChg chg="add del mod">
          <ac:chgData name="Office" userId="36f7d42b-5965-4d58-a6e4-ecff3e639d57" providerId="ADAL" clId="{D8FC5E43-51AC-48AB-8F8C-A71318750F12}" dt="2025-01-05T17:54:01.942" v="2696" actId="478"/>
          <ac:picMkLst>
            <pc:docMk/>
            <pc:sldMk cId="2276252758" sldId="280"/>
            <ac:picMk id="8" creationId="{CEC790EB-6C41-83C8-9730-72E394D35C33}"/>
          </ac:picMkLst>
        </pc:picChg>
        <pc:picChg chg="add mod">
          <ac:chgData name="Office" userId="36f7d42b-5965-4d58-a6e4-ecff3e639d57" providerId="ADAL" clId="{D8FC5E43-51AC-48AB-8F8C-A71318750F12}" dt="2025-01-05T18:15:49.966" v="2706" actId="164"/>
          <ac:picMkLst>
            <pc:docMk/>
            <pc:sldMk cId="2276252758" sldId="280"/>
            <ac:picMk id="11" creationId="{EA2B28EF-F7DF-EED5-AA1C-FA9281E55AAE}"/>
          </ac:picMkLst>
        </pc:picChg>
        <pc:picChg chg="del">
          <ac:chgData name="Office" userId="36f7d42b-5965-4d58-a6e4-ecff3e639d57" providerId="ADAL" clId="{D8FC5E43-51AC-48AB-8F8C-A71318750F12}" dt="2025-01-05T17:49:59.202" v="2641" actId="478"/>
          <ac:picMkLst>
            <pc:docMk/>
            <pc:sldMk cId="2276252758" sldId="280"/>
            <ac:picMk id="12" creationId="{175DA3DC-9024-1CFF-90BB-1A05327AD9EB}"/>
          </ac:picMkLst>
        </pc:picChg>
        <pc:picChg chg="add mod">
          <ac:chgData name="Office" userId="36f7d42b-5965-4d58-a6e4-ecff3e639d57" providerId="ADAL" clId="{D8FC5E43-51AC-48AB-8F8C-A71318750F12}" dt="2025-01-05T18:15:41.528" v="2705" actId="164"/>
          <ac:picMkLst>
            <pc:docMk/>
            <pc:sldMk cId="2276252758" sldId="280"/>
            <ac:picMk id="14" creationId="{DA382BAF-5FA5-BC8C-71E1-AB91B48C8692}"/>
          </ac:picMkLst>
        </pc:picChg>
        <pc:picChg chg="del">
          <ac:chgData name="Office" userId="36f7d42b-5965-4d58-a6e4-ecff3e639d57" providerId="ADAL" clId="{D8FC5E43-51AC-48AB-8F8C-A71318750F12}" dt="2025-01-05T17:50:00.882" v="2644" actId="478"/>
          <ac:picMkLst>
            <pc:docMk/>
            <pc:sldMk cId="2276252758" sldId="280"/>
            <ac:picMk id="19" creationId="{6AC0BABF-BEEF-3F5B-E7C1-63B88A065DD3}"/>
          </ac:picMkLst>
        </pc:picChg>
        <pc:picChg chg="del">
          <ac:chgData name="Office" userId="36f7d42b-5965-4d58-a6e4-ecff3e639d57" providerId="ADAL" clId="{D8FC5E43-51AC-48AB-8F8C-A71318750F12}" dt="2025-01-05T17:50:00.516" v="2643" actId="478"/>
          <ac:picMkLst>
            <pc:docMk/>
            <pc:sldMk cId="2276252758" sldId="280"/>
            <ac:picMk id="22" creationId="{DDCE1233-EF60-FB06-C835-57EC9BFBDACA}"/>
          </ac:picMkLst>
        </pc:picChg>
      </pc:sldChg>
      <pc:sldChg chg="addSp delSp modSp add mod setBg delDesignElem">
        <pc:chgData name="Office" userId="36f7d42b-5965-4d58-a6e4-ecff3e639d57" providerId="ADAL" clId="{D8FC5E43-51AC-48AB-8F8C-A71318750F12}" dt="2025-01-05T18:24:13.511" v="2885" actId="20577"/>
        <pc:sldMkLst>
          <pc:docMk/>
          <pc:sldMk cId="1130313979" sldId="281"/>
        </pc:sldMkLst>
        <pc:spChg chg="mod">
          <ac:chgData name="Office" userId="36f7d42b-5965-4d58-a6e4-ecff3e639d57" providerId="ADAL" clId="{D8FC5E43-51AC-48AB-8F8C-A71318750F12}" dt="2025-01-05T18:23:51.122" v="2868" actId="26606"/>
          <ac:spMkLst>
            <pc:docMk/>
            <pc:sldMk cId="1130313979" sldId="281"/>
            <ac:spMk id="2" creationId="{17B426AC-65E7-1D77-A043-3CA7C8623B5B}"/>
          </ac:spMkLst>
        </pc:spChg>
        <pc:spChg chg="mod">
          <ac:chgData name="Office" userId="36f7d42b-5965-4d58-a6e4-ecff3e639d57" providerId="ADAL" clId="{D8FC5E43-51AC-48AB-8F8C-A71318750F12}" dt="2025-01-05T18:24:13.511" v="2885" actId="20577"/>
          <ac:spMkLst>
            <pc:docMk/>
            <pc:sldMk cId="1130313979" sldId="281"/>
            <ac:spMk id="3" creationId="{7E9ED2D8-F2AC-DB24-E272-1EBD216B19D1}"/>
          </ac:spMkLst>
        </pc:spChg>
        <pc:spChg chg="add">
          <ac:chgData name="Office" userId="36f7d42b-5965-4d58-a6e4-ecff3e639d57" providerId="ADAL" clId="{D8FC5E43-51AC-48AB-8F8C-A71318750F12}" dt="2025-01-05T18:23:51.122" v="2868" actId="26606"/>
          <ac:spMkLst>
            <pc:docMk/>
            <pc:sldMk cId="1130313979" sldId="281"/>
            <ac:spMk id="10" creationId="{DF43132E-D4DF-4A83-9344-A782D0F5D9F6}"/>
          </ac:spMkLst>
        </pc:spChg>
        <pc:spChg chg="del">
          <ac:chgData name="Office" userId="36f7d42b-5965-4d58-a6e4-ecff3e639d57" providerId="ADAL" clId="{D8FC5E43-51AC-48AB-8F8C-A71318750F12}" dt="2025-01-05T18:23:36.447" v="2858"/>
          <ac:spMkLst>
            <pc:docMk/>
            <pc:sldMk cId="1130313979" sldId="281"/>
            <ac:spMk id="15" creationId="{BF6BF4C9-147F-90F7-7C4F-9385A34854BF}"/>
          </ac:spMkLst>
        </pc:spChg>
        <pc:picChg chg="add">
          <ac:chgData name="Office" userId="36f7d42b-5965-4d58-a6e4-ecff3e639d57" providerId="ADAL" clId="{D8FC5E43-51AC-48AB-8F8C-A71318750F12}" dt="2025-01-05T18:23:51.122" v="2868" actId="26606"/>
          <ac:picMkLst>
            <pc:docMk/>
            <pc:sldMk cId="1130313979" sldId="281"/>
            <ac:picMk id="8" creationId="{18BD78ED-75E1-4879-B369-BC61F7C45E22}"/>
          </ac:picMkLst>
        </pc:picChg>
        <pc:picChg chg="del">
          <ac:chgData name="Office" userId="36f7d42b-5965-4d58-a6e4-ecff3e639d57" providerId="ADAL" clId="{D8FC5E43-51AC-48AB-8F8C-A71318750F12}" dt="2025-01-05T18:23:36.447" v="2858"/>
          <ac:picMkLst>
            <pc:docMk/>
            <pc:sldMk cId="1130313979" sldId="281"/>
            <ac:picMk id="14" creationId="{FB9EF9FE-6C59-8FCA-4F7C-13046F5B83E4}"/>
          </ac:picMkLst>
        </pc:picChg>
        <pc:cxnChg chg="add">
          <ac:chgData name="Office" userId="36f7d42b-5965-4d58-a6e4-ecff3e639d57" providerId="ADAL" clId="{D8FC5E43-51AC-48AB-8F8C-A71318750F12}" dt="2025-01-05T18:23:51.122" v="2868" actId="26606"/>
          <ac:cxnSpMkLst>
            <pc:docMk/>
            <pc:sldMk cId="1130313979" sldId="281"/>
            <ac:cxnSpMk id="12" creationId="{6AA24BC1-1577-4586-AD7A-417660E37253}"/>
          </ac:cxnSpMkLst>
        </pc:cxnChg>
        <pc:cxnChg chg="del">
          <ac:chgData name="Office" userId="36f7d42b-5965-4d58-a6e4-ecff3e639d57" providerId="ADAL" clId="{D8FC5E43-51AC-48AB-8F8C-A71318750F12}" dt="2025-01-05T18:23:36.447" v="2858"/>
          <ac:cxnSpMkLst>
            <pc:docMk/>
            <pc:sldMk cId="1130313979" sldId="281"/>
            <ac:cxnSpMk id="16" creationId="{6821BBB2-EF59-A018-BC2A-00BA90DAE4CE}"/>
          </ac:cxnSpMkLst>
        </pc:cxnChg>
      </pc:sldChg>
      <pc:sldChg chg="addSp delSp modSp add mod modAnim">
        <pc:chgData name="Office" userId="36f7d42b-5965-4d58-a6e4-ecff3e639d57" providerId="ADAL" clId="{D8FC5E43-51AC-48AB-8F8C-A71318750F12}" dt="2025-01-05T19:31:30.093" v="2998"/>
        <pc:sldMkLst>
          <pc:docMk/>
          <pc:sldMk cId="3338366563" sldId="282"/>
        </pc:sldMkLst>
        <pc:spChg chg="mod">
          <ac:chgData name="Office" userId="36f7d42b-5965-4d58-a6e4-ecff3e639d57" providerId="ADAL" clId="{D8FC5E43-51AC-48AB-8F8C-A71318750F12}" dt="2025-01-05T18:25:50.755" v="2890"/>
          <ac:spMkLst>
            <pc:docMk/>
            <pc:sldMk cId="3338366563" sldId="282"/>
            <ac:spMk id="2" creationId="{AD7A7857-F43C-7EAA-3A8A-8D9BB5F64EF9}"/>
          </ac:spMkLst>
        </pc:spChg>
        <pc:spChg chg="add mod">
          <ac:chgData name="Office" userId="36f7d42b-5965-4d58-a6e4-ecff3e639d57" providerId="ADAL" clId="{D8FC5E43-51AC-48AB-8F8C-A71318750F12}" dt="2025-01-05T18:37:17.145" v="2993" actId="1076"/>
          <ac:spMkLst>
            <pc:docMk/>
            <pc:sldMk cId="3338366563" sldId="282"/>
            <ac:spMk id="8" creationId="{C1747BA0-526F-7351-54C9-42CF156A919D}"/>
          </ac:spMkLst>
        </pc:spChg>
        <pc:spChg chg="mod topLvl">
          <ac:chgData name="Office" userId="36f7d42b-5965-4d58-a6e4-ecff3e639d57" providerId="ADAL" clId="{D8FC5E43-51AC-48AB-8F8C-A71318750F12}" dt="2025-01-05T18:30:16.977" v="2922" actId="164"/>
          <ac:spMkLst>
            <pc:docMk/>
            <pc:sldMk cId="3338366563" sldId="282"/>
            <ac:spMk id="10" creationId="{3745EA26-E84E-41A4-1C9E-98A4344843FC}"/>
          </ac:spMkLst>
        </pc:spChg>
        <pc:spChg chg="mod">
          <ac:chgData name="Office" userId="36f7d42b-5965-4d58-a6e4-ecff3e639d57" providerId="ADAL" clId="{D8FC5E43-51AC-48AB-8F8C-A71318750F12}" dt="2025-01-05T18:33:29.983" v="2951"/>
          <ac:spMkLst>
            <pc:docMk/>
            <pc:sldMk cId="3338366563" sldId="282"/>
            <ac:spMk id="12" creationId="{E7DD7C8C-3FD6-F128-CB84-324DF0F4607A}"/>
          </ac:spMkLst>
        </pc:spChg>
        <pc:spChg chg="mod">
          <ac:chgData name="Office" userId="36f7d42b-5965-4d58-a6e4-ecff3e639d57" providerId="ADAL" clId="{D8FC5E43-51AC-48AB-8F8C-A71318750F12}" dt="2025-01-05T18:33:29.983" v="2951"/>
          <ac:spMkLst>
            <pc:docMk/>
            <pc:sldMk cId="3338366563" sldId="282"/>
            <ac:spMk id="13" creationId="{97B68E9F-E8AB-04A4-CC7A-DE48CE0F5311}"/>
          </ac:spMkLst>
        </pc:spChg>
        <pc:spChg chg="mod topLvl">
          <ac:chgData name="Office" userId="36f7d42b-5965-4d58-a6e4-ecff3e639d57" providerId="ADAL" clId="{D8FC5E43-51AC-48AB-8F8C-A71318750F12}" dt="2025-01-05T18:30:16.977" v="2922" actId="164"/>
          <ac:spMkLst>
            <pc:docMk/>
            <pc:sldMk cId="3338366563" sldId="282"/>
            <ac:spMk id="17" creationId="{591A779F-E1FE-8CDC-F734-E084E3B71005}"/>
          </ac:spMkLst>
        </pc:spChg>
        <pc:spChg chg="add mod">
          <ac:chgData name="Office" userId="36f7d42b-5965-4d58-a6e4-ecff3e639d57" providerId="ADAL" clId="{D8FC5E43-51AC-48AB-8F8C-A71318750F12}" dt="2025-01-05T18:36:32.023" v="2989" actId="164"/>
          <ac:spMkLst>
            <pc:docMk/>
            <pc:sldMk cId="3338366563" sldId="282"/>
            <ac:spMk id="19" creationId="{AE087FF2-3665-1465-2D22-81504CE411A1}"/>
          </ac:spMkLst>
        </pc:spChg>
        <pc:spChg chg="add mod">
          <ac:chgData name="Office" userId="36f7d42b-5965-4d58-a6e4-ecff3e639d57" providerId="ADAL" clId="{D8FC5E43-51AC-48AB-8F8C-A71318750F12}" dt="2025-01-05T18:33:43.496" v="2955"/>
          <ac:spMkLst>
            <pc:docMk/>
            <pc:sldMk cId="3338366563" sldId="282"/>
            <ac:spMk id="20" creationId="{90D52BE8-E3BB-1856-FCE6-5A5CC668888B}"/>
          </ac:spMkLst>
        </pc:spChg>
        <pc:spChg chg="add mod">
          <ac:chgData name="Office" userId="36f7d42b-5965-4d58-a6e4-ecff3e639d57" providerId="ADAL" clId="{D8FC5E43-51AC-48AB-8F8C-A71318750F12}" dt="2025-01-05T18:36:32.023" v="2989" actId="164"/>
          <ac:spMkLst>
            <pc:docMk/>
            <pc:sldMk cId="3338366563" sldId="282"/>
            <ac:spMk id="21" creationId="{E1A2F7DA-DB62-B60C-2DB2-705AA052D68D}"/>
          </ac:spMkLst>
        </pc:spChg>
        <pc:spChg chg="add mod">
          <ac:chgData name="Office" userId="36f7d42b-5965-4d58-a6e4-ecff3e639d57" providerId="ADAL" clId="{D8FC5E43-51AC-48AB-8F8C-A71318750F12}" dt="2025-01-05T18:36:32.023" v="2989" actId="164"/>
          <ac:spMkLst>
            <pc:docMk/>
            <pc:sldMk cId="3338366563" sldId="282"/>
            <ac:spMk id="23" creationId="{04DDFC0B-91FE-0DF2-AD2C-AB74F145507B}"/>
          </ac:spMkLst>
        </pc:spChg>
        <pc:grpChg chg="add mod">
          <ac:chgData name="Office" userId="36f7d42b-5965-4d58-a6e4-ecff3e639d57" providerId="ADAL" clId="{D8FC5E43-51AC-48AB-8F8C-A71318750F12}" dt="2025-01-05T18:31:46.766" v="2946" actId="1076"/>
          <ac:grpSpMkLst>
            <pc:docMk/>
            <pc:sldMk cId="3338366563" sldId="282"/>
            <ac:grpSpMk id="5" creationId="{8B464B31-29FC-6CF9-89FB-C63A7568501F}"/>
          </ac:grpSpMkLst>
        </pc:grpChg>
        <pc:grpChg chg="add mod">
          <ac:chgData name="Office" userId="36f7d42b-5965-4d58-a6e4-ecff3e639d57" providerId="ADAL" clId="{D8FC5E43-51AC-48AB-8F8C-A71318750F12}" dt="2025-01-05T18:33:29.983" v="2951"/>
          <ac:grpSpMkLst>
            <pc:docMk/>
            <pc:sldMk cId="3338366563" sldId="282"/>
            <ac:grpSpMk id="9" creationId="{5B693560-D674-ACEB-5DA8-0CC17FAED807}"/>
          </ac:grpSpMkLst>
        </pc:grpChg>
        <pc:grpChg chg="del mod">
          <ac:chgData name="Office" userId="36f7d42b-5965-4d58-a6e4-ecff3e639d57" providerId="ADAL" clId="{D8FC5E43-51AC-48AB-8F8C-A71318750F12}" dt="2025-01-05T18:24:27.586" v="2889" actId="165"/>
          <ac:grpSpMkLst>
            <pc:docMk/>
            <pc:sldMk cId="3338366563" sldId="282"/>
            <ac:grpSpMk id="15" creationId="{F01CBBED-8401-C819-D715-D05A3ED50256}"/>
          </ac:grpSpMkLst>
        </pc:grpChg>
        <pc:grpChg chg="del">
          <ac:chgData name="Office" userId="36f7d42b-5965-4d58-a6e4-ecff3e639d57" providerId="ADAL" clId="{D8FC5E43-51AC-48AB-8F8C-A71318750F12}" dt="2025-01-05T18:24:21.633" v="2887" actId="478"/>
          <ac:grpSpMkLst>
            <pc:docMk/>
            <pc:sldMk cId="3338366563" sldId="282"/>
            <ac:grpSpMk id="16" creationId="{24756701-53C8-5DB8-3BF8-1EE716E9A474}"/>
          </ac:grpSpMkLst>
        </pc:grpChg>
        <pc:grpChg chg="add mod">
          <ac:chgData name="Office" userId="36f7d42b-5965-4d58-a6e4-ecff3e639d57" providerId="ADAL" clId="{D8FC5E43-51AC-48AB-8F8C-A71318750F12}" dt="2025-01-05T18:37:14.317" v="2992" actId="1076"/>
          <ac:grpSpMkLst>
            <pc:docMk/>
            <pc:sldMk cId="3338366563" sldId="282"/>
            <ac:grpSpMk id="24" creationId="{4ED4DE07-E209-03D3-DB19-D8D6563BC1F3}"/>
          </ac:grpSpMkLst>
        </pc:grpChg>
        <pc:picChg chg="add mod">
          <ac:chgData name="Office" userId="36f7d42b-5965-4d58-a6e4-ecff3e639d57" providerId="ADAL" clId="{D8FC5E43-51AC-48AB-8F8C-A71318750F12}" dt="2025-01-05T18:30:16.977" v="2922" actId="164"/>
          <ac:picMkLst>
            <pc:docMk/>
            <pc:sldMk cId="3338366563" sldId="282"/>
            <ac:picMk id="4" creationId="{21DAE9D8-42F7-FD90-4DCB-B082C877346A}"/>
          </ac:picMkLst>
        </pc:picChg>
        <pc:picChg chg="del mod topLvl">
          <ac:chgData name="Office" userId="36f7d42b-5965-4d58-a6e4-ecff3e639d57" providerId="ADAL" clId="{D8FC5E43-51AC-48AB-8F8C-A71318750F12}" dt="2025-01-05T18:28:13.127" v="2891" actId="478"/>
          <ac:picMkLst>
            <pc:docMk/>
            <pc:sldMk cId="3338366563" sldId="282"/>
            <ac:picMk id="14" creationId="{1B7CC683-52AC-C33E-4BCE-3C9E090C9950}"/>
          </ac:picMkLst>
        </pc:picChg>
        <pc:picChg chg="mod">
          <ac:chgData name="Office" userId="36f7d42b-5965-4d58-a6e4-ecff3e639d57" providerId="ADAL" clId="{D8FC5E43-51AC-48AB-8F8C-A71318750F12}" dt="2025-01-05T18:33:29.983" v="2951"/>
          <ac:picMkLst>
            <pc:docMk/>
            <pc:sldMk cId="3338366563" sldId="282"/>
            <ac:picMk id="18" creationId="{B0184DA0-675F-B575-7FDC-5FEA16D2025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322FE-32A7-4F34-BF61-50D3C856C51F}" type="datetimeFigureOut">
              <a:rPr lang="hu-HU" smtClean="0"/>
              <a:t>2025. 01. 05.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4CEEF-F254-41EE-BAA5-A88893BBF1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2691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4CEEF-F254-41EE-BAA5-A88893BBF13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1209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791D2-725C-DF69-0C1F-03C94C541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8B1798D2-331C-3BA0-4FD8-D4D85E67BC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884B4A1D-BB35-CE78-318C-095A6F7568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133A313-3E40-FE58-7509-E490126F5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4CEEF-F254-41EE-BAA5-A88893BBF131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6509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52ACE-4E5F-964D-A7BD-1DA023FCB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6E612B91-DC3D-6CAA-5A86-ABFF7ED3FA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7EC270B4-C624-E9C3-4669-5F4643379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 err="1"/>
              <a:t>JwtAuthenticationFilter</a:t>
            </a:r>
            <a:r>
              <a:rPr lang="hu-HU" b="1" dirty="0"/>
              <a:t>, </a:t>
            </a:r>
            <a:r>
              <a:rPr lang="hu-HU" b="1" dirty="0" err="1"/>
              <a:t>JwtTokenProvider</a:t>
            </a:r>
            <a:r>
              <a:rPr lang="hu-HU" b="1" dirty="0"/>
              <a:t>, </a:t>
            </a:r>
            <a:r>
              <a:rPr lang="hu-HU" b="1" dirty="0" err="1"/>
              <a:t>JwtUtil</a:t>
            </a:r>
            <a:r>
              <a:rPr lang="hu-HU" b="1" dirty="0"/>
              <a:t> </a:t>
            </a:r>
            <a:r>
              <a:rPr lang="hu-HU" dirty="0"/>
              <a:t>-&gt; Egyszerűség, hibakezelés, felelősségi körök bontása</a:t>
            </a:r>
          </a:p>
          <a:p>
            <a:r>
              <a:rPr lang="hu-HU" b="1" dirty="0"/>
              <a:t>Felelősségi körök</a:t>
            </a:r>
            <a:r>
              <a:rPr lang="hu-HU" dirty="0"/>
              <a:t>: A </a:t>
            </a:r>
            <a:r>
              <a:rPr lang="hu-HU" dirty="0" err="1"/>
              <a:t>JwtAuthenticationFilter-nek</a:t>
            </a:r>
            <a:r>
              <a:rPr lang="hu-HU" dirty="0"/>
              <a:t> csak a kérések szűrésével kell foglalkozni, míg a </a:t>
            </a:r>
            <a:r>
              <a:rPr lang="hu-HU" dirty="0" err="1"/>
              <a:t>JwtTokenProvider</a:t>
            </a:r>
            <a:r>
              <a:rPr lang="hu-HU" dirty="0"/>
              <a:t> a </a:t>
            </a:r>
            <a:r>
              <a:rPr lang="hu-HU" dirty="0" err="1"/>
              <a:t>token</a:t>
            </a:r>
            <a:r>
              <a:rPr lang="hu-HU" dirty="0"/>
              <a:t> kezelésével.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3A0ECF5-F452-8646-1757-B65B310DB9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4CEEF-F254-41EE-BAA5-A88893BBF131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4950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A0C54-88A5-4D3E-99A0-A9686089C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8D56D650-02D5-8D6D-A539-2B98306A9C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51710DD2-102C-8A07-3C68-7A2C4E70F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C93DDE1-C4E4-C60A-576E-9D6FBBD7E8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4CEEF-F254-41EE-BAA5-A88893BBF131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7542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5E59B-C6D1-C0BC-43E5-D83E2633E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AA9558A2-8F54-006F-E2B1-B84A244EEC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896FE7E0-8754-7567-0C6A-618891EC9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E0A0E70-3A97-7E00-8B3A-17F2D332A6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4CEEF-F254-41EE-BAA5-A88893BBF131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232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D7BFD-647C-452B-C704-76F92E230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1FACBED6-DA34-7E3F-9D77-214393B26C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67B593FD-A8CF-38D5-239E-4ACDB2C45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821CA47-F4F4-9216-5ADE-BB4C94A6E4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4CEEF-F254-41EE-BAA5-A88893BBF131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8527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B932F-E202-534B-BD06-E0E63474E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665F07D4-F8EB-44EE-5464-479C316EB1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E6D0918A-7223-E649-133C-1D6A7177D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C2AA2C3-4A84-71C0-174A-6C76528C90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4CEEF-F254-41EE-BAA5-A88893BBF131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4261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CD316-7296-6095-ED03-6B832168C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3736C196-DA3E-1E06-BE3F-B46F2A67D2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659C7817-6145-6C47-CB2D-621F0F789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E51258C-939E-53A3-0290-B2DDE815C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4CEEF-F254-41EE-BAA5-A88893BBF131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6874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B195F-1111-2B57-B2E6-27D9C0B57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86F81B06-4BA3-DF4F-2910-8E98D88ED5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A27200AF-89C3-DA84-E7B9-E0FBA0716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CCEDE0B-0E49-EC80-9D67-78B4627AA1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4CEEF-F254-41EE-BAA5-A88893BBF131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6296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4E3FB-586D-7BD4-346F-9824D8E3C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5648830C-83E5-B2F0-AE18-8B262ADBC9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B5A8CD81-1664-40D9-7A8D-AEEB7D8C1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ED8BE34-FB77-E316-7D96-2899A9749B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4CEEF-F254-41EE-BAA5-A88893BBF131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564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EF5D5-44A5-C3AE-CA15-32FFE4838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17100BFB-D22F-1A6E-BF2C-547D290F9C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869FCF8F-C4FB-78DC-C445-DB6A877B5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F13B2D-16D0-948C-1DCC-8BE7785DD7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4CEEF-F254-41EE-BAA5-A88893BBF13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2309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CAD7B-5EBC-7BDF-FB67-8148CF1DC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CE2DE291-319F-9A89-BC1B-A1A3320073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6CFDA014-355A-6F54-05CC-F5EFDB263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D0B14A3-4193-877D-7E05-B74F1D77CA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4CEEF-F254-41EE-BAA5-A88893BBF13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1742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9AE95-A89D-5CCF-D5DC-197CC66E5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20C03EE1-E607-5DCA-0EAF-802F58BF6C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E51AF60C-493A-AA3C-7D46-891408C55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D2AFC4B-8258-D033-AC43-6E5160C4D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4CEEF-F254-41EE-BAA5-A88893BBF13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824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FE515-1AB4-3078-34E4-D0A575E87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BE100D6D-2D64-D066-FC7A-3C8937D954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8CF48564-3A5E-798B-D56D-334C516C3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374C64C-24E7-23B3-8DBC-72056711F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4CEEF-F254-41EE-BAA5-A88893BBF13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2911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4CEEF-F254-41EE-BAA5-A88893BBF131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4930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A45CF-E0D4-53FC-FA3D-BD6CBD778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843F2822-6350-F1DA-ED28-6EC5BF3B05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D83AD536-6CCB-39E1-386D-B5EF4F02B3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DD7F968-383D-7761-D709-D6F1FE4F8A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4CEEF-F254-41EE-BAA5-A88893BBF131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9177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87EDD-1F76-0FED-AA93-FD0C4C7C9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1D126F34-D191-7AD2-815E-9BCA46E0E6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61C7E8BD-DE9D-4A24-FC80-7C6D0D974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C0119B3-5413-A894-4AC5-950B69248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4CEEF-F254-41EE-BAA5-A88893BBF131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6603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ED6C4-6C75-1F23-D3C8-4F331B2B8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578B1DBC-A1BA-C8DA-A72F-5C7D37F255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A55D6503-B584-E0E8-2E37-1C45ED2BC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4CDB2BD-B6B3-FFA7-1EE6-8354A5DAD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4CEEF-F254-41EE-BAA5-A88893BBF131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68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CA5D914-031A-9F47-C54F-791F52BF5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hu-HU" sz="6000" dirty="0"/>
              <a:t>Hogyan (NE) fejlesszünk?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969B2C3-8683-7E4D-646D-752B3D73F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…Avagy „lessons learned”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71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AA8E43-1383-BA9D-B3B3-0A35F66EB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42D0271-71B0-63D7-7C7C-551AF68A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/>
              <a:t>VÁLASZ </a:t>
            </a:r>
            <a:r>
              <a:rPr lang="en-US" sz="6600" dirty="0" err="1"/>
              <a:t>egységesítés</a:t>
            </a:r>
            <a:endParaRPr lang="en-US" sz="66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C2F487-C9AC-D803-C513-8499D5087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61" y="2087881"/>
            <a:ext cx="3142864" cy="26822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cap="all"/>
              <a:t>„Lehet” más is szeretné használni az alkalmazást</a:t>
            </a:r>
            <a:endParaRPr lang="en-US" cap="al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12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608F6-0B89-61E1-67E2-4CFAF643A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6F9CAF-496F-618A-DC6E-43036C24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4" cy="691024"/>
          </a:xfrm>
        </p:spPr>
        <p:txBody>
          <a:bodyPr/>
          <a:lstStyle/>
          <a:p>
            <a:r>
              <a:rPr lang="hu-HU" dirty="0" err="1"/>
              <a:t>Exception_handler</a:t>
            </a:r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B8B2CE4-2BC1-7265-E131-7632964FADBC}"/>
              </a:ext>
            </a:extLst>
          </p:cNvPr>
          <p:cNvSpPr/>
          <p:nvPr/>
        </p:nvSpPr>
        <p:spPr>
          <a:xfrm>
            <a:off x="127222" y="1132498"/>
            <a:ext cx="11937556" cy="51251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48F468A6-6194-3F87-DEB0-BCC9B0824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38" y="4234062"/>
            <a:ext cx="5269066" cy="702614"/>
          </a:xfrm>
          <a:prstGeom prst="rect">
            <a:avLst/>
          </a:prstGeom>
        </p:spPr>
      </p:pic>
      <p:sp>
        <p:nvSpPr>
          <p:cNvPr id="19" name="Szövegdoboz 18">
            <a:extLst>
              <a:ext uri="{FF2B5EF4-FFF2-40B4-BE49-F238E27FC236}">
                <a16:creationId xmlns:a16="http://schemas.microsoft.com/office/drawing/2014/main" id="{F0094054-E332-3B3D-EDCD-BE8FF0B624B4}"/>
              </a:ext>
            </a:extLst>
          </p:cNvPr>
          <p:cNvSpPr txBox="1"/>
          <p:nvPr/>
        </p:nvSpPr>
        <p:spPr>
          <a:xfrm>
            <a:off x="1448655" y="1132499"/>
            <a:ext cx="288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GlobalExceptionHandler</a:t>
            </a:r>
            <a:endParaRPr lang="hu-HU" dirty="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FC489134-3584-213B-9715-2A23B091036D}"/>
              </a:ext>
            </a:extLst>
          </p:cNvPr>
          <p:cNvSpPr txBox="1"/>
          <p:nvPr/>
        </p:nvSpPr>
        <p:spPr>
          <a:xfrm>
            <a:off x="7414734" y="1132499"/>
            <a:ext cx="288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FilterChainExceptionHandler</a:t>
            </a:r>
            <a:endParaRPr lang="hu-HU" dirty="0"/>
          </a:p>
        </p:txBody>
      </p:sp>
      <p:pic>
        <p:nvPicPr>
          <p:cNvPr id="22" name="Kép 21">
            <a:extLst>
              <a:ext uri="{FF2B5EF4-FFF2-40B4-BE49-F238E27FC236}">
                <a16:creationId xmlns:a16="http://schemas.microsoft.com/office/drawing/2014/main" id="{8581EA33-53BA-8EB6-31FD-1C09744EF0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380"/>
          <a:stretch/>
        </p:blipFill>
        <p:spPr>
          <a:xfrm>
            <a:off x="254538" y="1501831"/>
            <a:ext cx="5269066" cy="2672562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9FDCDB9C-9034-AB91-D631-9825C98EC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2838" y="1501831"/>
            <a:ext cx="6164624" cy="3523383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14E4C631-333D-26E4-F6DC-94AE0AD3D8E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6094"/>
          <a:stretch/>
        </p:blipFill>
        <p:spPr>
          <a:xfrm>
            <a:off x="254538" y="4996345"/>
            <a:ext cx="5269066" cy="113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0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02FD2-8DB8-9A69-0C56-89D58736D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47A09020-6954-3B0D-9353-ACA1A854F849}"/>
              </a:ext>
            </a:extLst>
          </p:cNvPr>
          <p:cNvSpPr/>
          <p:nvPr/>
        </p:nvSpPr>
        <p:spPr>
          <a:xfrm>
            <a:off x="954158" y="2423717"/>
            <a:ext cx="10283684" cy="202249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A634D24-3B3A-BEB6-E4F5-92A10B04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4" cy="691024"/>
          </a:xfrm>
        </p:spPr>
        <p:txBody>
          <a:bodyPr/>
          <a:lstStyle/>
          <a:p>
            <a:r>
              <a:rPr lang="hu-HU" dirty="0"/>
              <a:t>response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4D9225D4-A294-D857-74F0-B816D1C60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502" y="2793049"/>
            <a:ext cx="4527102" cy="1271899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EE0F798C-1D54-E7D6-D40F-8D5142561B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" r="30458"/>
          <a:stretch/>
        </p:blipFill>
        <p:spPr>
          <a:xfrm>
            <a:off x="1237562" y="2793050"/>
            <a:ext cx="4527102" cy="1271898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8CB9C7B4-4052-D8AE-3FB9-788FA854AF11}"/>
              </a:ext>
            </a:extLst>
          </p:cNvPr>
          <p:cNvSpPr txBox="1"/>
          <p:nvPr/>
        </p:nvSpPr>
        <p:spPr>
          <a:xfrm>
            <a:off x="2682318" y="2423717"/>
            <a:ext cx="163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Sikeres válasz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D31346B8-ED22-7478-D8F6-B9DA0DD25AC0}"/>
              </a:ext>
            </a:extLst>
          </p:cNvPr>
          <p:cNvSpPr txBox="1"/>
          <p:nvPr/>
        </p:nvSpPr>
        <p:spPr>
          <a:xfrm>
            <a:off x="7768355" y="2423717"/>
            <a:ext cx="184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Sikertelen válasz</a:t>
            </a:r>
          </a:p>
        </p:txBody>
      </p:sp>
    </p:spTree>
    <p:extLst>
      <p:ext uri="{BB962C8B-B14F-4D97-AF65-F5344CB8AC3E}">
        <p14:creationId xmlns:p14="http://schemas.microsoft.com/office/powerpoint/2010/main" val="200572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8DED38-D133-C98F-9C30-231B9B913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FBD5F63-F303-E70C-AB73-991F2A1B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/>
              <a:t>Hatékonyság</a:t>
            </a:r>
            <a:r>
              <a:rPr lang="hu-HU" sz="6600" dirty="0"/>
              <a:t>,</a:t>
            </a:r>
            <a:br>
              <a:rPr lang="hu-HU" sz="6600" dirty="0"/>
            </a:br>
            <a:r>
              <a:rPr lang="hu-HU" sz="6600" dirty="0"/>
              <a:t>feladatkörök</a:t>
            </a:r>
            <a:endParaRPr lang="en-US" sz="66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929E12-7B9B-E9D5-06ED-CA0282FAF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61" y="2087881"/>
            <a:ext cx="3142864" cy="26822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cap="all" dirty="0"/>
              <a:t>„</a:t>
            </a:r>
            <a:r>
              <a:rPr lang="hu-HU" cap="all" dirty="0"/>
              <a:t>Egy felhasználóval működik</a:t>
            </a:r>
            <a:r>
              <a:rPr lang="en-US" cap="all" dirty="0"/>
              <a:t>”</a:t>
            </a:r>
            <a:r>
              <a:rPr lang="hu-HU" cap="all" dirty="0"/>
              <a:t> – Mi lenne, ha 10 000-nél kellene neki?</a:t>
            </a:r>
            <a:endParaRPr lang="en-US" cap="all" dirty="0"/>
          </a:p>
        </p:txBody>
      </p:sp>
      <p:cxnSp>
        <p:nvCxnSpPr>
          <p:cNvPr id="5" name="Straight Connector 11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96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9D86E-A082-46BB-535F-87AEFD5AD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D185D359-2978-070A-6975-83B1FAF5A074}"/>
              </a:ext>
            </a:extLst>
          </p:cNvPr>
          <p:cNvSpPr/>
          <p:nvPr/>
        </p:nvSpPr>
        <p:spPr>
          <a:xfrm>
            <a:off x="206733" y="1280160"/>
            <a:ext cx="11689573" cy="465946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A49A6CE-4B54-E0F8-F0A9-D1679D92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4" cy="691024"/>
          </a:xfrm>
        </p:spPr>
        <p:txBody>
          <a:bodyPr/>
          <a:lstStyle/>
          <a:p>
            <a:r>
              <a:rPr lang="hu-HU" dirty="0" err="1"/>
              <a:t>Jwt</a:t>
            </a:r>
            <a:r>
              <a:rPr lang="hu-HU" dirty="0"/>
              <a:t> autentikáció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93A1B64-5F42-BA74-4059-06372D582B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027"/>
          <a:stretch/>
        </p:blipFill>
        <p:spPr>
          <a:xfrm>
            <a:off x="295693" y="1382046"/>
            <a:ext cx="5692808" cy="446274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D7516D65-12AF-E310-F174-3BABE9DE4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265" y="1382046"/>
            <a:ext cx="5692808" cy="4462740"/>
          </a:xfrm>
          <a:prstGeom prst="rect">
            <a:avLst/>
          </a:prstGeom>
        </p:spPr>
      </p:pic>
      <p:sp>
        <p:nvSpPr>
          <p:cNvPr id="7" name="Szorzás jele 6">
            <a:extLst>
              <a:ext uri="{FF2B5EF4-FFF2-40B4-BE49-F238E27FC236}">
                <a16:creationId xmlns:a16="http://schemas.microsoft.com/office/drawing/2014/main" id="{666666CE-8105-9DE3-8F30-D4E2A073AC24}"/>
              </a:ext>
            </a:extLst>
          </p:cNvPr>
          <p:cNvSpPr/>
          <p:nvPr/>
        </p:nvSpPr>
        <p:spPr>
          <a:xfrm>
            <a:off x="521068" y="-49697"/>
            <a:ext cx="10777992" cy="6957392"/>
          </a:xfrm>
          <a:prstGeom prst="mathMultipl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062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CCD0F5-E79C-2179-2BEF-8C3D89E03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7B426AC-65E7-1D77-A043-3CA7C862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 err="1"/>
              <a:t>Biztonság</a:t>
            </a:r>
            <a:endParaRPr lang="en-US" sz="66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9ED2D8-F2AC-DB24-E272-1EBD216B1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61" y="2087881"/>
            <a:ext cx="3142864" cy="26822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hu-HU" cap="all" dirty="0"/>
              <a:t>Miért pont engem?</a:t>
            </a:r>
            <a:endParaRPr lang="en-US" cap="al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31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D74B3-4852-6DCC-FA70-6A6C01846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7A7857-F43C-7EAA-3A8A-8D9BB5F6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4" cy="691024"/>
          </a:xfrm>
        </p:spPr>
        <p:txBody>
          <a:bodyPr/>
          <a:lstStyle/>
          <a:p>
            <a:r>
              <a:rPr lang="hu-HU" dirty="0" err="1"/>
              <a:t>localStorage</a:t>
            </a:r>
            <a:r>
              <a:rPr lang="hu-HU" dirty="0"/>
              <a:t> </a:t>
            </a:r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8B464B31-29FC-6CF9-89FB-C63A7568501F}"/>
              </a:ext>
            </a:extLst>
          </p:cNvPr>
          <p:cNvGrpSpPr/>
          <p:nvPr/>
        </p:nvGrpSpPr>
        <p:grpSpPr>
          <a:xfrm>
            <a:off x="2712720" y="1274796"/>
            <a:ext cx="6766560" cy="4561461"/>
            <a:chOff x="1685678" y="1871143"/>
            <a:chExt cx="6766560" cy="4561461"/>
          </a:xfrm>
        </p:grpSpPr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3745EA26-E84E-41A4-1C9E-98A4344843FC}"/>
                </a:ext>
              </a:extLst>
            </p:cNvPr>
            <p:cNvSpPr/>
            <p:nvPr/>
          </p:nvSpPr>
          <p:spPr>
            <a:xfrm>
              <a:off x="1685678" y="1871143"/>
              <a:ext cx="6766560" cy="4561461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591A779F-E1FE-8CDC-F734-E084E3B71005}"/>
                </a:ext>
              </a:extLst>
            </p:cNvPr>
            <p:cNvSpPr txBox="1"/>
            <p:nvPr/>
          </p:nvSpPr>
          <p:spPr>
            <a:xfrm>
              <a:off x="3603076" y="1968351"/>
              <a:ext cx="2907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/>
                <a:t>Sebezhetőség: XSS</a:t>
              </a:r>
            </a:p>
          </p:txBody>
        </p:sp>
        <p:pic>
          <p:nvPicPr>
            <p:cNvPr id="4" name="Kép 3">
              <a:extLst>
                <a:ext uri="{FF2B5EF4-FFF2-40B4-BE49-F238E27FC236}">
                  <a16:creationId xmlns:a16="http://schemas.microsoft.com/office/drawing/2014/main" id="{21DAE9D8-42F7-FD90-4DCB-B082C8773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8914" y="2337683"/>
              <a:ext cx="6275944" cy="3902807"/>
            </a:xfrm>
            <a:prstGeom prst="rect">
              <a:avLst/>
            </a:prstGeom>
          </p:spPr>
        </p:pic>
      </p:grpSp>
      <p:sp>
        <p:nvSpPr>
          <p:cNvPr id="8" name="Nyíl: jobbra mutató 7">
            <a:extLst>
              <a:ext uri="{FF2B5EF4-FFF2-40B4-BE49-F238E27FC236}">
                <a16:creationId xmlns:a16="http://schemas.microsoft.com/office/drawing/2014/main" id="{C1747BA0-526F-7351-54C9-42CF156A919D}"/>
              </a:ext>
            </a:extLst>
          </p:cNvPr>
          <p:cNvSpPr/>
          <p:nvPr/>
        </p:nvSpPr>
        <p:spPr>
          <a:xfrm>
            <a:off x="7608438" y="3115299"/>
            <a:ext cx="1684162" cy="8804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4ED4DE07-E209-03D3-DB19-D8D6563BC1F3}"/>
              </a:ext>
            </a:extLst>
          </p:cNvPr>
          <p:cNvGrpSpPr/>
          <p:nvPr/>
        </p:nvGrpSpPr>
        <p:grpSpPr>
          <a:xfrm>
            <a:off x="9953304" y="2586324"/>
            <a:ext cx="1991798" cy="1938401"/>
            <a:chOff x="10025731" y="2586325"/>
            <a:chExt cx="1991798" cy="1938401"/>
          </a:xfrm>
        </p:grpSpPr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AE087FF2-3665-1465-2D22-81504CE411A1}"/>
                </a:ext>
              </a:extLst>
            </p:cNvPr>
            <p:cNvSpPr/>
            <p:nvPr/>
          </p:nvSpPr>
          <p:spPr>
            <a:xfrm>
              <a:off x="10025731" y="2586325"/>
              <a:ext cx="1991798" cy="1938401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E1A2F7DA-DB62-B60C-2DB2-705AA052D68D}"/>
                </a:ext>
              </a:extLst>
            </p:cNvPr>
            <p:cNvSpPr txBox="1"/>
            <p:nvPr/>
          </p:nvSpPr>
          <p:spPr>
            <a:xfrm>
              <a:off x="10202835" y="2586325"/>
              <a:ext cx="1637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/>
                <a:t>Megoldás:</a:t>
              </a:r>
            </a:p>
          </p:txBody>
        </p:sp>
        <p:sp>
          <p:nvSpPr>
            <p:cNvPr id="23" name="Szövegdoboz 22">
              <a:extLst>
                <a:ext uri="{FF2B5EF4-FFF2-40B4-BE49-F238E27FC236}">
                  <a16:creationId xmlns:a16="http://schemas.microsoft.com/office/drawing/2014/main" id="{04DDFC0B-91FE-0DF2-AD2C-AB74F145507B}"/>
                </a:ext>
              </a:extLst>
            </p:cNvPr>
            <p:cNvSpPr txBox="1"/>
            <p:nvPr/>
          </p:nvSpPr>
          <p:spPr>
            <a:xfrm>
              <a:off x="10167129" y="3167358"/>
              <a:ext cx="1709000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u-HU" sz="2800" dirty="0" err="1"/>
                <a:t>HttpOnly</a:t>
              </a:r>
              <a:r>
                <a:rPr lang="hu-HU" sz="2800" dirty="0"/>
                <a:t> süti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836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-0.2026 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4FF6F1-E6F0-81F9-EB99-0A9337504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DE018E6-7FBE-0127-C9D8-F5C3F4C8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/>
              <a:t>A LEGNAGYOBB PROBLÉMA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6B690F-33AD-513B-9614-7B270A682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61" y="2087881"/>
            <a:ext cx="3142864" cy="26822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cap="all"/>
              <a:t>„It’s not a bug, it’s a huge error”</a:t>
            </a:r>
            <a:endParaRPr lang="en-US" cap="al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8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2F665-11CE-DDC0-5E53-1D4B05FCE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6FBB03-1A72-9F86-3F5E-14CFF17B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4" cy="691024"/>
          </a:xfrm>
        </p:spPr>
        <p:txBody>
          <a:bodyPr/>
          <a:lstStyle/>
          <a:p>
            <a:r>
              <a:rPr lang="hu-HU" dirty="0"/>
              <a:t>autentikáció-szerinti nézet</a:t>
            </a:r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FA8255D0-3068-8AC0-0239-C1D1C8C6AB4D}"/>
              </a:ext>
            </a:extLst>
          </p:cNvPr>
          <p:cNvGrpSpPr/>
          <p:nvPr/>
        </p:nvGrpSpPr>
        <p:grpSpPr>
          <a:xfrm>
            <a:off x="6133192" y="2462880"/>
            <a:ext cx="5934728" cy="3505209"/>
            <a:chOff x="6174223" y="2462881"/>
            <a:chExt cx="5934728" cy="3505209"/>
          </a:xfrm>
        </p:grpSpPr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9EE7B33B-2E21-666D-0242-1CB479231AC6}"/>
                </a:ext>
              </a:extLst>
            </p:cNvPr>
            <p:cNvSpPr/>
            <p:nvPr/>
          </p:nvSpPr>
          <p:spPr>
            <a:xfrm>
              <a:off x="6174223" y="2462881"/>
              <a:ext cx="5934728" cy="3505209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7B094081-5279-D134-DD21-10208B03C46E}"/>
                </a:ext>
              </a:extLst>
            </p:cNvPr>
            <p:cNvSpPr txBox="1"/>
            <p:nvPr/>
          </p:nvSpPr>
          <p:spPr>
            <a:xfrm>
              <a:off x="7697856" y="2462881"/>
              <a:ext cx="2907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/>
                <a:t>Logged</a:t>
              </a:r>
              <a:r>
                <a:rPr lang="hu-HU" dirty="0"/>
                <a:t> in</a:t>
              </a:r>
            </a:p>
          </p:txBody>
        </p:sp>
        <p:pic>
          <p:nvPicPr>
            <p:cNvPr id="11" name="Kép 10">
              <a:extLst>
                <a:ext uri="{FF2B5EF4-FFF2-40B4-BE49-F238E27FC236}">
                  <a16:creationId xmlns:a16="http://schemas.microsoft.com/office/drawing/2014/main" id="{EA2B28EF-F7DF-EED5-AA1C-FA9281E55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9636" y="2816846"/>
              <a:ext cx="5703902" cy="3067444"/>
            </a:xfrm>
            <a:prstGeom prst="rect">
              <a:avLst/>
            </a:prstGeom>
          </p:spPr>
        </p:pic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3520980-F641-565F-4511-80C3F8C17FC7}"/>
              </a:ext>
            </a:extLst>
          </p:cNvPr>
          <p:cNvGrpSpPr/>
          <p:nvPr/>
        </p:nvGrpSpPr>
        <p:grpSpPr>
          <a:xfrm>
            <a:off x="124082" y="2462881"/>
            <a:ext cx="5934728" cy="3505209"/>
            <a:chOff x="83049" y="2462881"/>
            <a:chExt cx="5934728" cy="3505209"/>
          </a:xfrm>
        </p:grpSpPr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245C415E-CA6E-1716-F278-C410C137106C}"/>
                </a:ext>
              </a:extLst>
            </p:cNvPr>
            <p:cNvSpPr/>
            <p:nvPr/>
          </p:nvSpPr>
          <p:spPr>
            <a:xfrm>
              <a:off x="83049" y="2462881"/>
              <a:ext cx="5934728" cy="3505209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4BC1CFD5-9B8D-97D2-34A3-9F376DFAFC13}"/>
                </a:ext>
              </a:extLst>
            </p:cNvPr>
            <p:cNvSpPr txBox="1"/>
            <p:nvPr/>
          </p:nvSpPr>
          <p:spPr>
            <a:xfrm>
              <a:off x="1575038" y="2462881"/>
              <a:ext cx="2907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 err="1"/>
                <a:t>Logged</a:t>
              </a:r>
              <a:r>
                <a:rPr lang="hu-HU" dirty="0"/>
                <a:t> out</a:t>
              </a:r>
            </a:p>
          </p:txBody>
        </p:sp>
        <p:pic>
          <p:nvPicPr>
            <p:cNvPr id="14" name="Kép 13">
              <a:extLst>
                <a:ext uri="{FF2B5EF4-FFF2-40B4-BE49-F238E27FC236}">
                  <a16:creationId xmlns:a16="http://schemas.microsoft.com/office/drawing/2014/main" id="{DA382BAF-5FA5-BC8C-71E1-AB91B48C8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462" y="2816846"/>
              <a:ext cx="5720529" cy="30674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6252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D6C5F-3EF1-4EC8-9E54-088F465BC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96182D-0522-AACD-DC14-E8BDA299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4" cy="691024"/>
          </a:xfrm>
        </p:spPr>
        <p:txBody>
          <a:bodyPr/>
          <a:lstStyle/>
          <a:p>
            <a:r>
              <a:rPr lang="hu-HU" dirty="0"/>
              <a:t>Jogosultság-szerinti nézet</a:t>
            </a:r>
          </a:p>
        </p:txBody>
      </p: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6B618A50-7F17-2647-2568-B9707CCF84DF}"/>
              </a:ext>
            </a:extLst>
          </p:cNvPr>
          <p:cNvGrpSpPr/>
          <p:nvPr/>
        </p:nvGrpSpPr>
        <p:grpSpPr>
          <a:xfrm>
            <a:off x="1558642" y="908104"/>
            <a:ext cx="4379673" cy="5618335"/>
            <a:chOff x="1337315" y="770539"/>
            <a:chExt cx="4379673" cy="5618335"/>
          </a:xfrm>
        </p:grpSpPr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49A6DA14-C4F7-5764-2244-DB71971BD0A6}"/>
                </a:ext>
              </a:extLst>
            </p:cNvPr>
            <p:cNvSpPr/>
            <p:nvPr/>
          </p:nvSpPr>
          <p:spPr>
            <a:xfrm>
              <a:off x="1337315" y="770539"/>
              <a:ext cx="4379673" cy="561833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2D703A53-A4C5-73EA-620E-C50A4F119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24623"/>
            <a:stretch/>
          </p:blipFill>
          <p:spPr>
            <a:xfrm>
              <a:off x="1552225" y="1266273"/>
              <a:ext cx="3925052" cy="2416800"/>
            </a:xfrm>
            <a:prstGeom prst="rect">
              <a:avLst/>
            </a:prstGeom>
          </p:spPr>
        </p:pic>
        <p:pic>
          <p:nvPicPr>
            <p:cNvPr id="12" name="Kép 11">
              <a:extLst>
                <a:ext uri="{FF2B5EF4-FFF2-40B4-BE49-F238E27FC236}">
                  <a16:creationId xmlns:a16="http://schemas.microsoft.com/office/drawing/2014/main" id="{52347F39-283E-CB20-A12E-B641E5445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21313" b="36674"/>
            <a:stretch/>
          </p:blipFill>
          <p:spPr>
            <a:xfrm>
              <a:off x="1537495" y="3777383"/>
              <a:ext cx="3925052" cy="2416798"/>
            </a:xfrm>
            <a:prstGeom prst="rect">
              <a:avLst/>
            </a:prstGeom>
          </p:spPr>
        </p:pic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A01D92C6-3D93-1642-8959-CFD2B8D9A293}"/>
                </a:ext>
              </a:extLst>
            </p:cNvPr>
            <p:cNvSpPr txBox="1"/>
            <p:nvPr/>
          </p:nvSpPr>
          <p:spPr>
            <a:xfrm>
              <a:off x="2311419" y="896941"/>
              <a:ext cx="243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/>
                <a:t>CUSTOMER </a:t>
              </a:r>
              <a:r>
                <a:rPr lang="hu-HU" dirty="0" err="1"/>
                <a:t>View</a:t>
              </a:r>
              <a:endParaRPr lang="hu-HU" dirty="0"/>
            </a:p>
          </p:txBody>
        </p:sp>
      </p:grpSp>
      <p:grpSp>
        <p:nvGrpSpPr>
          <p:cNvPr id="31" name="Csoportba foglalás 30">
            <a:extLst>
              <a:ext uri="{FF2B5EF4-FFF2-40B4-BE49-F238E27FC236}">
                <a16:creationId xmlns:a16="http://schemas.microsoft.com/office/drawing/2014/main" id="{A8F951D1-FBB0-1F03-848E-A852FD141ADE}"/>
              </a:ext>
            </a:extLst>
          </p:cNvPr>
          <p:cNvGrpSpPr/>
          <p:nvPr/>
        </p:nvGrpSpPr>
        <p:grpSpPr>
          <a:xfrm>
            <a:off x="6253685" y="908103"/>
            <a:ext cx="4379673" cy="5618335"/>
            <a:chOff x="6221741" y="770539"/>
            <a:chExt cx="4379673" cy="5618335"/>
          </a:xfrm>
        </p:grpSpPr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03155060-6DBA-B9FA-0DAB-03FAD9A1CFFA}"/>
                </a:ext>
              </a:extLst>
            </p:cNvPr>
            <p:cNvSpPr/>
            <p:nvPr/>
          </p:nvSpPr>
          <p:spPr>
            <a:xfrm>
              <a:off x="6221741" y="770539"/>
              <a:ext cx="4379673" cy="561833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19" name="Kép 18">
              <a:extLst>
                <a:ext uri="{FF2B5EF4-FFF2-40B4-BE49-F238E27FC236}">
                  <a16:creationId xmlns:a16="http://schemas.microsoft.com/office/drawing/2014/main" id="{80FB7E4D-54B9-D03C-AF2F-C3B51FED5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4376"/>
            <a:stretch/>
          </p:blipFill>
          <p:spPr>
            <a:xfrm>
              <a:off x="6456417" y="1266275"/>
              <a:ext cx="3910322" cy="2416799"/>
            </a:xfrm>
            <a:prstGeom prst="rect">
              <a:avLst/>
            </a:prstGeom>
          </p:spPr>
        </p:pic>
        <p:pic>
          <p:nvPicPr>
            <p:cNvPr id="22" name="Kép 21">
              <a:extLst>
                <a:ext uri="{FF2B5EF4-FFF2-40B4-BE49-F238E27FC236}">
                  <a16:creationId xmlns:a16="http://schemas.microsoft.com/office/drawing/2014/main" id="{EAC9A41D-87E9-091D-D1C0-90714159B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r="12333" b="27009"/>
            <a:stretch/>
          </p:blipFill>
          <p:spPr>
            <a:xfrm>
              <a:off x="6456417" y="3777384"/>
              <a:ext cx="3925052" cy="2416798"/>
            </a:xfrm>
            <a:prstGeom prst="rect">
              <a:avLst/>
            </a:prstGeom>
          </p:spPr>
        </p:pic>
        <p:sp>
          <p:nvSpPr>
            <p:cNvPr id="23" name="Szövegdoboz 22">
              <a:extLst>
                <a:ext uri="{FF2B5EF4-FFF2-40B4-BE49-F238E27FC236}">
                  <a16:creationId xmlns:a16="http://schemas.microsoft.com/office/drawing/2014/main" id="{ED77AE69-5B9E-5653-5C80-FE5924A83BE6}"/>
                </a:ext>
              </a:extLst>
            </p:cNvPr>
            <p:cNvSpPr txBox="1"/>
            <p:nvPr/>
          </p:nvSpPr>
          <p:spPr>
            <a:xfrm>
              <a:off x="7203211" y="896942"/>
              <a:ext cx="243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/>
                <a:t>ADMIN </a:t>
              </a:r>
              <a:r>
                <a:rPr lang="hu-HU" dirty="0" err="1"/>
                <a:t>View</a:t>
              </a:r>
              <a:endParaRPr lang="hu-HU" dirty="0"/>
            </a:p>
          </p:txBody>
        </p:sp>
      </p:grpSp>
      <p:sp>
        <p:nvSpPr>
          <p:cNvPr id="32" name="Szorzás jele 31">
            <a:extLst>
              <a:ext uri="{FF2B5EF4-FFF2-40B4-BE49-F238E27FC236}">
                <a16:creationId xmlns:a16="http://schemas.microsoft.com/office/drawing/2014/main" id="{8979B83A-3E32-F352-5D95-B44B497CF831}"/>
              </a:ext>
            </a:extLst>
          </p:cNvPr>
          <p:cNvSpPr/>
          <p:nvPr/>
        </p:nvSpPr>
        <p:spPr>
          <a:xfrm>
            <a:off x="521068" y="-49697"/>
            <a:ext cx="10777992" cy="6957392"/>
          </a:xfrm>
          <a:prstGeom prst="mathMultipl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295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59B5BBA-00C3-6DD5-8D9B-B3444D69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/>
              <a:t>PROJECT SCOPE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F3A8BA-DDB2-C8DE-6FF7-981359883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61" y="2087881"/>
            <a:ext cx="3142864" cy="26822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cap="all" dirty="0"/>
              <a:t>A </a:t>
            </a:r>
            <a:r>
              <a:rPr lang="en-US" cap="all"/>
              <a:t>projekt</a:t>
            </a:r>
            <a:r>
              <a:rPr lang="en-US" cap="all" dirty="0"/>
              <a:t> </a:t>
            </a:r>
            <a:r>
              <a:rPr lang="en-US" cap="all"/>
              <a:t>céljának</a:t>
            </a:r>
            <a:r>
              <a:rPr lang="en-US" cap="all" dirty="0"/>
              <a:t> EGYÉRTELMŰ </a:t>
            </a:r>
            <a:r>
              <a:rPr lang="en-US" cap="all"/>
              <a:t>meghatározása</a:t>
            </a:r>
            <a:r>
              <a:rPr lang="en-US" cap="all" dirty="0"/>
              <a:t>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08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5BCF67-BAB1-2D48-B315-184D023D8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6AB2DD1-9682-3BD5-1DA2-D32CB0C31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/>
              <a:t>LESSONS LEARNED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C34E17-00F6-B69D-02FF-326C2B06D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61" y="2087881"/>
            <a:ext cx="3142864" cy="26822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cap="all"/>
              <a:t>„Jó pap holtig tanul.”</a:t>
            </a:r>
            <a:endParaRPr lang="en-US" cap="al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81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10588-E230-8689-C0D8-EF143299B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245A7B-17D9-4957-2348-7213C7CA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4" cy="691024"/>
          </a:xfrm>
        </p:spPr>
        <p:txBody>
          <a:bodyPr/>
          <a:lstStyle/>
          <a:p>
            <a:r>
              <a:rPr lang="hu-HU" dirty="0"/>
              <a:t>LESSONS LEARNED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2777CA-CDB1-92DF-12DD-A3176788D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15" y="1001865"/>
            <a:ext cx="11030970" cy="5208104"/>
          </a:xfrm>
        </p:spPr>
        <p:txBody>
          <a:bodyPr/>
          <a:lstStyle/>
          <a:p>
            <a:r>
              <a:rPr lang="hu-HU" b="1" dirty="0"/>
              <a:t>Tervezés</a:t>
            </a:r>
            <a:r>
              <a:rPr lang="hu-HU" dirty="0"/>
              <a:t>: A megoldandó probléma, entitások és azok kapcsolata.</a:t>
            </a:r>
          </a:p>
          <a:p>
            <a:r>
              <a:rPr lang="hu-HU" b="1" dirty="0"/>
              <a:t>Funkcionális szétválasztás</a:t>
            </a:r>
            <a:r>
              <a:rPr lang="hu-HU" dirty="0"/>
              <a:t>: A pizzéria menedzsment és a rendelés-kezelő alkalmazások külön bontása</a:t>
            </a:r>
          </a:p>
          <a:p>
            <a:r>
              <a:rPr lang="hu-HU" b="1" dirty="0"/>
              <a:t>Programozási</a:t>
            </a:r>
            <a:r>
              <a:rPr lang="hu-HU" dirty="0"/>
              <a:t> </a:t>
            </a:r>
            <a:r>
              <a:rPr lang="hu-HU" b="1" dirty="0"/>
              <a:t>konvenciók</a:t>
            </a:r>
            <a:r>
              <a:rPr lang="hu-HU" dirty="0"/>
              <a:t>: Azok ismerete és alkalmazása</a:t>
            </a:r>
          </a:p>
          <a:p>
            <a:r>
              <a:rPr lang="hu-HU" b="1" dirty="0"/>
              <a:t>Egységesítés</a:t>
            </a:r>
            <a:r>
              <a:rPr lang="hu-HU" dirty="0"/>
              <a:t>: Törekedjünk az egységes válaszokra</a:t>
            </a:r>
          </a:p>
          <a:p>
            <a:r>
              <a:rPr lang="hu-HU" b="1" dirty="0"/>
              <a:t>Hatékonyság</a:t>
            </a:r>
            <a:r>
              <a:rPr lang="hu-HU" dirty="0"/>
              <a:t>: Kerüljük a szükségtelen adatlekéréseket és műveleteket</a:t>
            </a:r>
          </a:p>
          <a:p>
            <a:r>
              <a:rPr lang="hu-HU" dirty="0"/>
              <a:t>Biztonság: A </a:t>
            </a:r>
            <a:r>
              <a:rPr lang="hu-HU" dirty="0" err="1"/>
              <a:t>refresh</a:t>
            </a:r>
            <a:r>
              <a:rPr lang="hu-HU" dirty="0"/>
              <a:t> </a:t>
            </a:r>
            <a:r>
              <a:rPr lang="hu-HU" dirty="0" err="1"/>
              <a:t>token</a:t>
            </a:r>
            <a:r>
              <a:rPr lang="hu-HU" dirty="0"/>
              <a:t> tárolása adatbázisban, </a:t>
            </a:r>
            <a:r>
              <a:rPr lang="hu-HU" dirty="0" err="1"/>
              <a:t>httpOnly</a:t>
            </a:r>
            <a:r>
              <a:rPr lang="hu-HU" dirty="0"/>
              <a:t> sütik használata, authorizáció elhelyezése az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tokenben</a:t>
            </a:r>
            <a:endParaRPr lang="hu-HU" dirty="0"/>
          </a:p>
          <a:p>
            <a:r>
              <a:rPr lang="hu-HU" b="1" dirty="0"/>
              <a:t>Feladatkörök</a:t>
            </a:r>
            <a:r>
              <a:rPr lang="hu-HU" dirty="0"/>
              <a:t>: Válasszuk szét a feladatköröket, amennyire csak lehet</a:t>
            </a:r>
          </a:p>
          <a:p>
            <a:r>
              <a:rPr lang="hu-HU" b="1" dirty="0"/>
              <a:t>Authorizáció</a:t>
            </a:r>
            <a:r>
              <a:rPr lang="hu-HU" dirty="0"/>
              <a:t>: Több figyelmet fordítani a szerepek szerinti nézetekre</a:t>
            </a:r>
          </a:p>
        </p:txBody>
      </p:sp>
    </p:spTree>
    <p:extLst>
      <p:ext uri="{BB962C8B-B14F-4D97-AF65-F5344CB8AC3E}">
        <p14:creationId xmlns:p14="http://schemas.microsoft.com/office/powerpoint/2010/main" val="4116316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1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1" name="Rectangle 13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5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C120E6E-9D53-3C05-36EA-6C5F2D51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Köszönöm szépen a figyelmet!</a:t>
            </a:r>
          </a:p>
        </p:txBody>
      </p:sp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Kép 4" descr="A képen ruházat, személy, Emberi arc, nő látható">
            <a:extLst>
              <a:ext uri="{FF2B5EF4-FFF2-40B4-BE49-F238E27FC236}">
                <a16:creationId xmlns:a16="http://schemas.microsoft.com/office/drawing/2014/main" id="{5E77E468-4491-6D25-A539-7E1D12E86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480" y="2433919"/>
            <a:ext cx="4810726" cy="32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52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B66A6-E7BB-7B8D-4CB0-A7E59271B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711B5DCB-7B62-0B9C-F30D-E7CE44247F3C}"/>
              </a:ext>
            </a:extLst>
          </p:cNvPr>
          <p:cNvSpPr/>
          <p:nvPr/>
        </p:nvSpPr>
        <p:spPr>
          <a:xfrm>
            <a:off x="320983" y="1258134"/>
            <a:ext cx="11550034" cy="503747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1DB083A-CE41-69EE-B4D0-C98D1FBA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4" cy="691024"/>
          </a:xfrm>
        </p:spPr>
        <p:txBody>
          <a:bodyPr/>
          <a:lstStyle/>
          <a:p>
            <a:r>
              <a:rPr lang="hu-HU" dirty="0" err="1"/>
              <a:t>database</a:t>
            </a:r>
            <a:endParaRPr lang="hu-HU" dirty="0"/>
          </a:p>
        </p:txBody>
      </p:sp>
      <p:pic>
        <p:nvPicPr>
          <p:cNvPr id="7" name="Kép 6" descr="A képen képernyőkép, diagram, sor látható&#10;&#10;Automatikusan generált leírás">
            <a:extLst>
              <a:ext uri="{FF2B5EF4-FFF2-40B4-BE49-F238E27FC236}">
                <a16:creationId xmlns:a16="http://schemas.microsoft.com/office/drawing/2014/main" id="{570C8C40-6F5E-4ADD-E607-24B07C300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71" y="1680402"/>
            <a:ext cx="10713058" cy="4171758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13783568-5085-0BA1-2EEC-F6BF66E32E8A}"/>
              </a:ext>
            </a:extLst>
          </p:cNvPr>
          <p:cNvSpPr/>
          <p:nvPr/>
        </p:nvSpPr>
        <p:spPr>
          <a:xfrm>
            <a:off x="865848" y="3981281"/>
            <a:ext cx="3342010" cy="1480843"/>
          </a:xfrm>
          <a:prstGeom prst="rect">
            <a:avLst/>
          </a:prstGeom>
          <a:solidFill>
            <a:srgbClr val="C00000">
              <a:alpha val="10196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91C57B0-9886-8D79-6C60-1C3219877321}"/>
              </a:ext>
            </a:extLst>
          </p:cNvPr>
          <p:cNvSpPr txBox="1"/>
          <p:nvPr/>
        </p:nvSpPr>
        <p:spPr>
          <a:xfrm>
            <a:off x="865848" y="5415200"/>
            <a:ext cx="362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Nem létfontosságú (egyeseknek)</a:t>
            </a:r>
          </a:p>
        </p:txBody>
      </p:sp>
    </p:spTree>
    <p:extLst>
      <p:ext uri="{BB962C8B-B14F-4D97-AF65-F5344CB8AC3E}">
        <p14:creationId xmlns:p14="http://schemas.microsoft.com/office/powerpoint/2010/main" val="351516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0056D-2DFE-6677-6338-5FC5187F3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26532F04-C721-8CFF-FAA8-484EF34BEDB4}"/>
              </a:ext>
            </a:extLst>
          </p:cNvPr>
          <p:cNvSpPr/>
          <p:nvPr/>
        </p:nvSpPr>
        <p:spPr>
          <a:xfrm>
            <a:off x="2782957" y="2162755"/>
            <a:ext cx="6626086" cy="322822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FD0CCDA-8E39-565D-2619-B590228D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4" cy="691024"/>
          </a:xfrm>
        </p:spPr>
        <p:txBody>
          <a:bodyPr/>
          <a:lstStyle/>
          <a:p>
            <a:r>
              <a:rPr lang="hu-HU" dirty="0" err="1"/>
              <a:t>database</a:t>
            </a:r>
            <a:endParaRPr lang="hu-HU" dirty="0"/>
          </a:p>
        </p:txBody>
      </p:sp>
      <p:pic>
        <p:nvPicPr>
          <p:cNvPr id="4" name="Kép 3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AE0DD8EE-A2F2-054A-0102-0EAFAB401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12" y="2595769"/>
            <a:ext cx="57435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0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27B72-1970-8F90-1CC7-B10C5C926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85428E81-98F6-F892-9323-D2D8DE5D8203}"/>
              </a:ext>
            </a:extLst>
          </p:cNvPr>
          <p:cNvSpPr/>
          <p:nvPr/>
        </p:nvSpPr>
        <p:spPr>
          <a:xfrm>
            <a:off x="2853791" y="1772156"/>
            <a:ext cx="6484418" cy="40094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779F9C3-063B-CC16-0393-11CFB330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4" cy="691024"/>
          </a:xfrm>
        </p:spPr>
        <p:txBody>
          <a:bodyPr/>
          <a:lstStyle/>
          <a:p>
            <a:r>
              <a:rPr lang="hu-HU" dirty="0" err="1"/>
              <a:t>database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2A311D6-80BC-1074-BA4B-A7A711D80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312" y="2165626"/>
            <a:ext cx="56673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4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Picture 28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91" name="Rectangle 290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3" name="Picture 292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766F92F-5101-B13B-D375-B8BE921D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A „</a:t>
            </a:r>
            <a:r>
              <a:rPr lang="en-US" sz="4800">
                <a:solidFill>
                  <a:srgbClr val="FFFFFF"/>
                </a:solidFill>
              </a:rPr>
              <a:t>Mindentudó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>
                <a:solidFill>
                  <a:srgbClr val="FFFFFF"/>
                </a:solidFill>
              </a:rPr>
              <a:t>alkalmazás</a:t>
            </a:r>
            <a:r>
              <a:rPr lang="en-US" sz="4800" dirty="0">
                <a:solidFill>
                  <a:srgbClr val="FFFFFF"/>
                </a:solidFill>
              </a:rPr>
              <a:t>”</a:t>
            </a:r>
          </a:p>
        </p:txBody>
      </p:sp>
      <p:sp useBgFill="1">
        <p:nvSpPr>
          <p:cNvPr id="295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97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Kép 6" descr="A képen szöveg, Emberi arc, ember, képernyőkép látható&#10;&#10;Automatikusan generált leírás">
            <a:extLst>
              <a:ext uri="{FF2B5EF4-FFF2-40B4-BE49-F238E27FC236}">
                <a16:creationId xmlns:a16="http://schemas.microsoft.com/office/drawing/2014/main" id="{D4614DEA-37CC-9FB3-1E5F-3A68BFEAD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868" y="2433919"/>
            <a:ext cx="4013950" cy="32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11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448C8A-5E75-5337-6DC3-FE3F760EC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4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6869E91-8B56-9A6B-0702-252A7ECD7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/>
              <a:t>KONVENCIÓK BETARTÁSA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B91FC6-4EAF-266B-57A3-0DC9374D1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61" y="2087881"/>
            <a:ext cx="3142864" cy="26822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cap="all"/>
              <a:t>Nem kötelező, de ajánlott</a:t>
            </a:r>
            <a:endParaRPr lang="en-US" cap="all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22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26FA074C-8B99-B11F-297C-3197279F367E}"/>
              </a:ext>
            </a:extLst>
          </p:cNvPr>
          <p:cNvSpPr/>
          <p:nvPr/>
        </p:nvSpPr>
        <p:spPr>
          <a:xfrm>
            <a:off x="210393" y="1270450"/>
            <a:ext cx="11771214" cy="432902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A6E44F7-25C4-C188-5188-FB1C81BA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4" cy="691024"/>
          </a:xfrm>
        </p:spPr>
        <p:txBody>
          <a:bodyPr/>
          <a:lstStyle/>
          <a:p>
            <a:r>
              <a:rPr lang="hu-HU" dirty="0"/>
              <a:t>REST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869E6F2-433C-A71C-A225-8BEFA3818A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44"/>
          <a:stretch/>
        </p:blipFill>
        <p:spPr>
          <a:xfrm>
            <a:off x="5986264" y="1614790"/>
            <a:ext cx="5568563" cy="362841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1E69959-1BBE-9646-2C3E-F2B7FF172E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672"/>
          <a:stretch/>
        </p:blipFill>
        <p:spPr>
          <a:xfrm>
            <a:off x="587072" y="1614790"/>
            <a:ext cx="5246792" cy="3628418"/>
          </a:xfrm>
          <a:prstGeom prst="rect">
            <a:avLst/>
          </a:prstGeom>
        </p:spPr>
      </p:pic>
      <p:sp>
        <p:nvSpPr>
          <p:cNvPr id="11" name="Szorzás jele 10">
            <a:extLst>
              <a:ext uri="{FF2B5EF4-FFF2-40B4-BE49-F238E27FC236}">
                <a16:creationId xmlns:a16="http://schemas.microsoft.com/office/drawing/2014/main" id="{C882CF9C-2644-BFA4-3108-D26FC4E8678D}"/>
              </a:ext>
            </a:extLst>
          </p:cNvPr>
          <p:cNvSpPr/>
          <p:nvPr/>
        </p:nvSpPr>
        <p:spPr>
          <a:xfrm>
            <a:off x="521068" y="-49697"/>
            <a:ext cx="10777992" cy="6957392"/>
          </a:xfrm>
          <a:prstGeom prst="mathMultipl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813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94FA85D-39DC-9633-2094-394E1AFA3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hu-HU" sz="4800" dirty="0">
                <a:solidFill>
                  <a:srgbClr val="FFFFFF"/>
                </a:solidFill>
              </a:rPr>
              <a:t>Amikor a junior tanulja a REST API-t</a:t>
            </a:r>
            <a:endParaRPr lang="en-US" sz="4800" dirty="0">
              <a:solidFill>
                <a:srgbClr val="FFFFFF"/>
              </a:solidFill>
            </a:endParaRPr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Kép 4" descr="A képen szöveg, képernyőkép látható&#10;&#10;Automatikusan generált leírás">
            <a:extLst>
              <a:ext uri="{FF2B5EF4-FFF2-40B4-BE49-F238E27FC236}">
                <a16:creationId xmlns:a16="http://schemas.microsoft.com/office/drawing/2014/main" id="{BCCB7C47-3332-CA37-35B6-EBA54B4BC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757" y="1400783"/>
            <a:ext cx="3760172" cy="52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31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TM03457452[[fn=Égi]]</Template>
  <TotalTime>602</TotalTime>
  <Words>274</Words>
  <Application>Microsoft Office PowerPoint</Application>
  <PresentationFormat>Szélesvásznú</PresentationFormat>
  <Paragraphs>70</Paragraphs>
  <Slides>22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7" baseType="lpstr">
      <vt:lpstr>Aptos</vt:lpstr>
      <vt:lpstr>Arial</vt:lpstr>
      <vt:lpstr>Calibri</vt:lpstr>
      <vt:lpstr>Calibri Light</vt:lpstr>
      <vt:lpstr>Égi</vt:lpstr>
      <vt:lpstr>Hogyan (NE) fejlesszünk?</vt:lpstr>
      <vt:lpstr>PROJECT SCOPE</vt:lpstr>
      <vt:lpstr>database</vt:lpstr>
      <vt:lpstr>database</vt:lpstr>
      <vt:lpstr>database</vt:lpstr>
      <vt:lpstr>A „Mindentudó alkalmazás”</vt:lpstr>
      <vt:lpstr>KONVENCIÓK BETARTÁSA</vt:lpstr>
      <vt:lpstr>REST</vt:lpstr>
      <vt:lpstr>Amikor a junior tanulja a REST API-t</vt:lpstr>
      <vt:lpstr>VÁLASZ egységesítés</vt:lpstr>
      <vt:lpstr>Exception_handler</vt:lpstr>
      <vt:lpstr>response</vt:lpstr>
      <vt:lpstr>Hatékonyság, feladatkörök</vt:lpstr>
      <vt:lpstr>Jwt autentikáció</vt:lpstr>
      <vt:lpstr>Biztonság</vt:lpstr>
      <vt:lpstr>localStorage </vt:lpstr>
      <vt:lpstr>A LEGNAGYOBB PROBLÉMA</vt:lpstr>
      <vt:lpstr>autentikáció-szerinti nézet</vt:lpstr>
      <vt:lpstr>Jogosultság-szerinti nézet</vt:lpstr>
      <vt:lpstr>LESSONS LEARNED</vt:lpstr>
      <vt:lpstr>LESSONS LEARNED</vt:lpstr>
      <vt:lpstr>Köszönöm szépen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1</cp:revision>
  <dcterms:created xsi:type="dcterms:W3CDTF">2025-01-05T10:43:55Z</dcterms:created>
  <dcterms:modified xsi:type="dcterms:W3CDTF">2025-01-05T20:46:05Z</dcterms:modified>
</cp:coreProperties>
</file>