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-155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67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8433" y="352581"/>
            <a:ext cx="7169727" cy="456807"/>
          </a:xfrm>
        </p:spPr>
        <p:txBody>
          <a:bodyPr>
            <a:normAutofit/>
          </a:bodyPr>
          <a:lstStyle>
            <a:lvl1pPr algn="l">
              <a:defRPr sz="2400" b="1" i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07174" y="6530086"/>
            <a:ext cx="536825" cy="29709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accent4"/>
                </a:solidFill>
              </a:defRPr>
            </a:lvl1pPr>
          </a:lstStyle>
          <a:p>
            <a:fld id="{E272C4D8-07B5-4A41-94DF-12E69FD177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248506" y="225913"/>
            <a:ext cx="1148780" cy="586654"/>
            <a:chOff x="248506" y="225913"/>
            <a:chExt cx="1148780" cy="586654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48506" y="238796"/>
              <a:ext cx="1148780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V="1">
              <a:off x="281254" y="225913"/>
              <a:ext cx="0" cy="586654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 userDrawn="1"/>
        </p:nvSpPr>
        <p:spPr>
          <a:xfrm>
            <a:off x="7649106" y="6560908"/>
            <a:ext cx="1058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국예림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" name="직선 연결선 16"/>
          <p:cNvCxnSpPr>
            <a:endCxn id="15" idx="0"/>
          </p:cNvCxnSpPr>
          <p:nvPr userDrawn="1"/>
        </p:nvCxnSpPr>
        <p:spPr>
          <a:xfrm flipH="1" flipV="1">
            <a:off x="8178226" y="6560908"/>
            <a:ext cx="1099339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91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008793" y="2252000"/>
            <a:ext cx="2176195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 flipV="1">
            <a:off x="1073001" y="2252000"/>
            <a:ext cx="0" cy="111133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3377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8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gnetyz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gnetyz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ivetailors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fivetailor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nsreflections.com.au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rdnsreflections.com.a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포트폴리오 </a:t>
            </a:r>
            <a:r>
              <a:rPr lang="ko-KR" altLang="en-US" dirty="0" err="1" smtClean="0"/>
              <a:t>기획안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8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 flipH="1">
            <a:off x="7815866" y="2381601"/>
            <a:ext cx="31252" cy="183414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156461" y="2381601"/>
            <a:ext cx="39989" cy="234677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516422" y="2381601"/>
            <a:ext cx="53107" cy="3116675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2899481" y="2381601"/>
            <a:ext cx="31252" cy="183414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3"/>
          </p:cNvCxnSpPr>
          <p:nvPr/>
        </p:nvCxnSpPr>
        <p:spPr>
          <a:xfrm>
            <a:off x="1854531" y="2196935"/>
            <a:ext cx="5864431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메뉴 구성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14500" y="1626920"/>
            <a:ext cx="1140031" cy="1140031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4501" y="2012269"/>
            <a:ext cx="11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350821" y="1626920"/>
            <a:ext cx="1151906" cy="1140031"/>
            <a:chOff x="1900052" y="1531917"/>
            <a:chExt cx="1151906" cy="1140031"/>
          </a:xfrm>
        </p:grpSpPr>
        <p:sp>
          <p:nvSpPr>
            <p:cNvPr id="6" name="타원 5"/>
            <p:cNvSpPr/>
            <p:nvPr/>
          </p:nvSpPr>
          <p:spPr>
            <a:xfrm>
              <a:off x="1900052" y="1531917"/>
              <a:ext cx="1140031" cy="11400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11928" y="1798512"/>
              <a:ext cx="1140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About me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999017" y="1626920"/>
            <a:ext cx="1140031" cy="1140031"/>
            <a:chOff x="3241964" y="1531917"/>
            <a:chExt cx="1140031" cy="1140031"/>
          </a:xfrm>
        </p:grpSpPr>
        <p:sp>
          <p:nvSpPr>
            <p:cNvPr id="8" name="타원 7"/>
            <p:cNvSpPr/>
            <p:nvPr/>
          </p:nvSpPr>
          <p:spPr>
            <a:xfrm>
              <a:off x="3241964" y="1531917"/>
              <a:ext cx="1140031" cy="11400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41965" y="1917266"/>
              <a:ext cx="1140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Work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35338" y="1626920"/>
            <a:ext cx="1140031" cy="1140031"/>
            <a:chOff x="4643252" y="1531917"/>
            <a:chExt cx="1140031" cy="1140031"/>
          </a:xfrm>
        </p:grpSpPr>
        <p:sp>
          <p:nvSpPr>
            <p:cNvPr id="10" name="타원 9"/>
            <p:cNvSpPr/>
            <p:nvPr/>
          </p:nvSpPr>
          <p:spPr>
            <a:xfrm>
              <a:off x="4643252" y="1531917"/>
              <a:ext cx="1140031" cy="11400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253" y="1917266"/>
              <a:ext cx="1140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Contact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271658" y="1626920"/>
            <a:ext cx="1140031" cy="1140031"/>
            <a:chOff x="4643252" y="1531917"/>
            <a:chExt cx="1140031" cy="1140031"/>
          </a:xfrm>
        </p:grpSpPr>
        <p:sp>
          <p:nvSpPr>
            <p:cNvPr id="21" name="타원 20"/>
            <p:cNvSpPr/>
            <p:nvPr/>
          </p:nvSpPr>
          <p:spPr>
            <a:xfrm>
              <a:off x="4643252" y="1531917"/>
              <a:ext cx="1140031" cy="11400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3253" y="1917266"/>
              <a:ext cx="1140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Ispiration</a:t>
              </a:r>
              <a:endParaRPr lang="ko-KR" alt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362698" y="2970829"/>
            <a:ext cx="11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Careers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2698" y="3528970"/>
            <a:ext cx="11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Skill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01493" y="2970829"/>
            <a:ext cx="11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Editorial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01493" y="3528970"/>
            <a:ext cx="11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Web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1493" y="4134612"/>
            <a:ext cx="11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50000"/>
                  </a:schemeClr>
                </a:solidFill>
              </a:rPr>
              <a:t>Illust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01493" y="4728379"/>
            <a:ext cx="11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AD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28413" y="2970829"/>
            <a:ext cx="11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E-mail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28413" y="3528970"/>
            <a:ext cx="11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SNS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28413" y="4134612"/>
            <a:ext cx="11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Blog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79083" y="2970829"/>
            <a:ext cx="11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Picture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79083" y="3528970"/>
            <a:ext cx="11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Video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구성도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7804" y="973286"/>
            <a:ext cx="858477" cy="3325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7804" y="997527"/>
            <a:ext cx="2046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사이트명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Jamie Kook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94125" y="973286"/>
            <a:ext cx="1048483" cy="3325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94126" y="997527"/>
            <a:ext cx="311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 주소    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http://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804" y="1341420"/>
            <a:ext cx="8613063" cy="3325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7804" y="1365661"/>
            <a:ext cx="1452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 Name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21922" y="1353786"/>
            <a:ext cx="0" cy="307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92582" y="1365661"/>
            <a:ext cx="1452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Story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715485" y="1353786"/>
            <a:ext cx="0" cy="307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40933" y="1365661"/>
            <a:ext cx="2946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Check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35954"/>
              </p:ext>
            </p:extLst>
          </p:nvPr>
        </p:nvGraphicFramePr>
        <p:xfrm>
          <a:off x="257803" y="1837336"/>
          <a:ext cx="8613063" cy="4189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19"/>
                <a:gridCol w="4001984"/>
                <a:gridCol w="3146960"/>
              </a:tblGrid>
              <a:tr h="901537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Intro</a:t>
                      </a:r>
                      <a:endParaRPr lang="ko-KR" alt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개인 로고이미지</a:t>
                      </a:r>
                      <a:endParaRPr lang="en-US" altLang="ko-KR" sz="1400" b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메인 </a:t>
                      </a:r>
                      <a:r>
                        <a:rPr lang="ko-KR" altLang="en-US" sz="14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네비게이션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하단위치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메인 슬라이드 적용</a:t>
                      </a:r>
                      <a:endParaRPr lang="ko-KR" altLang="en-US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로고이미지 준비</a:t>
                      </a:r>
                      <a:endParaRPr lang="en-US" altLang="ko-KR" sz="1400" b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네비게이션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아이콘 이미지 준비</a:t>
                      </a:r>
                      <a:endParaRPr lang="en-US" altLang="ko-KR" sz="1400" b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슬라이드 이미지 준비</a:t>
                      </a:r>
                      <a:endParaRPr lang="en-US" altLang="ko-KR" sz="1400" b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컬러선정</a:t>
                      </a:r>
                      <a:endParaRPr lang="ko-KR" altLang="en-US" sz="14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1537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About</a:t>
                      </a:r>
                      <a:endParaRPr lang="ko-KR" alt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인사말</a:t>
                      </a:r>
                      <a:endParaRPr lang="en-US" altLang="ko-KR" sz="1400" b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커리어 소개</a:t>
                      </a:r>
                      <a:endParaRPr lang="en-US" altLang="ko-KR" sz="1400" b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스킬소개</a:t>
                      </a:r>
                      <a:endParaRPr lang="en-US" altLang="ko-KR" sz="1400" b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개인사진 또는 대표이미지 준비</a:t>
                      </a:r>
                      <a:endParaRPr lang="ko-KR" altLang="en-US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스킬소개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14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프로그래스기능적용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3652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Work Process</a:t>
                      </a:r>
                      <a:endParaRPr lang="ko-KR" alt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400" b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기획 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/ 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디자인스케치 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/  </a:t>
                      </a:r>
                      <a:r>
                        <a:rPr lang="ko-KR" altLang="en-US" sz="14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목업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/ 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시안 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/ 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개발  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/ 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</a:t>
                      </a:r>
                      <a:endParaRPr lang="en-US" altLang="ko-KR" sz="1400" b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WOW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애니메이션 적용</a:t>
                      </a:r>
                      <a:endParaRPr lang="en-US" altLang="ko-KR" sz="1400" b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3173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Work</a:t>
                      </a:r>
                      <a:endParaRPr lang="ko-KR" alt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400" b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All  / GRAPHIC / WEB  / RWD  / </a:t>
                      </a:r>
                      <a:r>
                        <a:rPr lang="en-US" altLang="ko-KR" sz="14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WebApp</a:t>
                      </a:r>
                      <a:endParaRPr lang="ko-KR" altLang="en-US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   </a:t>
                      </a:r>
                      <a:r>
                        <a:rPr lang="ko-KR" altLang="en-US" sz="14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라이트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박스</a:t>
                      </a:r>
                      <a:endParaRPr lang="en-US" altLang="ko-KR" sz="1400" b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sz="14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필터링기능</a:t>
                      </a:r>
                      <a:endParaRPr lang="en-US" altLang="ko-KR" sz="1400" b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목록보기</a:t>
                      </a:r>
                      <a:endParaRPr lang="ko-KR" altLang="en-US" sz="14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3173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Contact</a:t>
                      </a:r>
                      <a:endParaRPr lang="ko-KR" alt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연락처정보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폼메일</a:t>
                      </a:r>
                      <a:endParaRPr lang="ko-KR" altLang="en-US"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2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기타사항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75584"/>
              </p:ext>
            </p:extLst>
          </p:nvPr>
        </p:nvGraphicFramePr>
        <p:xfrm>
          <a:off x="530936" y="1041689"/>
          <a:ext cx="8613064" cy="435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532"/>
                <a:gridCol w="4306532"/>
              </a:tblGrid>
              <a:tr h="2133291"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기본 폴더구성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Kook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폴더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doc – html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문서 저장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b="0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en-US" altLang="ko-KR" sz="1400" b="0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문서 저장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b="0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en-US" altLang="ko-KR" sz="1400" b="0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문서 저장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image –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 이미지 저장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b="0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psd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작업 이미지 저장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font –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사용폰트 저장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b="0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src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사이트 준비자료 저장</a:t>
                      </a:r>
                      <a:endParaRPr lang="en-US" altLang="ko-KR" sz="1400" b="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1400" b="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291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이후 사항은 그때그때</a:t>
                      </a:r>
                      <a:r>
                        <a:rPr lang="en-US" altLang="ko-KR" sz="1400" b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…….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2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1092530" y="1864426"/>
            <a:ext cx="1401289" cy="140128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724" y="2334237"/>
            <a:ext cx="86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표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493819" y="2103404"/>
            <a:ext cx="6139542" cy="923330"/>
            <a:chOff x="2291938" y="1616516"/>
            <a:chExt cx="6139542" cy="923330"/>
          </a:xfrm>
        </p:grpSpPr>
        <p:cxnSp>
          <p:nvCxnSpPr>
            <p:cNvPr id="20" name="직선 연결선 19"/>
            <p:cNvCxnSpPr>
              <a:stCxn id="17" idx="2"/>
              <a:endCxn id="9" idx="6"/>
            </p:cNvCxnSpPr>
            <p:nvPr/>
          </p:nvCxnSpPr>
          <p:spPr>
            <a:xfrm flipH="1">
              <a:off x="2291938" y="1891514"/>
              <a:ext cx="558142" cy="186669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8" idx="2"/>
              <a:endCxn id="9" idx="6"/>
            </p:cNvCxnSpPr>
            <p:nvPr/>
          </p:nvCxnSpPr>
          <p:spPr>
            <a:xfrm flipH="1" flipV="1">
              <a:off x="2291938" y="2078183"/>
              <a:ext cx="558142" cy="21709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33205" y="1616516"/>
              <a:ext cx="5498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2">
                      <a:lumMod val="25000"/>
                    </a:schemeClr>
                  </a:solidFill>
                </a:rPr>
                <a:t>나의 디자인 작품을 알린다</a:t>
              </a:r>
              <a:endParaRPr lang="en-US" altLang="ko-KR" dirty="0" smtClean="0">
                <a:solidFill>
                  <a:schemeClr val="bg2">
                    <a:lumMod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2">
                      <a:lumMod val="25000"/>
                    </a:schemeClr>
                  </a:solidFill>
                </a:rPr>
                <a:t>취업을 위한 포트폴리오로 사용한다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850080" y="1835474"/>
              <a:ext cx="112080" cy="112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850080" y="2239235"/>
              <a:ext cx="112080" cy="112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타원 32"/>
          <p:cNvSpPr/>
          <p:nvPr/>
        </p:nvSpPr>
        <p:spPr>
          <a:xfrm>
            <a:off x="1092530" y="3735526"/>
            <a:ext cx="1401289" cy="140128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59724" y="4205337"/>
            <a:ext cx="86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겟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493819" y="3974504"/>
            <a:ext cx="6139542" cy="923330"/>
            <a:chOff x="2291938" y="1616516"/>
            <a:chExt cx="6139542" cy="923330"/>
          </a:xfrm>
        </p:grpSpPr>
        <p:cxnSp>
          <p:nvCxnSpPr>
            <p:cNvPr id="37" name="직선 연결선 36"/>
            <p:cNvCxnSpPr>
              <a:stCxn id="40" idx="2"/>
            </p:cNvCxnSpPr>
            <p:nvPr/>
          </p:nvCxnSpPr>
          <p:spPr>
            <a:xfrm flipH="1">
              <a:off x="2291938" y="1891514"/>
              <a:ext cx="558142" cy="186669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41" idx="2"/>
            </p:cNvCxnSpPr>
            <p:nvPr/>
          </p:nvCxnSpPr>
          <p:spPr>
            <a:xfrm flipH="1" flipV="1">
              <a:off x="2291938" y="2078183"/>
              <a:ext cx="558142" cy="21709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933205" y="1616516"/>
              <a:ext cx="5498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2">
                      <a:lumMod val="25000"/>
                    </a:schemeClr>
                  </a:solidFill>
                </a:rPr>
                <a:t>디자이너</a:t>
              </a:r>
              <a:endParaRPr lang="en-US" altLang="ko-KR" dirty="0" smtClean="0">
                <a:solidFill>
                  <a:schemeClr val="bg2">
                    <a:lumMod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2">
                      <a:lumMod val="25000"/>
                    </a:schemeClr>
                  </a:solidFill>
                </a:rPr>
                <a:t>회사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2850080" y="1835474"/>
              <a:ext cx="112080" cy="112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2850080" y="2239235"/>
              <a:ext cx="112080" cy="112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8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 – </a:t>
            </a:r>
            <a:r>
              <a:rPr lang="ko-KR" altLang="en-US" sz="1600" dirty="0" smtClean="0"/>
              <a:t>화면의 움직임과 아이콘</a:t>
            </a:r>
            <a:endParaRPr lang="ko-KR" altLang="en-US" sz="16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983"/>
            <a:ext cx="5477977" cy="26397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23" y="3714703"/>
            <a:ext cx="5477977" cy="2639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723906" y="833981"/>
            <a:ext cx="30400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/>
              <a:t>URL</a:t>
            </a:r>
          </a:p>
          <a:p>
            <a:pPr fontAlgn="base"/>
            <a:r>
              <a:rPr lang="en-US" altLang="ko-KR" u="sng" dirty="0" smtClean="0">
                <a:hlinkClick r:id="rId4"/>
              </a:rPr>
              <a:t>http</a:t>
            </a:r>
            <a:r>
              <a:rPr lang="en-US" altLang="ko-KR" u="sng" dirty="0">
                <a:hlinkClick r:id="rId4"/>
              </a:rPr>
              <a:t>://www.magnetyz.com</a:t>
            </a:r>
            <a:r>
              <a:rPr lang="en-US" altLang="ko-KR" u="sng" dirty="0" smtClean="0">
                <a:hlinkClick r:id="rId4"/>
              </a:rPr>
              <a:t>/</a:t>
            </a:r>
            <a:endParaRPr lang="en-US" altLang="ko-KR" u="sng" dirty="0" smtClean="0"/>
          </a:p>
          <a:p>
            <a:pPr fontAlgn="base"/>
            <a:endParaRPr lang="en-US" altLang="ko-KR" u="sng" dirty="0"/>
          </a:p>
          <a:p>
            <a:pPr marL="63500" marR="63500" algn="just" fontAlgn="base">
              <a:lnSpc>
                <a:spcPct val="150000"/>
              </a:lnSpc>
            </a:pPr>
            <a:r>
              <a:rPr lang="ko-KR" altLang="en-US" sz="1400" kern="0" spc="0" dirty="0" smtClean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 에이전시 사이트</a:t>
            </a:r>
            <a:endParaRPr lang="en-US" altLang="ko-KR" sz="1400" kern="0" spc="0" dirty="0" smtClean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3500" marR="63500" algn="just" fontAlgn="base">
              <a:lnSpc>
                <a:spcPct val="150000"/>
              </a:lnSpc>
            </a:pPr>
            <a:r>
              <a:rPr lang="en-US" altLang="ko-KR" sz="1400" kern="0" spc="0" dirty="0" smtClean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 : 784*5700(</a:t>
            </a:r>
            <a:r>
              <a:rPr lang="ko-KR" altLang="en-US" sz="1400" kern="0" spc="0" dirty="0" err="1" smtClean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원페이지</a:t>
            </a:r>
            <a:r>
              <a:rPr lang="en-US" altLang="ko-KR" sz="1400" kern="0" spc="0" dirty="0" smtClean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kern="0" spc="0" dirty="0" smtClean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3500" marR="63500" algn="just" fontAlgn="base">
              <a:lnSpc>
                <a:spcPct val="150000"/>
              </a:lnSpc>
            </a:pPr>
            <a:r>
              <a:rPr lang="en-US" altLang="ko-KR" sz="1400" kern="0" spc="0" dirty="0" err="1" smtClean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gnb</a:t>
            </a:r>
            <a:r>
              <a:rPr lang="en-US" altLang="ko-KR" sz="1400" kern="0" spc="0" dirty="0" smtClean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 </a:t>
            </a:r>
            <a:r>
              <a:rPr lang="ko-KR" altLang="en-US" sz="1400" kern="0" spc="0" dirty="0" smtClean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하단 아이콘</a:t>
            </a:r>
            <a:r>
              <a:rPr lang="en-US" altLang="ko-KR" sz="1400" kern="0" spc="0" dirty="0" smtClean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(#01)</a:t>
            </a:r>
            <a:endParaRPr lang="ko-KR" altLang="en-US" sz="1400" kern="0" spc="0" dirty="0" smtClean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3500" marR="63500" algn="just" fontAlgn="base">
              <a:lnSpc>
                <a:spcPct val="150000"/>
              </a:lnSpc>
            </a:pPr>
            <a:r>
              <a:rPr lang="en-US" altLang="ko-KR" sz="1400" kern="0" spc="0" dirty="0" smtClean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 color : light grey(#e6e6e6)</a:t>
            </a:r>
          </a:p>
        </p:txBody>
      </p:sp>
    </p:spTree>
    <p:extLst>
      <p:ext uri="{BB962C8B-B14F-4D97-AF65-F5344CB8AC3E}">
        <p14:creationId xmlns:p14="http://schemas.microsoft.com/office/powerpoint/2010/main" val="9020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936" y="3768034"/>
            <a:ext cx="48807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b="1" dirty="0" smtClean="0"/>
              <a:t>&lt;</a:t>
            </a:r>
            <a:r>
              <a:rPr lang="ko-KR" altLang="en-US" sz="1400" b="1" dirty="0"/>
              <a:t>장점</a:t>
            </a:r>
            <a:r>
              <a:rPr lang="en-US" altLang="ko-KR" sz="1400" b="1" dirty="0"/>
              <a:t>&gt;</a:t>
            </a:r>
            <a:endParaRPr lang="ko-KR" altLang="en-US" sz="1400" b="1" dirty="0"/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디자인이 간결하다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내용의 집중도가 높다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간결한 </a:t>
            </a:r>
            <a:r>
              <a:rPr lang="ko-KR" altLang="en-US" sz="1400" dirty="0"/>
              <a:t>아이콘을 잘 </a:t>
            </a:r>
            <a:r>
              <a:rPr lang="ko-KR" altLang="en-US" sz="1400" dirty="0" smtClean="0"/>
              <a:t>이용했다</a:t>
            </a: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400" b="1" dirty="0"/>
              <a:t>&lt;</a:t>
            </a:r>
            <a:r>
              <a:rPr lang="ko-KR" altLang="en-US" sz="1400" b="1" dirty="0"/>
              <a:t>단점</a:t>
            </a:r>
            <a:r>
              <a:rPr lang="en-US" altLang="ko-KR" sz="1400" b="1" dirty="0"/>
              <a:t>&gt;</a:t>
            </a:r>
            <a:endParaRPr lang="ko-KR" altLang="en-US" sz="1400" b="1" dirty="0"/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명암의 대비가 약해서 하얀색 </a:t>
            </a:r>
            <a:r>
              <a:rPr lang="ko-KR" altLang="en-US" sz="1400" dirty="0" smtClean="0"/>
              <a:t>라인이 </a:t>
            </a:r>
            <a:r>
              <a:rPr lang="ko-KR" altLang="en-US" sz="1400" dirty="0"/>
              <a:t>잘 보이지 않는다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디자인을 </a:t>
            </a:r>
            <a:r>
              <a:rPr lang="ko-KR" altLang="en-US" sz="1400" dirty="0"/>
              <a:t>이루는 요소가 약해서 </a:t>
            </a:r>
            <a:r>
              <a:rPr lang="ko-KR" altLang="en-US" sz="1400" dirty="0" smtClean="0"/>
              <a:t>필요 없어 </a:t>
            </a:r>
            <a:r>
              <a:rPr lang="ko-KR" altLang="en-US" sz="1400" dirty="0"/>
              <a:t>보인다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24" y="2448184"/>
            <a:ext cx="5477977" cy="26397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195"/>
            <a:ext cx="5477977" cy="2639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749383" y="855447"/>
            <a:ext cx="312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en-US" altLang="ko-KR" dirty="0" smtClean="0"/>
              <a:t>URL</a:t>
            </a:r>
          </a:p>
          <a:p>
            <a:pPr algn="r" fontAlgn="base"/>
            <a:r>
              <a:rPr lang="en-US" altLang="ko-KR" u="sng" dirty="0" smtClean="0">
                <a:hlinkClick r:id="rId4"/>
              </a:rPr>
              <a:t>http</a:t>
            </a:r>
            <a:r>
              <a:rPr lang="en-US" altLang="ko-KR" u="sng" dirty="0">
                <a:hlinkClick r:id="rId4"/>
              </a:rPr>
              <a:t>://www.magnetyz.com</a:t>
            </a:r>
            <a:r>
              <a:rPr lang="en-US" altLang="ko-KR" u="sng" dirty="0" smtClean="0">
                <a:hlinkClick r:id="rId4"/>
              </a:rPr>
              <a:t>/</a:t>
            </a:r>
            <a:endParaRPr lang="en-US" altLang="ko-KR" u="sng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316695" y="5220690"/>
            <a:ext cx="3637297" cy="1224999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16696" y="5308620"/>
            <a:ext cx="36372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위에서 아래로 흐르는 화면전환과 전체적인</a:t>
            </a:r>
            <a:endParaRPr lang="en-US" altLang="ko-KR" sz="14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레이아웃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응용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네비게이션의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위치와 마우스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오버시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효과를 응용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7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(2)- </a:t>
            </a:r>
            <a:r>
              <a:rPr lang="ko-KR" altLang="en-US" sz="1600" dirty="0" err="1" smtClean="0"/>
              <a:t>마우스오버시</a:t>
            </a:r>
            <a:r>
              <a:rPr lang="ko-KR" altLang="en-US" sz="1600" dirty="0" smtClean="0"/>
              <a:t> 이미지 전환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240"/>
            <a:ext cx="9144000" cy="4406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6410" y="486222"/>
            <a:ext cx="304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en-US" altLang="ko-KR" dirty="0" smtClean="0"/>
              <a:t>URL</a:t>
            </a:r>
          </a:p>
          <a:p>
            <a:pPr algn="r" fontAlgn="base"/>
            <a:r>
              <a:rPr lang="en-US" altLang="ko-KR" dirty="0">
                <a:hlinkClick r:id="rId3"/>
              </a:rPr>
              <a:t>http://fivetailors.com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44088" y="5723906"/>
            <a:ext cx="725582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 marR="63500" algn="ctr" fontAlgn="base">
              <a:lnSpc>
                <a:spcPct val="150000"/>
              </a:lnSpc>
            </a:pPr>
            <a:r>
              <a:rPr lang="ko-KR" altLang="en-US" sz="1200" kern="0" spc="0" dirty="0" smtClean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 에이전시 사이트  </a:t>
            </a:r>
            <a:r>
              <a:rPr lang="en-US" altLang="ko-KR" sz="1200" kern="0" spc="0" dirty="0" smtClean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size :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1235*605  /  </a:t>
            </a:r>
            <a:r>
              <a:rPr lang="en-US" altLang="ko-KR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gnb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상단 타입 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main color : brown grey pattern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5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6410" y="486222"/>
            <a:ext cx="304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en-US" altLang="ko-KR" dirty="0" smtClean="0"/>
              <a:t>URL</a:t>
            </a:r>
          </a:p>
          <a:p>
            <a:pPr algn="r" fontAlgn="base"/>
            <a:r>
              <a:rPr lang="en-US" altLang="ko-KR" dirty="0">
                <a:hlinkClick r:id="rId2"/>
              </a:rPr>
              <a:t>http://fivetailors.com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714"/>
            <a:ext cx="5510151" cy="26552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49" y="3042792"/>
            <a:ext cx="5510151" cy="2655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803" y="3812631"/>
            <a:ext cx="4880759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b="1" dirty="0" smtClean="0"/>
              <a:t>&lt;</a:t>
            </a:r>
            <a:r>
              <a:rPr lang="ko-KR" altLang="en-US" sz="1400" b="1" dirty="0"/>
              <a:t>장점</a:t>
            </a:r>
            <a:r>
              <a:rPr lang="en-US" altLang="ko-KR" sz="1400" b="1" dirty="0"/>
              <a:t>&gt;</a:t>
            </a:r>
            <a:endParaRPr lang="ko-KR" altLang="en-US" sz="1400" b="1" dirty="0"/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내용의 집중도가 높다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이미지 </a:t>
            </a:r>
            <a:r>
              <a:rPr lang="ko-KR" altLang="en-US" sz="1400" dirty="0"/>
              <a:t>하나하나 작은 </a:t>
            </a:r>
            <a:r>
              <a:rPr lang="ko-KR" altLang="en-US" sz="1400" dirty="0" smtClean="0"/>
              <a:t>디테일이</a:t>
            </a: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err="1"/>
              <a:t>상하폭이</a:t>
            </a:r>
            <a:r>
              <a:rPr lang="ko-KR" altLang="en-US" sz="1400" dirty="0"/>
              <a:t> 좁아서 답답한 느낌이 있다</a:t>
            </a:r>
          </a:p>
          <a:p>
            <a:pPr fontAlgn="base">
              <a:lnSpc>
                <a:spcPct val="150000"/>
              </a:lnSpc>
            </a:pP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400" b="1" dirty="0"/>
              <a:t>&lt;</a:t>
            </a:r>
            <a:r>
              <a:rPr lang="ko-KR" altLang="en-US" sz="1400" b="1" dirty="0"/>
              <a:t>단점</a:t>
            </a:r>
            <a:r>
              <a:rPr lang="en-US" altLang="ko-KR" sz="1400" b="1" dirty="0"/>
              <a:t>&gt;</a:t>
            </a:r>
            <a:endParaRPr lang="ko-KR" altLang="en-US" sz="1400" b="1" dirty="0"/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 err="1" smtClean="0"/>
              <a:t>화면전환시</a:t>
            </a:r>
            <a:r>
              <a:rPr lang="ko-KR" altLang="en-US" sz="1400" dirty="0" smtClean="0"/>
              <a:t> 움직임이 </a:t>
            </a:r>
            <a:r>
              <a:rPr lang="ko-KR" altLang="en-US" sz="1400" dirty="0"/>
              <a:t>일정하지 않아서 약간의 혼란이 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16695" y="5840983"/>
            <a:ext cx="3637297" cy="489237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16696" y="5876609"/>
            <a:ext cx="3637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커서를 놓았을 때 변하는 이미지의 움직임을 응용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9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ko-KR" altLang="en-US" dirty="0" smtClean="0"/>
              <a:t> </a:t>
            </a:r>
            <a:r>
              <a:rPr lang="en-US" altLang="ko-KR" dirty="0" smtClean="0"/>
              <a:t>(3) – </a:t>
            </a:r>
            <a:r>
              <a:rPr lang="ko-KR" altLang="en-US" sz="1600" dirty="0" smtClean="0"/>
              <a:t>컬러와 </a:t>
            </a:r>
            <a:r>
              <a:rPr lang="ko-KR" altLang="en-US" sz="1600" dirty="0" err="1" smtClean="0"/>
              <a:t>메뉴바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867"/>
            <a:ext cx="9144000" cy="4406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16384" y="486222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en-US" altLang="ko-KR" dirty="0" smtClean="0"/>
              <a:t>URL</a:t>
            </a:r>
          </a:p>
          <a:p>
            <a:pPr algn="r" fontAlgn="base"/>
            <a:r>
              <a:rPr lang="en-US" altLang="ko-KR" u="sng" dirty="0">
                <a:hlinkClick r:id="rId3"/>
              </a:rPr>
              <a:t>http://www.rdnsreflections.com.au/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44088" y="5723906"/>
            <a:ext cx="725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 marR="63500" algn="ctr" fontAlgn="base">
              <a:lnSpc>
                <a:spcPct val="150000"/>
              </a:lnSpc>
            </a:pPr>
            <a:r>
              <a:rPr lang="ko-KR" altLang="en-US" sz="1200" kern="0" spc="0" dirty="0" smtClean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간호물품 사이트 </a:t>
            </a:r>
            <a:r>
              <a:rPr lang="en-US" altLang="ko-KR" sz="1200" kern="0" spc="0" dirty="0" smtClean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size : </a:t>
            </a:r>
            <a:r>
              <a:rPr lang="ko-KR" altLang="en-US" sz="1200" kern="0" spc="0" dirty="0" smtClean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모름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/  </a:t>
            </a:r>
            <a:r>
              <a:rPr lang="en-US" altLang="ko-KR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gnb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메인은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좌측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서브부터는 상하위치 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main color :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다양함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톤다운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1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r>
              <a:rPr lang="ko-KR" altLang="en-US" dirty="0" smtClean="0"/>
              <a:t>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16384" y="486222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en-US" altLang="ko-KR" dirty="0" smtClean="0"/>
              <a:t>URL</a:t>
            </a:r>
          </a:p>
          <a:p>
            <a:pPr algn="r" fontAlgn="base"/>
            <a:r>
              <a:rPr lang="en-US" altLang="ko-KR" u="sng" dirty="0">
                <a:hlinkClick r:id="rId2"/>
              </a:rPr>
              <a:t>http://www.rdnsreflections.com.au/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868"/>
            <a:ext cx="5391415" cy="25979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85" y="2941342"/>
            <a:ext cx="5391415" cy="2597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803" y="3812631"/>
            <a:ext cx="488075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b="1" dirty="0" smtClean="0"/>
              <a:t>&lt;</a:t>
            </a:r>
            <a:r>
              <a:rPr lang="ko-KR" altLang="en-US" sz="1400" b="1" dirty="0"/>
              <a:t>장점</a:t>
            </a:r>
            <a:r>
              <a:rPr lang="en-US" altLang="ko-KR" sz="1400" b="1" dirty="0"/>
              <a:t>&gt;</a:t>
            </a:r>
            <a:endParaRPr lang="ko-KR" altLang="en-US" sz="1400" b="1" dirty="0"/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색이 간결하고 배색이 잘 되어있음</a:t>
            </a:r>
          </a:p>
          <a:p>
            <a:pPr fontAlgn="base"/>
            <a:r>
              <a:rPr lang="en-US" altLang="ko-KR" sz="1400" dirty="0"/>
              <a:t>- </a:t>
            </a:r>
            <a:r>
              <a:rPr lang="en-US" altLang="ko-KR" sz="1400" dirty="0" err="1"/>
              <a:t>gnb</a:t>
            </a:r>
            <a:r>
              <a:rPr lang="ko-KR" altLang="en-US" sz="1400" dirty="0"/>
              <a:t>찾기가 쉬움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이미지 이동 방식이 흥미로움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 err="1"/>
              <a:t>서치기능이</a:t>
            </a:r>
            <a:r>
              <a:rPr lang="ko-KR" altLang="en-US" sz="1400" dirty="0"/>
              <a:t> 따로 있음</a:t>
            </a:r>
          </a:p>
          <a:p>
            <a:pPr fontAlgn="base">
              <a:lnSpc>
                <a:spcPct val="150000"/>
              </a:lnSpc>
            </a:pP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400" b="1" dirty="0"/>
              <a:t>&lt;</a:t>
            </a:r>
            <a:r>
              <a:rPr lang="ko-KR" altLang="en-US" sz="1400" b="1" dirty="0"/>
              <a:t>단점</a:t>
            </a:r>
            <a:r>
              <a:rPr lang="en-US" altLang="ko-KR" sz="1400" b="1" dirty="0"/>
              <a:t>&gt;</a:t>
            </a:r>
            <a:endParaRPr lang="ko-KR" altLang="en-US" sz="1400" b="1" dirty="0"/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 err="1"/>
              <a:t>첫화면</a:t>
            </a:r>
            <a:r>
              <a:rPr lang="ko-KR" altLang="en-US" sz="1400" dirty="0"/>
              <a:t> 로딩이 느림</a:t>
            </a:r>
          </a:p>
          <a:p>
            <a:pPr fontAlgn="base"/>
            <a:r>
              <a:rPr lang="en-US" altLang="ko-KR" sz="1400" dirty="0"/>
              <a:t>- </a:t>
            </a:r>
            <a:r>
              <a:rPr lang="en-US" altLang="ko-KR" sz="1400" dirty="0" err="1"/>
              <a:t>lnb</a:t>
            </a:r>
            <a:r>
              <a:rPr lang="ko-KR" altLang="en-US" sz="1400" dirty="0"/>
              <a:t>가 흩어져 </a:t>
            </a:r>
            <a:r>
              <a:rPr lang="ko-KR" altLang="en-US" sz="1400" dirty="0" err="1"/>
              <a:t>이곳저곳</a:t>
            </a:r>
            <a:r>
              <a:rPr lang="ko-KR" altLang="en-US" sz="1400" dirty="0"/>
              <a:t> 있어서 복잡함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전체가 플래시 사이트임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16695" y="5624139"/>
            <a:ext cx="3637297" cy="851719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16696" y="5661546"/>
            <a:ext cx="3637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네비게이션의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위치와 형태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나타나는 제이쿼리 응용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9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092530" y="1591293"/>
            <a:ext cx="1401289" cy="140128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59724" y="2061104"/>
            <a:ext cx="95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en-US" altLang="ko-KR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5086" y="1830271"/>
            <a:ext cx="5498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모든 미술의 가장 기초적인 것들로 표현함으로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신진디자이너의 의미를 부여함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51961" y="2049229"/>
            <a:ext cx="112080" cy="1120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092530" y="3633849"/>
            <a:ext cx="7540831" cy="1401289"/>
            <a:chOff x="1092530" y="1864426"/>
            <a:chExt cx="7540831" cy="1401289"/>
          </a:xfrm>
        </p:grpSpPr>
        <p:sp>
          <p:nvSpPr>
            <p:cNvPr id="13" name="타원 12"/>
            <p:cNvSpPr/>
            <p:nvPr/>
          </p:nvSpPr>
          <p:spPr>
            <a:xfrm>
              <a:off x="1092530" y="1864426"/>
              <a:ext cx="1401289" cy="1401289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59724" y="2334237"/>
              <a:ext cx="955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컨셉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493819" y="2103404"/>
              <a:ext cx="6139542" cy="923330"/>
              <a:chOff x="2291938" y="1616516"/>
              <a:chExt cx="6139542" cy="923330"/>
            </a:xfrm>
          </p:grpSpPr>
          <p:cxnSp>
            <p:nvCxnSpPr>
              <p:cNvPr id="16" name="직선 연결선 15"/>
              <p:cNvCxnSpPr>
                <a:stCxn id="19" idx="2"/>
                <a:endCxn id="13" idx="6"/>
              </p:cNvCxnSpPr>
              <p:nvPr/>
            </p:nvCxnSpPr>
            <p:spPr>
              <a:xfrm flipH="1">
                <a:off x="2291938" y="1891514"/>
                <a:ext cx="558142" cy="186669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20" idx="2"/>
                <a:endCxn id="13" idx="6"/>
              </p:cNvCxnSpPr>
              <p:nvPr/>
            </p:nvCxnSpPr>
            <p:spPr>
              <a:xfrm flipH="1" flipV="1">
                <a:off x="2291938" y="2078183"/>
                <a:ext cx="558142" cy="217092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933205" y="1616516"/>
                <a:ext cx="54982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2">
                        <a:lumMod val="25000"/>
                      </a:schemeClr>
                    </a:solidFill>
                  </a:rPr>
                  <a:t>점</a:t>
                </a:r>
                <a:r>
                  <a:rPr lang="en-US" altLang="ko-KR" dirty="0" smtClean="0">
                    <a:solidFill>
                      <a:schemeClr val="bg2">
                        <a:lumMod val="25000"/>
                      </a:schemeClr>
                    </a:solidFill>
                  </a:rPr>
                  <a:t>, </a:t>
                </a:r>
                <a:r>
                  <a:rPr lang="ko-KR" altLang="en-US" dirty="0" smtClean="0">
                    <a:solidFill>
                      <a:schemeClr val="bg2">
                        <a:lumMod val="25000"/>
                      </a:schemeClr>
                    </a:solidFill>
                  </a:rPr>
                  <a:t>선</a:t>
                </a:r>
                <a:r>
                  <a:rPr lang="en-US" altLang="ko-KR" dirty="0" smtClean="0">
                    <a:solidFill>
                      <a:schemeClr val="bg2">
                        <a:lumMod val="25000"/>
                      </a:schemeClr>
                    </a:solidFill>
                  </a:rPr>
                  <a:t>, </a:t>
                </a:r>
                <a:r>
                  <a:rPr lang="ko-KR" altLang="en-US" dirty="0" smtClean="0">
                    <a:solidFill>
                      <a:schemeClr val="bg2">
                        <a:lumMod val="25000"/>
                      </a:schemeClr>
                    </a:solidFill>
                  </a:rPr>
                  <a:t>면을 이용한 기초적인 형태의 디자인</a:t>
                </a:r>
                <a:endParaRPr lang="en-US" altLang="ko-KR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2">
                        <a:lumMod val="25000"/>
                      </a:schemeClr>
                    </a:solidFill>
                  </a:rPr>
                  <a:t>심플하고 간략하게 타입도 이미지화 하여 디자인</a:t>
                </a:r>
                <a:endParaRPr lang="ko-KR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850080" y="1835474"/>
                <a:ext cx="112080" cy="11208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850080" y="2239235"/>
                <a:ext cx="112080" cy="11208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03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477</Words>
  <Application>Microsoft Office PowerPoint</Application>
  <PresentationFormat>화면 슬라이드 쇼(4:3)</PresentationFormat>
  <Paragraphs>136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디자인 사용자 지정</vt:lpstr>
      <vt:lpstr>웹 포트폴리오 기획안</vt:lpstr>
      <vt:lpstr>목표/타겟 설정</vt:lpstr>
      <vt:lpstr>벤치 마킹 (1) – 화면의 움직임과 아이콘</vt:lpstr>
      <vt:lpstr>벤치 마킹 (1)</vt:lpstr>
      <vt:lpstr>벤치 마킹 (2)- 마우스오버시 이미지 전환</vt:lpstr>
      <vt:lpstr>벤치 마킹 (2)</vt:lpstr>
      <vt:lpstr>벤치 마킹 (3) – 컬러와 메뉴바</vt:lpstr>
      <vt:lpstr>벤치 마킹 (3)</vt:lpstr>
      <vt:lpstr>디자인 컨셉</vt:lpstr>
      <vt:lpstr>사이트 메뉴 구성</vt:lpstr>
      <vt:lpstr>사이트 구성도</vt:lpstr>
      <vt:lpstr>기타사항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웹포폴 기획안</dc:title>
  <dc:creator>국예림</dc:creator>
  <cp:lastModifiedBy>Owner</cp:lastModifiedBy>
  <cp:revision>22</cp:revision>
  <dcterms:created xsi:type="dcterms:W3CDTF">2013-10-15T07:29:46Z</dcterms:created>
  <dcterms:modified xsi:type="dcterms:W3CDTF">2021-01-06T06:53:44Z</dcterms:modified>
</cp:coreProperties>
</file>