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0" r:id="rId2"/>
    <p:sldId id="388" r:id="rId3"/>
    <p:sldId id="389" r:id="rId4"/>
    <p:sldId id="390" r:id="rId5"/>
    <p:sldId id="3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D9D9D9"/>
    <a:srgbClr val="280E32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6"/>
        <p:guide pos="3840"/>
        <p:guide pos="168"/>
        <p:guide pos="7512"/>
        <p:guide orient="horz" pos="4008"/>
        <p:guide orient="horz" pos="235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56C0-0FED-4FC9-A8FD-8409CAAB40D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640208"/>
            <a:ext cx="7086600" cy="135421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Segoe UI Black"/>
                <a:cs typeface="Segoe UI"/>
              </a:rPr>
              <a:t>WWW</a:t>
            </a:r>
            <a:endParaRPr lang="en-US" altLang="ko-KR" sz="8800" b="1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Segoe UI Black"/>
              <a:cs typeface="Segoe UI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8375650" y="617538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6FF7C8-74B6-4D06-A07E-0EE7B4913523}"/>
              </a:ext>
            </a:extLst>
          </p:cNvPr>
          <p:cNvSpPr txBox="1"/>
          <p:nvPr/>
        </p:nvSpPr>
        <p:spPr>
          <a:xfrm>
            <a:off x="4275723" y="2270459"/>
            <a:ext cx="3635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당신이 원하는 강의를 검색하세요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바탕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C4DBF-5D20-4BC9-A497-C6DCF04DED58}"/>
              </a:ext>
            </a:extLst>
          </p:cNvPr>
          <p:cNvSpPr/>
          <p:nvPr/>
        </p:nvSpPr>
        <p:spPr>
          <a:xfrm>
            <a:off x="3778918" y="2224837"/>
            <a:ext cx="4632156" cy="431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AA371D-B986-4016-8EE1-F9FF9FF3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68" y="2227847"/>
            <a:ext cx="387017" cy="4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F8CCDD5-F04D-4E0B-9180-95D0D6CCF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" r="-1" b="50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0EF68-0FBF-4540-ADC8-A7A5000F6EF9}"/>
              </a:ext>
            </a:extLst>
          </p:cNvPr>
          <p:cNvSpPr txBox="1"/>
          <p:nvPr/>
        </p:nvSpPr>
        <p:spPr>
          <a:xfrm>
            <a:off x="838200" y="327025"/>
            <a:ext cx="10515600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Segoe UI"/>
              </a:rPr>
              <a:t>물리 ERD</a:t>
            </a:r>
            <a:endParaRPr lang="ko-KR" altLang="en-US" sz="4400" b="1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9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C04C04C-A4E8-4391-9755-BBCC34EC9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0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4135E-F461-4075-AC31-7093FF352F51}"/>
              </a:ext>
            </a:extLst>
          </p:cNvPr>
          <p:cNvSpPr txBox="1"/>
          <p:nvPr/>
        </p:nvSpPr>
        <p:spPr>
          <a:xfrm>
            <a:off x="838200" y="327025"/>
            <a:ext cx="10515600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Segoe UI"/>
              </a:rPr>
              <a:t>물리 ERD</a:t>
            </a:r>
            <a:endParaRPr lang="ko-KR" altLang="en-US" sz="4400" b="1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5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EA5A9D9-4FD9-440F-8088-70488083D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A1EAB-B458-4868-81C2-7936BBB5734B}"/>
              </a:ext>
            </a:extLst>
          </p:cNvPr>
          <p:cNvSpPr txBox="1"/>
          <p:nvPr/>
        </p:nvSpPr>
        <p:spPr>
          <a:xfrm>
            <a:off x="838200" y="327025"/>
            <a:ext cx="10515600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Segoe UI"/>
              </a:rPr>
              <a:t>논리 ERD</a:t>
            </a:r>
            <a:endParaRPr lang="ko-KR" altLang="en-US" sz="4400" b="1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6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9A0BE33-E542-4377-8444-A355FDD4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0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682A5B-976D-4EE3-BB34-B16DC9AE4789}"/>
              </a:ext>
            </a:extLst>
          </p:cNvPr>
          <p:cNvSpPr txBox="1"/>
          <p:nvPr/>
        </p:nvSpPr>
        <p:spPr>
          <a:xfrm>
            <a:off x="838200" y="327025"/>
            <a:ext cx="10515600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Segoe UI"/>
              </a:rPr>
              <a:t>논리 ERD</a:t>
            </a:r>
            <a:endParaRPr lang="ko-KR" altLang="en-US" sz="4400" b="1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revision>290</cp:revision>
  <dcterms:created xsi:type="dcterms:W3CDTF">2019-02-15T09:30:38Z</dcterms:created>
  <dcterms:modified xsi:type="dcterms:W3CDTF">2019-07-08T14:49:20Z</dcterms:modified>
</cp:coreProperties>
</file>