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5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103-E2CD-4CD1-ABB6-8CA915A57315}" type="datetimeFigureOut">
              <a:rPr lang="hu-HU" smtClean="0"/>
              <a:pPr/>
              <a:t>2015.05.18.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CAF6-A682-4BD4-B488-8287E752D5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ut.bme.hu/Topinf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42910" y="192880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b="1" dirty="0" smtClean="0">
                <a:solidFill>
                  <a:srgbClr val="8C2532"/>
                </a:solidFill>
              </a:rPr>
              <a:t>AUT konferencia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3600" dirty="0" smtClean="0"/>
              <a:t>ASP.NET MVC alapú </a:t>
            </a:r>
            <a:r>
              <a:rPr lang="hu-HU" sz="3600" dirty="0" err="1" smtClean="0"/>
              <a:t>webalkalmazás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Önálló laboratórium 1</a:t>
            </a:r>
            <a:endParaRPr lang="hu-HU" sz="3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85984" y="407194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hu-HU" sz="2800" dirty="0" smtClean="0">
                <a:solidFill>
                  <a:schemeClr val="tx1"/>
                </a:solidFill>
              </a:rPr>
              <a:t>Készítette: Gyuris Bence</a:t>
            </a:r>
          </a:p>
          <a:p>
            <a:pPr algn="r"/>
            <a:r>
              <a:rPr lang="hu-HU" sz="2800" dirty="0" smtClean="0">
                <a:solidFill>
                  <a:schemeClr val="tx1"/>
                </a:solidFill>
              </a:rPr>
              <a:t>Konzulens: </a:t>
            </a:r>
            <a:r>
              <a:rPr lang="hu-HU" sz="2800" dirty="0" err="1" smtClean="0">
                <a:solidFill>
                  <a:schemeClr val="tx1"/>
                </a:solidFill>
              </a:rPr>
              <a:t>Gincsai</a:t>
            </a:r>
            <a:r>
              <a:rPr lang="hu-HU" sz="2800" dirty="0" smtClean="0">
                <a:solidFill>
                  <a:schemeClr val="tx1"/>
                </a:solidFill>
              </a:rPr>
              <a:t> Gábor</a:t>
            </a:r>
            <a:endParaRPr lang="hu-HU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74" y="500042"/>
            <a:ext cx="38147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 descr="http://goldenworks.eu/images/finalfortune/bootstrap_html_c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143512"/>
            <a:ext cx="2615873" cy="1009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214818"/>
            <a:ext cx="45529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3.bp.blogspot.com/-Pv6D2RbhMoY/UfklyE_3fkI/AAAAAAAAAo0/wftYaC95wQg/s1600/logo-jquery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5214950"/>
            <a:ext cx="914400" cy="914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8C2532"/>
                </a:solidFill>
              </a:rPr>
              <a:t>Összefoglaló</a:t>
            </a:r>
            <a:endParaRPr lang="hu-HU" dirty="0">
              <a:solidFill>
                <a:srgbClr val="8C2532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500694" y="5143512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Köszönöm a figyelmet!</a:t>
            </a:r>
          </a:p>
          <a:p>
            <a:r>
              <a:rPr lang="hu-HU" sz="3600" b="1" dirty="0" smtClean="0"/>
              <a:t>Kérdések?</a:t>
            </a:r>
            <a:endParaRPr lang="hu-HU" sz="36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5072098" cy="495133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Tartalom helye 4" descr="events-usecas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80" y="1428736"/>
            <a:ext cx="3792427" cy="2643206"/>
          </a:xfr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8C2532"/>
                </a:solidFill>
              </a:rPr>
              <a:t>Projekt ismertetése</a:t>
            </a:r>
            <a:endParaRPr lang="hu-HU" dirty="0">
              <a:solidFill>
                <a:srgbClr val="8C253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Téma: Az ASP.NET MVC5 platform megismerése</a:t>
            </a:r>
          </a:p>
          <a:p>
            <a:r>
              <a:rPr lang="hu-HU" dirty="0" smtClean="0"/>
              <a:t>Feladat: Előadás szervező portál készítése a tanszéknek</a:t>
            </a:r>
          </a:p>
          <a:p>
            <a:r>
              <a:rPr lang="hu-HU" dirty="0" smtClean="0"/>
              <a:t>Korábbi rendszer egységesítése</a:t>
            </a:r>
          </a:p>
          <a:p>
            <a:r>
              <a:rPr lang="hu-HU" dirty="0" err="1" smtClean="0">
                <a:hlinkClick r:id="rId2"/>
              </a:rPr>
              <a:t>www.aut.bme.hu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Topinfo</a:t>
            </a:r>
            <a:r>
              <a:rPr lang="hu-HU" dirty="0" smtClean="0"/>
              <a:t> </a:t>
            </a:r>
          </a:p>
          <a:p>
            <a:r>
              <a:rPr lang="hu-HU" dirty="0" smtClean="0"/>
              <a:t>ASP.NET MVC5 (C#), Microsoft SQL Server, </a:t>
            </a:r>
            <a:r>
              <a:rPr lang="hu-HU" dirty="0" err="1" smtClean="0"/>
              <a:t>EntityFramework</a:t>
            </a:r>
            <a:r>
              <a:rPr lang="hu-HU" dirty="0" smtClean="0"/>
              <a:t>, </a:t>
            </a:r>
            <a:r>
              <a:rPr lang="hu-HU" dirty="0" err="1" smtClean="0"/>
              <a:t>bootstrap</a:t>
            </a:r>
            <a:r>
              <a:rPr lang="hu-HU" dirty="0" smtClean="0"/>
              <a:t>, </a:t>
            </a:r>
            <a:r>
              <a:rPr lang="hu-HU" dirty="0" err="1" smtClean="0"/>
              <a:t>jQuery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357298"/>
            <a:ext cx="5486400" cy="462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8C2532"/>
                </a:solidFill>
              </a:rPr>
              <a:t>A feladat specifikációja</a:t>
            </a:r>
            <a:endParaRPr lang="hu-HU" dirty="0">
              <a:solidFill>
                <a:srgbClr val="8C2532"/>
              </a:solidFill>
            </a:endParaRPr>
          </a:p>
        </p:txBody>
      </p:sp>
      <p:pic>
        <p:nvPicPr>
          <p:cNvPr id="5" name="Tartalom helye 4" descr="events-use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113" y="1600200"/>
            <a:ext cx="6493774" cy="4525963"/>
          </a:xfr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hu-HU" dirty="0" smtClean="0">
                <a:solidFill>
                  <a:srgbClr val="8C2532"/>
                </a:solidFill>
              </a:rPr>
              <a:t>Az adatbázis séma</a:t>
            </a:r>
            <a:endParaRPr lang="hu-HU" dirty="0">
              <a:solidFill>
                <a:srgbClr val="8C2532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42984"/>
            <a:ext cx="573786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8C2532"/>
                </a:solidFill>
              </a:rPr>
              <a:t>Kezdőoldal</a:t>
            </a:r>
            <a:endParaRPr lang="hu-HU" dirty="0">
              <a:solidFill>
                <a:srgbClr val="8C253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15008" y="1600200"/>
            <a:ext cx="2971792" cy="452596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Összes előadás listázása</a:t>
            </a:r>
          </a:p>
          <a:p>
            <a:r>
              <a:rPr lang="hu-HU" sz="2800" dirty="0" smtClean="0"/>
              <a:t>Legközelebbi időben legfelül</a:t>
            </a:r>
          </a:p>
          <a:p>
            <a:r>
              <a:rPr lang="hu-HU" sz="2800" dirty="0" smtClean="0"/>
              <a:t>Fő szempont: egyszerűség</a:t>
            </a:r>
          </a:p>
          <a:p>
            <a:r>
              <a:rPr lang="hu-HU" sz="2800" dirty="0" smtClean="0"/>
              <a:t>Előadássorozat &gt; Előadás</a:t>
            </a:r>
            <a:endParaRPr lang="hu-HU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13044"/>
            <a:ext cx="5460683" cy="5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8C2532"/>
                </a:solidFill>
              </a:rPr>
              <a:t>EventController</a:t>
            </a:r>
            <a:endParaRPr lang="hu-HU" dirty="0">
              <a:solidFill>
                <a:srgbClr val="8C253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előadás entitásához tartozó vezérlő</a:t>
            </a:r>
          </a:p>
          <a:p>
            <a:r>
              <a:rPr lang="hu-HU" dirty="0" err="1" smtClean="0"/>
              <a:t>Create</a:t>
            </a:r>
            <a:r>
              <a:rPr lang="hu-HU" dirty="0" smtClean="0"/>
              <a:t>/Edit/</a:t>
            </a:r>
            <a:r>
              <a:rPr lang="hu-HU" dirty="0" err="1" smtClean="0"/>
              <a:t>Delete</a:t>
            </a:r>
            <a:r>
              <a:rPr lang="hu-HU" dirty="0" smtClean="0"/>
              <a:t>/Show alapműveletek</a:t>
            </a:r>
          </a:p>
          <a:p>
            <a:r>
              <a:rPr lang="hu-HU" dirty="0" err="1" smtClean="0"/>
              <a:t>Attend</a:t>
            </a:r>
            <a:r>
              <a:rPr lang="hu-HU" dirty="0" smtClean="0"/>
              <a:t>/</a:t>
            </a:r>
            <a:r>
              <a:rPr lang="hu-HU" dirty="0" err="1" smtClean="0"/>
              <a:t>Attends</a:t>
            </a:r>
            <a:r>
              <a:rPr lang="hu-HU" dirty="0" smtClean="0"/>
              <a:t>/Export/</a:t>
            </a:r>
            <a:r>
              <a:rPr lang="hu-HU" dirty="0" err="1" smtClean="0"/>
              <a:t>Upload</a:t>
            </a:r>
            <a:r>
              <a:rPr lang="hu-HU" dirty="0" smtClean="0"/>
              <a:t>/</a:t>
            </a:r>
            <a:r>
              <a:rPr lang="hu-HU" dirty="0" err="1" smtClean="0"/>
              <a:t>ToggleLock</a:t>
            </a:r>
            <a:endParaRPr lang="hu-H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725614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086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8C2532"/>
                </a:solidFill>
              </a:rPr>
              <a:t>Event</a:t>
            </a:r>
            <a:r>
              <a:rPr lang="hu-HU" dirty="0" smtClean="0">
                <a:solidFill>
                  <a:srgbClr val="8C2532"/>
                </a:solidFill>
              </a:rPr>
              <a:t>/</a:t>
            </a:r>
            <a:r>
              <a:rPr lang="hu-HU" dirty="0" err="1" smtClean="0">
                <a:solidFill>
                  <a:srgbClr val="8C2532"/>
                </a:solidFill>
              </a:rPr>
              <a:t>Attend</a:t>
            </a:r>
            <a:endParaRPr lang="hu-HU" dirty="0">
              <a:solidFill>
                <a:srgbClr val="8C253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Regisztráció nélküli jelentkezés (egyszerűség)</a:t>
            </a:r>
          </a:p>
          <a:p>
            <a:r>
              <a:rPr lang="hu-HU" dirty="0" smtClean="0"/>
              <a:t>Dinamikus űrlap (</a:t>
            </a:r>
            <a:r>
              <a:rPr lang="hu-HU" dirty="0" err="1" smtClean="0"/>
              <a:t>validáció</a:t>
            </a:r>
            <a:r>
              <a:rPr lang="hu-HU" dirty="0" smtClean="0"/>
              <a:t>)</a:t>
            </a:r>
          </a:p>
          <a:p>
            <a:r>
              <a:rPr lang="hu-HU" dirty="0" smtClean="0"/>
              <a:t>Név, e-mail, cég, beosztás, telefon, csatolmány, megjegyzés</a:t>
            </a:r>
          </a:p>
          <a:p>
            <a:r>
              <a:rPr lang="hu-HU" dirty="0" smtClean="0"/>
              <a:t>Nagy csatolmány aszinkron feltöltése</a:t>
            </a:r>
          </a:p>
          <a:p>
            <a:r>
              <a:rPr lang="hu-HU" dirty="0" smtClean="0"/>
              <a:t>Adminisztrátor: Jelentkezők listázása, exportálása, csatolmány letöltése</a:t>
            </a:r>
            <a:endParaRPr lang="hu-HU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086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00174"/>
            <a:ext cx="7968139" cy="450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8C2532"/>
                </a:solidFill>
              </a:rPr>
              <a:t>EventSequence</a:t>
            </a:r>
            <a:r>
              <a:rPr lang="hu-HU" dirty="0" smtClean="0">
                <a:solidFill>
                  <a:srgbClr val="8C2532"/>
                </a:solidFill>
              </a:rPr>
              <a:t> (előadássorozat)</a:t>
            </a:r>
            <a:endParaRPr lang="hu-HU" dirty="0">
              <a:solidFill>
                <a:srgbClr val="8C253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előadást fog össze, egy sorozattá (pl. </a:t>
            </a:r>
            <a:r>
              <a:rPr lang="hu-HU" dirty="0" err="1" smtClean="0"/>
              <a:t>Topinfo</a:t>
            </a:r>
            <a:r>
              <a:rPr lang="hu-HU" dirty="0" smtClean="0"/>
              <a:t> előadássorozat)</a:t>
            </a:r>
          </a:p>
          <a:p>
            <a:r>
              <a:rPr lang="hu-HU" dirty="0" smtClean="0"/>
              <a:t>Alapműveletek: </a:t>
            </a:r>
            <a:r>
              <a:rPr lang="hu-HU" dirty="0" err="1" smtClean="0"/>
              <a:t>create</a:t>
            </a:r>
            <a:r>
              <a:rPr lang="hu-HU" dirty="0" smtClean="0"/>
              <a:t>, </a:t>
            </a:r>
            <a:r>
              <a:rPr lang="hu-HU" dirty="0" err="1" smtClean="0"/>
              <a:t>edit</a:t>
            </a:r>
            <a:r>
              <a:rPr lang="hu-HU" dirty="0" smtClean="0"/>
              <a:t>, </a:t>
            </a:r>
            <a:r>
              <a:rPr lang="hu-HU" dirty="0" err="1" smtClean="0"/>
              <a:t>delete</a:t>
            </a:r>
            <a:r>
              <a:rPr lang="hu-HU" dirty="0" smtClean="0"/>
              <a:t>, </a:t>
            </a:r>
            <a:r>
              <a:rPr lang="hu-HU" b="1" dirty="0" err="1" smtClean="0"/>
              <a:t>details</a:t>
            </a:r>
            <a:endParaRPr lang="hu-HU" b="1" dirty="0" smtClean="0"/>
          </a:p>
          <a:p>
            <a:r>
              <a:rPr lang="hu-HU" dirty="0" smtClean="0"/>
              <a:t>Szponzorok, kezdő-, végdátum, leírás, cím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481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8C2532"/>
                </a:solidFill>
              </a:rPr>
              <a:t>Admin</a:t>
            </a:r>
            <a:r>
              <a:rPr lang="hu-HU" dirty="0" smtClean="0">
                <a:solidFill>
                  <a:srgbClr val="8C2532"/>
                </a:solidFill>
              </a:rPr>
              <a:t> szerkesztő oldalak</a:t>
            </a:r>
            <a:endParaRPr lang="hu-HU" dirty="0">
              <a:solidFill>
                <a:srgbClr val="8C253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Felhasználókezelés</a:t>
            </a:r>
            <a:r>
              <a:rPr lang="hu-HU" dirty="0" smtClean="0"/>
              <a:t>: </a:t>
            </a:r>
            <a:r>
              <a:rPr lang="hu-HU" b="1" dirty="0" err="1" smtClean="0"/>
              <a:t>Individual</a:t>
            </a:r>
            <a:r>
              <a:rPr lang="hu-HU" b="1" dirty="0" smtClean="0"/>
              <a:t> </a:t>
            </a:r>
            <a:r>
              <a:rPr lang="hu-HU" b="1" dirty="0" err="1" smtClean="0"/>
              <a:t>User</a:t>
            </a:r>
            <a:r>
              <a:rPr lang="hu-HU" b="1" dirty="0" smtClean="0"/>
              <a:t> </a:t>
            </a:r>
            <a:r>
              <a:rPr lang="hu-HU" b="1" dirty="0" err="1" smtClean="0"/>
              <a:t>Accounts</a:t>
            </a:r>
            <a:endParaRPr lang="hu-HU" b="1" dirty="0" smtClean="0"/>
          </a:p>
          <a:p>
            <a:r>
              <a:rPr lang="hu-HU" dirty="0" smtClean="0"/>
              <a:t>Csak adminisztrátor által megerősített felhasználók</a:t>
            </a:r>
          </a:p>
          <a:p>
            <a:r>
              <a:rPr lang="hu-HU" dirty="0" smtClean="0"/>
              <a:t>Minden funkcióhoz hozzáférnek</a:t>
            </a:r>
          </a:p>
          <a:p>
            <a:r>
              <a:rPr lang="hu-HU" dirty="0" smtClean="0"/>
              <a:t>Védelmet csak a nem bejelentkezett látogatók ellen kell biztosítani</a:t>
            </a:r>
          </a:p>
          <a:p>
            <a:r>
              <a:rPr lang="hu-HU" dirty="0" smtClean="0"/>
              <a:t>Előadás/előadássorozat szerkesztő/létrehozó oldalak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14290"/>
            <a:ext cx="795575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182</Words>
  <Application>Microsoft Office PowerPoint</Application>
  <PresentationFormat>Diavetítés a képernyőre (4:3 oldalarány)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AUT konferencia ASP.NET MVC alapú webalkalmazás Önálló laboratórium 1</vt:lpstr>
      <vt:lpstr>Projekt ismertetése</vt:lpstr>
      <vt:lpstr>A feladat specifikációja</vt:lpstr>
      <vt:lpstr>Az adatbázis séma</vt:lpstr>
      <vt:lpstr>Kezdőoldal</vt:lpstr>
      <vt:lpstr>EventController</vt:lpstr>
      <vt:lpstr>Event/Attend</vt:lpstr>
      <vt:lpstr>EventSequence (előadássorozat)</vt:lpstr>
      <vt:lpstr>Admin szerkesztő oldalak</vt:lpstr>
      <vt:lpstr>Összefoglaló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 konferencia ASP.NET MVC alapú webalkalmazás Önálló laboratórium 1</dc:title>
  <dc:creator>Gyuris Bence</dc:creator>
  <cp:lastModifiedBy>Gyuris Bence</cp:lastModifiedBy>
  <cp:revision>5</cp:revision>
  <dcterms:created xsi:type="dcterms:W3CDTF">2015-05-18T14:00:22Z</dcterms:created>
  <dcterms:modified xsi:type="dcterms:W3CDTF">2015-05-18T18:10:44Z</dcterms:modified>
</cp:coreProperties>
</file>