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E2431-772C-7FE2-A4A7-8A5D4F033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1433B9-B3FE-DD98-76DE-5F99C51DF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1E2A3-ABFD-97DB-CDF4-DC7AEC82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896-AA48-4B5B-A34E-0645562CD16A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6009A-6EFE-E5B2-6679-F95554F0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B4130-BAED-5672-7DDA-5D13E7AFD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9202-D4E0-4FFF-8074-7AD16A30B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3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96438-E0A2-41D1-9BBC-5DA00828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6B9552-2942-C971-18A2-89B752604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3A15C-0D34-453C-3D47-D66918DE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896-AA48-4B5B-A34E-0645562CD16A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6B8D9D-ABD9-B523-CD8E-B6D1461B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C6D31-A27D-93CE-84BC-67BAC796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9202-D4E0-4FFF-8074-7AD16A30B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25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42925F-94F0-7E31-6BAC-E2CAD1CEA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5E409C-98F6-E4AF-A2BB-C7DF02CF6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DF413-6662-2EA3-DD0C-6BC67BA3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896-AA48-4B5B-A34E-0645562CD16A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68F52C-EC01-DF25-5415-E8283D6F0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EF0ED-65F1-6316-6724-1447AB9D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9202-D4E0-4FFF-8074-7AD16A30B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41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D4210-52E0-41DD-2AD8-D1BEFD71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BCA34-8A75-4D38-5334-F63F3C9DF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A1A68-247F-AF96-6791-BD7B858F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896-AA48-4B5B-A34E-0645562CD16A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B00781-11E2-AFD8-35C2-3FA68C027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7E840-03FC-0A3F-BDB2-E446CD98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9202-D4E0-4FFF-8074-7AD16A30B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51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47EE1-3E78-1C52-30B7-18731F41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E3D657-EBC0-F207-04F5-AC70A41B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1F783-A746-55CA-B540-926651B1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896-AA48-4B5B-A34E-0645562CD16A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7EA22-D06F-FC1A-0E5E-E6BCB88B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E16DD9-9FF7-FEA2-2503-F2A5A2EC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9202-D4E0-4FFF-8074-7AD16A30B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79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EDEFF-1313-CC72-1AA0-8F5D5635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503BE-CCCD-DD2F-4DE9-72034B0C6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DD2589-436C-149C-3A80-FFFF0B4FA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01C7AF-067A-893B-04F6-CF0EFBF6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896-AA48-4B5B-A34E-0645562CD16A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1A959F-C814-FE62-D882-D756FB814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0451F5-3336-5F62-0AE2-9D20B8D80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9202-D4E0-4FFF-8074-7AD16A30B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95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31B12-1E62-8B94-9682-A5EC8E4A4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B60557-3DD7-2BA0-75C1-43F5F4AAA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43C0CE-6EDD-EC87-7A33-FC7B0D412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31257F-23D5-321F-0953-1B4409463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B7351B-77A7-C94A-7C99-ACC7372F2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284727-5C77-A7CD-059C-CE72039C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896-AA48-4B5B-A34E-0645562CD16A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FD7D32-63B6-ED10-E760-3D40B5649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BD8DDC-5A52-724C-1DA3-4DC4415F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9202-D4E0-4FFF-8074-7AD16A30B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6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D7344-943F-2ACD-2199-44147FB0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C4CFC7-1EC0-4B25-8CE0-38B7A8AF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896-AA48-4B5B-A34E-0645562CD16A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A9A438-D69E-6DA3-D346-DBB92AD7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FDFC38-FF8E-E4DF-D019-1110A4F9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9202-D4E0-4FFF-8074-7AD16A30B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7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A73A3-088A-C580-A799-132323073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896-AA48-4B5B-A34E-0645562CD16A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AD061F-5D38-700B-4803-7750397A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29A76-DBA0-ABCE-95DD-B2125028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9202-D4E0-4FFF-8074-7AD16A30B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8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1A44D-EB98-777A-8770-697CCD2B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24C67-077B-688C-91F4-52DE5B57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9A3D7F-3338-3711-91F6-DFD41074A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7D6C7-9777-23AC-64FB-FCD71B3E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896-AA48-4B5B-A34E-0645562CD16A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46E136-9785-4618-AC95-9E4C78C1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8F287-AF05-1BB0-49E0-083B256F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9202-D4E0-4FFF-8074-7AD16A30B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7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82D38-39E7-6BC9-A85E-8F0A23EC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7894F9-5FEA-21E9-9303-FF2D3AB18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EB469-3A52-C330-0057-607CC0CB9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32157B-3242-D5F5-F020-40414EA1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1896-AA48-4B5B-A34E-0645562CD16A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5B657-D12E-9FE9-E0C1-18BF3C77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D47C6-5FF8-CE91-E29F-3667F82C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D9202-D4E0-4FFF-8074-7AD16A30B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66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2D32C0-AFA9-465C-B083-E781FBA5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5F3E39-F03C-162D-202F-431D76328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9DD31E-F445-598C-46E7-596F4FE52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81896-AA48-4B5B-A34E-0645562CD16A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826FEC-189A-B2B5-C727-3F5CA4423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C1473-1BEF-65FE-6D22-B10F7F1C7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D9202-D4E0-4FFF-8074-7AD16A30B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3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88BED853-4C66-24F9-9635-33FEBA44C3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8D15D4-A61B-34E0-0EA7-94EB6CC6FCA9}"/>
              </a:ext>
            </a:extLst>
          </p:cNvPr>
          <p:cNvSpPr txBox="1"/>
          <p:nvPr/>
        </p:nvSpPr>
        <p:spPr>
          <a:xfrm>
            <a:off x="4460631" y="4360985"/>
            <a:ext cx="3270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2020575009 </a:t>
            </a:r>
            <a:r>
              <a:rPr lang="ko-KR" altLang="en-US" dirty="0">
                <a:solidFill>
                  <a:schemeClr val="bg1"/>
                </a:solidFill>
              </a:rPr>
              <a:t>김규태</a:t>
            </a:r>
          </a:p>
        </p:txBody>
      </p:sp>
    </p:spTree>
    <p:extLst>
      <p:ext uri="{BB962C8B-B14F-4D97-AF65-F5344CB8AC3E}">
        <p14:creationId xmlns:p14="http://schemas.microsoft.com/office/powerpoint/2010/main" val="302339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08EAA6FC-8091-3315-0EFC-A35320DB15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EFB5FC-D8D2-D9A8-27D5-B2ED66EAE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84" y="805802"/>
            <a:ext cx="5290849" cy="40887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B0DCD9-0D6B-4A08-6F7F-F8526C89E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55" y="876703"/>
            <a:ext cx="5515745" cy="3096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F9F8ABC-F36B-657E-7FE8-7B3B80865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614" y="953730"/>
            <a:ext cx="4080874" cy="26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2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42D3229D-2AB7-C129-DF5C-E02ED6ED6C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2946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36076B0-6E97-D8C3-9EBE-3DC2F9D8BA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22101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F928B739-ACF9-1232-4130-8F3E6943CD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6699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E334E5AD-3E2E-7707-02C3-35F1DE55D4F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6D2D24-E46C-7E72-33C2-B70AFDD56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208" y="417474"/>
            <a:ext cx="3572374" cy="56681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EAF1E3-7F28-90BD-4F52-52CE5F289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208" y="772360"/>
            <a:ext cx="3629532" cy="48870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7A7692-040A-94A2-B0AF-AD3990142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208" y="999130"/>
            <a:ext cx="4425834" cy="24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B1C9392D-82F4-32EF-D212-620AEBDD11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A6DAAD-820B-78F8-3731-6CC38388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245" y="734406"/>
            <a:ext cx="4225505" cy="41892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06D52D-1B1C-E93D-5035-459DB89B8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244" y="764293"/>
            <a:ext cx="3848101" cy="49457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AB10AC-1A11-D0DC-958B-2FFF74E96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543" y="923829"/>
            <a:ext cx="3470034" cy="283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63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EF7BE718-5BB6-87BF-18FD-EB1F630C76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B3FE13-3763-9D42-F1C2-7D4AD7B5E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101" y="837640"/>
            <a:ext cx="4163006" cy="41439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A643F5-4A49-1EB7-463F-E654BA9DA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101" y="837640"/>
            <a:ext cx="4277322" cy="43916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2EDAE1-CD2B-82D1-7FE7-212C3082BC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8817" y="978650"/>
            <a:ext cx="3575360" cy="279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7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FA1C0BDD-4C0A-3EC1-AEEB-B37E2C944A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84AB07-D4B9-C6D9-19C7-D5DB15F8B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091" y="721377"/>
            <a:ext cx="3504984" cy="417593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9457BB-E8AF-AD54-25A2-B1567974D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911" y="572323"/>
            <a:ext cx="3138089" cy="59436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D37DD7-C091-23E0-EB30-25743AF8F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091" y="1009879"/>
            <a:ext cx="3600953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56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28DED9A7-5D1A-1332-0416-5447DA929A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C1500B-959E-C222-3E60-A3592B847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23" y="683198"/>
            <a:ext cx="2681935" cy="56853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344F3C4-58C0-28D4-F54B-BA481F284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7023" y="683198"/>
            <a:ext cx="2455666" cy="59084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52052F-2A39-4107-A447-35EA9221A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586" y="690870"/>
            <a:ext cx="2667372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7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73632E60-D1C9-0437-9FEB-42C834D23C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8A9D6F-8FF9-DC00-1D76-CC082CB0E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716" y="820483"/>
            <a:ext cx="4693315" cy="46711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52C985-A6CC-997C-B545-D378516A3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716" y="820483"/>
            <a:ext cx="4536849" cy="35965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158BA9-0067-DE93-DF6B-E43E058EA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9643" y="820483"/>
            <a:ext cx="2887437" cy="436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8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F92BC2FD-A011-4445-2821-8DD1014F6A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CCCACE-F6DD-D657-D791-213B0B4BD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257" y="769709"/>
            <a:ext cx="4539668" cy="47684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7B258B-C6C6-B125-EA94-83D2CF237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257" y="769709"/>
            <a:ext cx="4440134" cy="4685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08DDE6-70E3-AD1E-7F4E-E98E9D6D9F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972" y="769709"/>
            <a:ext cx="2238687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8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</Words>
  <Application>Microsoft Office PowerPoint</Application>
  <PresentationFormat>와이드스크린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규태</dc:creator>
  <cp:lastModifiedBy>김 규태</cp:lastModifiedBy>
  <cp:revision>1</cp:revision>
  <dcterms:created xsi:type="dcterms:W3CDTF">2025-09-05T20:43:09Z</dcterms:created>
  <dcterms:modified xsi:type="dcterms:W3CDTF">2025-09-05T21:14:50Z</dcterms:modified>
</cp:coreProperties>
</file>