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8"/>
  </p:notesMasterIdLst>
  <p:sldIdLst>
    <p:sldId id="444" r:id="rId5"/>
    <p:sldId id="292" r:id="rId6"/>
    <p:sldId id="451" r:id="rId7"/>
    <p:sldId id="452" r:id="rId8"/>
    <p:sldId id="454" r:id="rId9"/>
    <p:sldId id="453" r:id="rId10"/>
    <p:sldId id="445" r:id="rId11"/>
    <p:sldId id="446" r:id="rId12"/>
    <p:sldId id="447" r:id="rId13"/>
    <p:sldId id="448" r:id="rId14"/>
    <p:sldId id="449" r:id="rId15"/>
    <p:sldId id="450" r:id="rId16"/>
    <p:sldId id="455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프리젠테이션 3 Light" pitchFamily="2" charset="-127"/>
      <p:regular r:id="rId21"/>
    </p:embeddedFont>
    <p:embeddedFont>
      <p:font typeface="프리젠테이션 5 Medium" pitchFamily="2" charset="-127"/>
      <p:regular r:id="rId22"/>
    </p:embeddedFont>
    <p:embeddedFont>
      <p:font typeface="프리젠테이션 6 SemiBold" pitchFamily="2" charset="-127"/>
      <p:bold r:id="rId23"/>
    </p:embeddedFont>
    <p:embeddedFont>
      <p:font typeface="프리젠테이션 8 ExtraBold" pitchFamily="2" charset="-127"/>
      <p:bold r:id="rId24"/>
    </p:embeddedFont>
    <p:embeddedFont>
      <p:font typeface="프리젠테이션 9 Black" pitchFamily="2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D53"/>
    <a:srgbClr val="C4D5FF"/>
    <a:srgbClr val="51555A"/>
    <a:srgbClr val="ACC4FD"/>
    <a:srgbClr val="88AAFA"/>
    <a:srgbClr val="51545A"/>
    <a:srgbClr val="1E4BC6"/>
    <a:srgbClr val="1558FF"/>
    <a:srgbClr val="2D1341"/>
    <a:srgbClr val="0049F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PPT" userId="6442ff2356111531" providerId="LiveId" clId="{C9D13AAE-A334-48C2-BCAE-B9475F0C70F2}"/>
    <pc:docChg chg="undo custSel modSld">
      <pc:chgData name="Mr. PPT" userId="6442ff2356111531" providerId="LiveId" clId="{C9D13AAE-A334-48C2-BCAE-B9475F0C70F2}" dt="2023-02-06T03:53:26.177" v="14" actId="165"/>
      <pc:docMkLst>
        <pc:docMk/>
      </pc:docMkLst>
      <pc:sldChg chg="modSp mod">
        <pc:chgData name="Mr. PPT" userId="6442ff2356111531" providerId="LiveId" clId="{C9D13AAE-A334-48C2-BCAE-B9475F0C70F2}" dt="2023-02-06T02:39:16.589" v="5" actId="1076"/>
        <pc:sldMkLst>
          <pc:docMk/>
          <pc:sldMk cId="3305884846" sldId="377"/>
        </pc:sldMkLst>
        <pc:picChg chg="mod">
          <ac:chgData name="Mr. PPT" userId="6442ff2356111531" providerId="LiveId" clId="{C9D13AAE-A334-48C2-BCAE-B9475F0C70F2}" dt="2023-02-06T02:39:16.290" v="4" actId="1076"/>
          <ac:picMkLst>
            <pc:docMk/>
            <pc:sldMk cId="3305884846" sldId="377"/>
            <ac:picMk id="19" creationId="{137DB2FC-3CDA-4094-9EA6-6841B1FBBA7C}"/>
          </ac:picMkLst>
        </pc:picChg>
        <pc:picChg chg="mod">
          <ac:chgData name="Mr. PPT" userId="6442ff2356111531" providerId="LiveId" clId="{C9D13AAE-A334-48C2-BCAE-B9475F0C70F2}" dt="2023-02-06T02:39:16.589" v="5" actId="1076"/>
          <ac:picMkLst>
            <pc:docMk/>
            <pc:sldMk cId="3305884846" sldId="377"/>
            <ac:picMk id="52" creationId="{B47459E0-DDC5-4D2B-BC14-EF18CDBC182A}"/>
          </ac:picMkLst>
        </pc:picChg>
      </pc:sldChg>
      <pc:sldChg chg="modSp mod">
        <pc:chgData name="Mr. PPT" userId="6442ff2356111531" providerId="LiveId" clId="{C9D13AAE-A334-48C2-BCAE-B9475F0C70F2}" dt="2023-02-06T03:51:55.116" v="13" actId="1076"/>
        <pc:sldMkLst>
          <pc:docMk/>
          <pc:sldMk cId="2099140096" sldId="393"/>
        </pc:sldMkLst>
        <pc:picChg chg="mod">
          <ac:chgData name="Mr. PPT" userId="6442ff2356111531" providerId="LiveId" clId="{C9D13AAE-A334-48C2-BCAE-B9475F0C70F2}" dt="2023-02-06T03:51:55.116" v="13" actId="1076"/>
          <ac:picMkLst>
            <pc:docMk/>
            <pc:sldMk cId="2099140096" sldId="393"/>
            <ac:picMk id="3" creationId="{60B299BB-6931-4B73-B646-BA2B241B1C04}"/>
          </ac:picMkLst>
        </pc:picChg>
      </pc:sldChg>
      <pc:sldChg chg="delSp modSp mod">
        <pc:chgData name="Mr. PPT" userId="6442ff2356111531" providerId="LiveId" clId="{C9D13AAE-A334-48C2-BCAE-B9475F0C70F2}" dt="2023-02-06T03:53:26.177" v="14" actId="165"/>
        <pc:sldMkLst>
          <pc:docMk/>
          <pc:sldMk cId="3342809224" sldId="438"/>
        </pc:sldMkLst>
        <pc:spChg chg="mod topLvl">
          <ac:chgData name="Mr. PPT" userId="6442ff2356111531" providerId="LiveId" clId="{C9D13AAE-A334-48C2-BCAE-B9475F0C70F2}" dt="2023-02-06T03:53:26.177" v="14" actId="165"/>
          <ac:spMkLst>
            <pc:docMk/>
            <pc:sldMk cId="3342809224" sldId="438"/>
            <ac:spMk id="44" creationId="{4C3AF149-DA06-4438-98B3-30745E051B96}"/>
          </ac:spMkLst>
        </pc:spChg>
        <pc:spChg chg="mod topLvl">
          <ac:chgData name="Mr. PPT" userId="6442ff2356111531" providerId="LiveId" clId="{C9D13AAE-A334-48C2-BCAE-B9475F0C70F2}" dt="2023-02-06T03:53:26.177" v="14" actId="165"/>
          <ac:spMkLst>
            <pc:docMk/>
            <pc:sldMk cId="3342809224" sldId="438"/>
            <ac:spMk id="48" creationId="{DBE74A79-1246-4980-B2B6-D584FBF26D05}"/>
          </ac:spMkLst>
        </pc:spChg>
        <pc:grpChg chg="del">
          <ac:chgData name="Mr. PPT" userId="6442ff2356111531" providerId="LiveId" clId="{C9D13AAE-A334-48C2-BCAE-B9475F0C70F2}" dt="2023-02-06T03:53:26.177" v="14" actId="165"/>
          <ac:grpSpMkLst>
            <pc:docMk/>
            <pc:sldMk cId="3342809224" sldId="438"/>
            <ac:grpSpMk id="4" creationId="{4E145EFE-BEF8-4D39-87B3-3FEB0FFD460D}"/>
          </ac:grpSpMkLst>
        </pc:grpChg>
        <pc:picChg chg="mod">
          <ac:chgData name="Mr. PPT" userId="6442ff2356111531" providerId="LiveId" clId="{C9D13AAE-A334-48C2-BCAE-B9475F0C70F2}" dt="2023-02-06T03:44:50.246" v="7" actId="1076"/>
          <ac:picMkLst>
            <pc:docMk/>
            <pc:sldMk cId="3342809224" sldId="438"/>
            <ac:picMk id="29" creationId="{BBD5B22D-5983-4752-8842-587018336956}"/>
          </ac:picMkLst>
        </pc:picChg>
      </pc:sldChg>
      <pc:sldChg chg="modSp mod">
        <pc:chgData name="Mr. PPT" userId="6442ff2356111531" providerId="LiveId" clId="{C9D13AAE-A334-48C2-BCAE-B9475F0C70F2}" dt="2023-02-06T03:44:57.669" v="9" actId="1076"/>
        <pc:sldMkLst>
          <pc:docMk/>
          <pc:sldMk cId="3344724619" sldId="440"/>
        </pc:sldMkLst>
        <pc:picChg chg="mod">
          <ac:chgData name="Mr. PPT" userId="6442ff2356111531" providerId="LiveId" clId="{C9D13AAE-A334-48C2-BCAE-B9475F0C70F2}" dt="2023-02-06T03:44:57.669" v="9" actId="1076"/>
          <ac:picMkLst>
            <pc:docMk/>
            <pc:sldMk cId="3344724619" sldId="440"/>
            <ac:picMk id="82" creationId="{F96CCAC8-6E83-4D64-B796-6EF4F4F1E03F}"/>
          </ac:picMkLst>
        </pc:picChg>
      </pc:sldChg>
    </pc:docChg>
  </pc:docChgLst>
  <pc:docChgLst>
    <pc:chgData name="이 정민" userId="0e3071ae-5971-45b7-b1b8-12fa5ed0d92e" providerId="ADAL" clId="{F0A49770-AA72-41D0-9D16-2B9A4A2951CF}"/>
    <pc:docChg chg="undo custSel modSld">
      <pc:chgData name="이 정민" userId="0e3071ae-5971-45b7-b1b8-12fa5ed0d92e" providerId="ADAL" clId="{F0A49770-AA72-41D0-9D16-2B9A4A2951CF}" dt="2024-07-09T03:27:38.107" v="117" actId="700"/>
      <pc:docMkLst>
        <pc:docMk/>
      </pc:docMkLst>
      <pc:sldChg chg="addSp delSp modSp mod">
        <pc:chgData name="이 정민" userId="0e3071ae-5971-45b7-b1b8-12fa5ed0d92e" providerId="ADAL" clId="{F0A49770-AA72-41D0-9D16-2B9A4A2951CF}" dt="2024-07-08T08:26:14.848" v="9" actId="167"/>
        <pc:sldMkLst>
          <pc:docMk/>
          <pc:sldMk cId="3872538720" sldId="446"/>
        </pc:sldMkLst>
        <pc:spChg chg="ord">
          <ac:chgData name="이 정민" userId="0e3071ae-5971-45b7-b1b8-12fa5ed0d92e" providerId="ADAL" clId="{F0A49770-AA72-41D0-9D16-2B9A4A2951CF}" dt="2024-07-08T08:26:14.848" v="9" actId="167"/>
          <ac:spMkLst>
            <pc:docMk/>
            <pc:sldMk cId="3872538720" sldId="446"/>
            <ac:spMk id="3" creationId="{DC8F2445-5E9B-8DC8-8EDA-198CF2D72CC5}"/>
          </ac:spMkLst>
        </pc:spChg>
        <pc:spChg chg="del mod">
          <ac:chgData name="이 정민" userId="0e3071ae-5971-45b7-b1b8-12fa5ed0d92e" providerId="ADAL" clId="{F0A49770-AA72-41D0-9D16-2B9A4A2951CF}" dt="2024-07-08T08:26:13.035" v="8" actId="478"/>
          <ac:spMkLst>
            <pc:docMk/>
            <pc:sldMk cId="3872538720" sldId="446"/>
            <ac:spMk id="9" creationId="{0C495754-0DD1-46D3-8472-7ED3306AC56E}"/>
          </ac:spMkLst>
        </pc:spChg>
        <pc:picChg chg="add mod ord">
          <ac:chgData name="이 정민" userId="0e3071ae-5971-45b7-b1b8-12fa5ed0d92e" providerId="ADAL" clId="{F0A49770-AA72-41D0-9D16-2B9A4A2951CF}" dt="2024-07-08T08:26:11.048" v="7" actId="167"/>
          <ac:picMkLst>
            <pc:docMk/>
            <pc:sldMk cId="3872538720" sldId="446"/>
            <ac:picMk id="4" creationId="{50113928-1C63-334B-0AB5-98A7929B85E2}"/>
          </ac:picMkLst>
        </pc:picChg>
      </pc:sldChg>
      <pc:sldChg chg="addSp delSp modSp mod">
        <pc:chgData name="이 정민" userId="0e3071ae-5971-45b7-b1b8-12fa5ed0d92e" providerId="ADAL" clId="{F0A49770-AA72-41D0-9D16-2B9A4A2951CF}" dt="2024-07-08T08:26:34.670" v="17" actId="167"/>
        <pc:sldMkLst>
          <pc:docMk/>
          <pc:sldMk cId="475517543" sldId="447"/>
        </pc:sldMkLst>
        <pc:spChg chg="ord">
          <ac:chgData name="이 정민" userId="0e3071ae-5971-45b7-b1b8-12fa5ed0d92e" providerId="ADAL" clId="{F0A49770-AA72-41D0-9D16-2B9A4A2951CF}" dt="2024-07-08T08:26:34.670" v="17" actId="167"/>
          <ac:spMkLst>
            <pc:docMk/>
            <pc:sldMk cId="475517543" sldId="447"/>
            <ac:spMk id="3" creationId="{DC8F2445-5E9B-8DC8-8EDA-198CF2D72CC5}"/>
          </ac:spMkLst>
        </pc:spChg>
        <pc:spChg chg="del mod">
          <ac:chgData name="이 정민" userId="0e3071ae-5971-45b7-b1b8-12fa5ed0d92e" providerId="ADAL" clId="{F0A49770-AA72-41D0-9D16-2B9A4A2951CF}" dt="2024-07-08T08:26:32.853" v="16" actId="478"/>
          <ac:spMkLst>
            <pc:docMk/>
            <pc:sldMk cId="475517543" sldId="447"/>
            <ac:spMk id="8" creationId="{0D5AE92E-D9E0-4DF1-ABC5-344350FDDD1C}"/>
          </ac:spMkLst>
        </pc:spChg>
        <pc:picChg chg="add mod ord">
          <ac:chgData name="이 정민" userId="0e3071ae-5971-45b7-b1b8-12fa5ed0d92e" providerId="ADAL" clId="{F0A49770-AA72-41D0-9D16-2B9A4A2951CF}" dt="2024-07-08T08:26:30.621" v="15" actId="167"/>
          <ac:picMkLst>
            <pc:docMk/>
            <pc:sldMk cId="475517543" sldId="447"/>
            <ac:picMk id="9" creationId="{971DAAF6-363D-9733-8967-3E25FE9250F2}"/>
          </ac:picMkLst>
        </pc:picChg>
      </pc:sldChg>
      <pc:sldChg chg="addSp delSp modSp mod">
        <pc:chgData name="이 정민" userId="0e3071ae-5971-45b7-b1b8-12fa5ed0d92e" providerId="ADAL" clId="{F0A49770-AA72-41D0-9D16-2B9A4A2951CF}" dt="2024-07-08T08:26:56.556" v="27" actId="167"/>
        <pc:sldMkLst>
          <pc:docMk/>
          <pc:sldMk cId="1165724540" sldId="448"/>
        </pc:sldMkLst>
        <pc:spChg chg="ord">
          <ac:chgData name="이 정민" userId="0e3071ae-5971-45b7-b1b8-12fa5ed0d92e" providerId="ADAL" clId="{F0A49770-AA72-41D0-9D16-2B9A4A2951CF}" dt="2024-07-08T08:26:56.556" v="27" actId="167"/>
          <ac:spMkLst>
            <pc:docMk/>
            <pc:sldMk cId="1165724540" sldId="448"/>
            <ac:spMk id="3" creationId="{DC8F2445-5E9B-8DC8-8EDA-198CF2D72CC5}"/>
          </ac:spMkLst>
        </pc:spChg>
        <pc:spChg chg="del mod">
          <ac:chgData name="이 정민" userId="0e3071ae-5971-45b7-b1b8-12fa5ed0d92e" providerId="ADAL" clId="{F0A49770-AA72-41D0-9D16-2B9A4A2951CF}" dt="2024-07-08T08:26:54.537" v="26" actId="478"/>
          <ac:spMkLst>
            <pc:docMk/>
            <pc:sldMk cId="1165724540" sldId="448"/>
            <ac:spMk id="8" creationId="{9996F992-F797-4289-A04A-7FD67F475999}"/>
          </ac:spMkLst>
        </pc:spChg>
        <pc:picChg chg="add mod ord">
          <ac:chgData name="이 정민" userId="0e3071ae-5971-45b7-b1b8-12fa5ed0d92e" providerId="ADAL" clId="{F0A49770-AA72-41D0-9D16-2B9A4A2951CF}" dt="2024-07-08T08:26:49.222" v="25" actId="167"/>
          <ac:picMkLst>
            <pc:docMk/>
            <pc:sldMk cId="1165724540" sldId="448"/>
            <ac:picMk id="9" creationId="{09D19655-44D9-6E14-9D56-8EAD97FD3C33}"/>
          </ac:picMkLst>
        </pc:picChg>
      </pc:sldChg>
      <pc:sldChg chg="addSp delSp modSp mod">
        <pc:chgData name="이 정민" userId="0e3071ae-5971-45b7-b1b8-12fa5ed0d92e" providerId="ADAL" clId="{F0A49770-AA72-41D0-9D16-2B9A4A2951CF}" dt="2024-07-08T08:27:10.794" v="36" actId="167"/>
        <pc:sldMkLst>
          <pc:docMk/>
          <pc:sldMk cId="2126622011" sldId="449"/>
        </pc:sldMkLst>
        <pc:spChg chg="ord">
          <ac:chgData name="이 정민" userId="0e3071ae-5971-45b7-b1b8-12fa5ed0d92e" providerId="ADAL" clId="{F0A49770-AA72-41D0-9D16-2B9A4A2951CF}" dt="2024-07-08T08:27:10.794" v="36" actId="167"/>
          <ac:spMkLst>
            <pc:docMk/>
            <pc:sldMk cId="2126622011" sldId="449"/>
            <ac:spMk id="3" creationId="{DC8F2445-5E9B-8DC8-8EDA-198CF2D72CC5}"/>
          </ac:spMkLst>
        </pc:spChg>
        <pc:spChg chg="del mod">
          <ac:chgData name="이 정민" userId="0e3071ae-5971-45b7-b1b8-12fa5ed0d92e" providerId="ADAL" clId="{F0A49770-AA72-41D0-9D16-2B9A4A2951CF}" dt="2024-07-08T08:27:09.559" v="35" actId="21"/>
          <ac:spMkLst>
            <pc:docMk/>
            <pc:sldMk cId="2126622011" sldId="449"/>
            <ac:spMk id="8" creationId="{25982A69-47F2-405B-8E6F-CF16B9553F52}"/>
          </ac:spMkLst>
        </pc:spChg>
        <pc:picChg chg="add mod ord">
          <ac:chgData name="이 정민" userId="0e3071ae-5971-45b7-b1b8-12fa5ed0d92e" providerId="ADAL" clId="{F0A49770-AA72-41D0-9D16-2B9A4A2951CF}" dt="2024-07-08T08:27:06.876" v="34" actId="167"/>
          <ac:picMkLst>
            <pc:docMk/>
            <pc:sldMk cId="2126622011" sldId="449"/>
            <ac:picMk id="9" creationId="{D6D74E79-A70F-2891-D3A8-3925ADDBCF14}"/>
          </ac:picMkLst>
        </pc:picChg>
      </pc:sldChg>
      <pc:sldChg chg="addSp delSp modSp mod">
        <pc:chgData name="이 정민" userId="0e3071ae-5971-45b7-b1b8-12fa5ed0d92e" providerId="ADAL" clId="{F0A49770-AA72-41D0-9D16-2B9A4A2951CF}" dt="2024-07-08T08:27:26.930" v="45" actId="167"/>
        <pc:sldMkLst>
          <pc:docMk/>
          <pc:sldMk cId="338324513" sldId="450"/>
        </pc:sldMkLst>
        <pc:spChg chg="ord">
          <ac:chgData name="이 정민" userId="0e3071ae-5971-45b7-b1b8-12fa5ed0d92e" providerId="ADAL" clId="{F0A49770-AA72-41D0-9D16-2B9A4A2951CF}" dt="2024-07-08T08:27:26.930" v="45" actId="167"/>
          <ac:spMkLst>
            <pc:docMk/>
            <pc:sldMk cId="338324513" sldId="450"/>
            <ac:spMk id="3" creationId="{DC8F2445-5E9B-8DC8-8EDA-198CF2D72CC5}"/>
          </ac:spMkLst>
        </pc:spChg>
        <pc:spChg chg="del mod">
          <ac:chgData name="이 정민" userId="0e3071ae-5971-45b7-b1b8-12fa5ed0d92e" providerId="ADAL" clId="{F0A49770-AA72-41D0-9D16-2B9A4A2951CF}" dt="2024-07-08T08:27:25.160" v="44" actId="21"/>
          <ac:spMkLst>
            <pc:docMk/>
            <pc:sldMk cId="338324513" sldId="450"/>
            <ac:spMk id="8" creationId="{288AED1F-7D3C-4E36-9D90-2F5B6739EC6E}"/>
          </ac:spMkLst>
        </pc:spChg>
        <pc:picChg chg="add mod ord">
          <ac:chgData name="이 정민" userId="0e3071ae-5971-45b7-b1b8-12fa5ed0d92e" providerId="ADAL" clId="{F0A49770-AA72-41D0-9D16-2B9A4A2951CF}" dt="2024-07-08T08:27:22.488" v="43" actId="167"/>
          <ac:picMkLst>
            <pc:docMk/>
            <pc:sldMk cId="338324513" sldId="450"/>
            <ac:picMk id="9" creationId="{E030397F-70B8-298D-DEA0-918F13EBE91F}"/>
          </ac:picMkLst>
        </pc:picChg>
      </pc:sldChg>
      <pc:sldChg chg="addSp delSp modSp mod">
        <pc:chgData name="이 정민" userId="0e3071ae-5971-45b7-b1b8-12fa5ed0d92e" providerId="ADAL" clId="{F0A49770-AA72-41D0-9D16-2B9A4A2951CF}" dt="2024-07-08T08:27:44.235" v="53" actId="167"/>
        <pc:sldMkLst>
          <pc:docMk/>
          <pc:sldMk cId="609918581" sldId="451"/>
        </pc:sldMkLst>
        <pc:spChg chg="ord">
          <ac:chgData name="이 정민" userId="0e3071ae-5971-45b7-b1b8-12fa5ed0d92e" providerId="ADAL" clId="{F0A49770-AA72-41D0-9D16-2B9A4A2951CF}" dt="2024-07-08T08:27:44.235" v="53" actId="167"/>
          <ac:spMkLst>
            <pc:docMk/>
            <pc:sldMk cId="609918581" sldId="451"/>
            <ac:spMk id="3" creationId="{DC8F2445-5E9B-8DC8-8EDA-198CF2D72CC5}"/>
          </ac:spMkLst>
        </pc:spChg>
        <pc:spChg chg="del mod">
          <ac:chgData name="이 정민" userId="0e3071ae-5971-45b7-b1b8-12fa5ed0d92e" providerId="ADAL" clId="{F0A49770-AA72-41D0-9D16-2B9A4A2951CF}" dt="2024-07-08T08:27:41.013" v="52" actId="21"/>
          <ac:spMkLst>
            <pc:docMk/>
            <pc:sldMk cId="609918581" sldId="451"/>
            <ac:spMk id="8" creationId="{D60E300B-78FB-408D-87EC-1010489B6BBD}"/>
          </ac:spMkLst>
        </pc:spChg>
        <pc:picChg chg="add mod ord">
          <ac:chgData name="이 정민" userId="0e3071ae-5971-45b7-b1b8-12fa5ed0d92e" providerId="ADAL" clId="{F0A49770-AA72-41D0-9D16-2B9A4A2951CF}" dt="2024-07-08T08:27:37.169" v="51" actId="167"/>
          <ac:picMkLst>
            <pc:docMk/>
            <pc:sldMk cId="609918581" sldId="451"/>
            <ac:picMk id="9" creationId="{260000F8-ACC1-3722-1E90-3413E4795177}"/>
          </ac:picMkLst>
        </pc:picChg>
      </pc:sldChg>
      <pc:sldChg chg="addSp delSp modSp mod">
        <pc:chgData name="이 정민" userId="0e3071ae-5971-45b7-b1b8-12fa5ed0d92e" providerId="ADAL" clId="{F0A49770-AA72-41D0-9D16-2B9A4A2951CF}" dt="2024-07-08T08:28:03.903" v="61" actId="167"/>
        <pc:sldMkLst>
          <pc:docMk/>
          <pc:sldMk cId="3463903566" sldId="452"/>
        </pc:sldMkLst>
        <pc:spChg chg="ord">
          <ac:chgData name="이 정민" userId="0e3071ae-5971-45b7-b1b8-12fa5ed0d92e" providerId="ADAL" clId="{F0A49770-AA72-41D0-9D16-2B9A4A2951CF}" dt="2024-07-08T08:28:03.903" v="61" actId="167"/>
          <ac:spMkLst>
            <pc:docMk/>
            <pc:sldMk cId="3463903566" sldId="452"/>
            <ac:spMk id="3" creationId="{DC8F2445-5E9B-8DC8-8EDA-198CF2D72CC5}"/>
          </ac:spMkLst>
        </pc:spChg>
        <pc:spChg chg="del mod">
          <ac:chgData name="이 정민" userId="0e3071ae-5971-45b7-b1b8-12fa5ed0d92e" providerId="ADAL" clId="{F0A49770-AA72-41D0-9D16-2B9A4A2951CF}" dt="2024-07-08T08:28:02.541" v="60" actId="21"/>
          <ac:spMkLst>
            <pc:docMk/>
            <pc:sldMk cId="3463903566" sldId="452"/>
            <ac:spMk id="8" creationId="{6B7AB965-87F1-4F75-B177-8A15B2166E33}"/>
          </ac:spMkLst>
        </pc:spChg>
        <pc:picChg chg="add mod ord">
          <ac:chgData name="이 정민" userId="0e3071ae-5971-45b7-b1b8-12fa5ed0d92e" providerId="ADAL" clId="{F0A49770-AA72-41D0-9D16-2B9A4A2951CF}" dt="2024-07-08T08:27:59.821" v="59" actId="167"/>
          <ac:picMkLst>
            <pc:docMk/>
            <pc:sldMk cId="3463903566" sldId="452"/>
            <ac:picMk id="6" creationId="{731B1683-352C-AA6D-08F5-DD434529353B}"/>
          </ac:picMkLst>
        </pc:picChg>
      </pc:sldChg>
      <pc:sldChg chg="addSp delSp modSp mod">
        <pc:chgData name="이 정민" userId="0e3071ae-5971-45b7-b1b8-12fa5ed0d92e" providerId="ADAL" clId="{F0A49770-AA72-41D0-9D16-2B9A4A2951CF}" dt="2024-07-08T08:28:18.642" v="70" actId="167"/>
        <pc:sldMkLst>
          <pc:docMk/>
          <pc:sldMk cId="3843475263" sldId="453"/>
        </pc:sldMkLst>
        <pc:spChg chg="ord">
          <ac:chgData name="이 정민" userId="0e3071ae-5971-45b7-b1b8-12fa5ed0d92e" providerId="ADAL" clId="{F0A49770-AA72-41D0-9D16-2B9A4A2951CF}" dt="2024-07-08T08:28:18.642" v="70" actId="167"/>
          <ac:spMkLst>
            <pc:docMk/>
            <pc:sldMk cId="3843475263" sldId="453"/>
            <ac:spMk id="3" creationId="{DC8F2445-5E9B-8DC8-8EDA-198CF2D72CC5}"/>
          </ac:spMkLst>
        </pc:spChg>
        <pc:spChg chg="del mod">
          <ac:chgData name="이 정민" userId="0e3071ae-5971-45b7-b1b8-12fa5ed0d92e" providerId="ADAL" clId="{F0A49770-AA72-41D0-9D16-2B9A4A2951CF}" dt="2024-07-08T08:28:17.426" v="69" actId="21"/>
          <ac:spMkLst>
            <pc:docMk/>
            <pc:sldMk cId="3843475263" sldId="453"/>
            <ac:spMk id="8" creationId="{6EF68B19-6DA1-4276-B2E3-579ECCEE1B1A}"/>
          </ac:spMkLst>
        </pc:spChg>
        <pc:picChg chg="add mod ord">
          <ac:chgData name="이 정민" userId="0e3071ae-5971-45b7-b1b8-12fa5ed0d92e" providerId="ADAL" clId="{F0A49770-AA72-41D0-9D16-2B9A4A2951CF}" dt="2024-07-08T08:28:14.283" v="68" actId="167"/>
          <ac:picMkLst>
            <pc:docMk/>
            <pc:sldMk cId="3843475263" sldId="453"/>
            <ac:picMk id="9" creationId="{8171BD0D-266D-4905-CC73-766D670BA134}"/>
          </ac:picMkLst>
        </pc:picChg>
      </pc:sldChg>
      <pc:sldChg chg="addSp delSp modSp mod">
        <pc:chgData name="이 정민" userId="0e3071ae-5971-45b7-b1b8-12fa5ed0d92e" providerId="ADAL" clId="{F0A49770-AA72-41D0-9D16-2B9A4A2951CF}" dt="2024-07-08T08:28:36.404" v="79" actId="167"/>
        <pc:sldMkLst>
          <pc:docMk/>
          <pc:sldMk cId="456609489" sldId="454"/>
        </pc:sldMkLst>
        <pc:spChg chg="ord">
          <ac:chgData name="이 정민" userId="0e3071ae-5971-45b7-b1b8-12fa5ed0d92e" providerId="ADAL" clId="{F0A49770-AA72-41D0-9D16-2B9A4A2951CF}" dt="2024-07-08T08:28:36.404" v="79" actId="167"/>
          <ac:spMkLst>
            <pc:docMk/>
            <pc:sldMk cId="456609489" sldId="454"/>
            <ac:spMk id="3" creationId="{DC8F2445-5E9B-8DC8-8EDA-198CF2D72CC5}"/>
          </ac:spMkLst>
        </pc:spChg>
        <pc:spChg chg="del mod">
          <ac:chgData name="이 정민" userId="0e3071ae-5971-45b7-b1b8-12fa5ed0d92e" providerId="ADAL" clId="{F0A49770-AA72-41D0-9D16-2B9A4A2951CF}" dt="2024-07-08T08:28:34.822" v="78" actId="21"/>
          <ac:spMkLst>
            <pc:docMk/>
            <pc:sldMk cId="456609489" sldId="454"/>
            <ac:spMk id="4" creationId="{88636250-D378-46C7-57A4-DE701A9B054F}"/>
          </ac:spMkLst>
        </pc:spChg>
        <pc:picChg chg="add mod ord">
          <ac:chgData name="이 정민" userId="0e3071ae-5971-45b7-b1b8-12fa5ed0d92e" providerId="ADAL" clId="{F0A49770-AA72-41D0-9D16-2B9A4A2951CF}" dt="2024-07-08T08:28:32.231" v="77" actId="167"/>
          <ac:picMkLst>
            <pc:docMk/>
            <pc:sldMk cId="456609489" sldId="454"/>
            <ac:picMk id="9" creationId="{EBE90478-924B-5DA7-C9D1-DC299A110C6E}"/>
          </ac:picMkLst>
        </pc:picChg>
      </pc:sldChg>
      <pc:sldChg chg="addSp delSp modSp mod">
        <pc:chgData name="이 정민" userId="0e3071ae-5971-45b7-b1b8-12fa5ed0d92e" providerId="ADAL" clId="{F0A49770-AA72-41D0-9D16-2B9A4A2951CF}" dt="2024-07-08T08:37:34.675" v="89" actId="167"/>
        <pc:sldMkLst>
          <pc:docMk/>
          <pc:sldMk cId="2767974975" sldId="455"/>
        </pc:sldMkLst>
        <pc:spChg chg="mod ord">
          <ac:chgData name="이 정민" userId="0e3071ae-5971-45b7-b1b8-12fa5ed0d92e" providerId="ADAL" clId="{F0A49770-AA72-41D0-9D16-2B9A4A2951CF}" dt="2024-07-08T08:37:34.675" v="89" actId="167"/>
          <ac:spMkLst>
            <pc:docMk/>
            <pc:sldMk cId="2767974975" sldId="455"/>
            <ac:spMk id="3" creationId="{DC8F2445-5E9B-8DC8-8EDA-198CF2D72CC5}"/>
          </ac:spMkLst>
        </pc:spChg>
        <pc:spChg chg="del mod">
          <ac:chgData name="이 정민" userId="0e3071ae-5971-45b7-b1b8-12fa5ed0d92e" providerId="ADAL" clId="{F0A49770-AA72-41D0-9D16-2B9A4A2951CF}" dt="2024-07-08T08:28:53.222" v="85" actId="21"/>
          <ac:spMkLst>
            <pc:docMk/>
            <pc:sldMk cId="2767974975" sldId="455"/>
            <ac:spMk id="9" creationId="{00E9D610-A1D5-4A24-A02A-1079EFC28E26}"/>
          </ac:spMkLst>
        </pc:spChg>
        <pc:picChg chg="add mod ord">
          <ac:chgData name="이 정민" userId="0e3071ae-5971-45b7-b1b8-12fa5ed0d92e" providerId="ADAL" clId="{F0A49770-AA72-41D0-9D16-2B9A4A2951CF}" dt="2024-07-08T08:28:48.938" v="84" actId="167"/>
          <ac:picMkLst>
            <pc:docMk/>
            <pc:sldMk cId="2767974975" sldId="455"/>
            <ac:picMk id="8" creationId="{F1B60F4A-7C9D-C9FC-7A50-A9EC6B1E990D}"/>
          </ac:picMkLst>
        </pc:picChg>
      </pc:sldChg>
      <pc:sldChg chg="addSp delSp modSp mod">
        <pc:chgData name="이 정민" userId="0e3071ae-5971-45b7-b1b8-12fa5ed0d92e" providerId="ADAL" clId="{F0A49770-AA72-41D0-9D16-2B9A4A2951CF}" dt="2024-07-09T03:26:34.945" v="96"/>
        <pc:sldMkLst>
          <pc:docMk/>
          <pc:sldMk cId="424268535" sldId="2088"/>
        </pc:sldMkLst>
        <pc:spChg chg="del">
          <ac:chgData name="이 정민" userId="0e3071ae-5971-45b7-b1b8-12fa5ed0d92e" providerId="ADAL" clId="{F0A49770-AA72-41D0-9D16-2B9A4A2951CF}" dt="2024-07-09T03:26:34.685" v="95" actId="478"/>
          <ac:spMkLst>
            <pc:docMk/>
            <pc:sldMk cId="424268535" sldId="2088"/>
            <ac:spMk id="3" creationId="{34AC310E-8A6A-78FF-7A67-36DFB9042B49}"/>
          </ac:spMkLst>
        </pc:spChg>
        <pc:spChg chg="del">
          <ac:chgData name="이 정민" userId="0e3071ae-5971-45b7-b1b8-12fa5ed0d92e" providerId="ADAL" clId="{F0A49770-AA72-41D0-9D16-2B9A4A2951CF}" dt="2024-07-09T03:26:34.685" v="95" actId="478"/>
          <ac:spMkLst>
            <pc:docMk/>
            <pc:sldMk cId="424268535" sldId="2088"/>
            <ac:spMk id="5" creationId="{F0E4E4CF-90D4-8F9A-922D-581F11C1367C}"/>
          </ac:spMkLst>
        </pc:spChg>
        <pc:spChg chg="del">
          <ac:chgData name="이 정민" userId="0e3071ae-5971-45b7-b1b8-12fa5ed0d92e" providerId="ADAL" clId="{F0A49770-AA72-41D0-9D16-2B9A4A2951CF}" dt="2024-07-09T03:26:34.685" v="95" actId="478"/>
          <ac:spMkLst>
            <pc:docMk/>
            <pc:sldMk cId="424268535" sldId="2088"/>
            <ac:spMk id="8" creationId="{6E6B7519-0BEF-2E09-EA39-2DF433A71B6B}"/>
          </ac:spMkLst>
        </pc:spChg>
        <pc:spChg chg="del">
          <ac:chgData name="이 정민" userId="0e3071ae-5971-45b7-b1b8-12fa5ed0d92e" providerId="ADAL" clId="{F0A49770-AA72-41D0-9D16-2B9A4A2951CF}" dt="2024-07-09T03:26:34.685" v="95" actId="478"/>
          <ac:spMkLst>
            <pc:docMk/>
            <pc:sldMk cId="424268535" sldId="2088"/>
            <ac:spMk id="9" creationId="{675E0874-934C-C6AE-B88F-2C4062DBE73B}"/>
          </ac:spMkLst>
        </pc:spChg>
        <pc:spChg chg="add mod">
          <ac:chgData name="이 정민" userId="0e3071ae-5971-45b7-b1b8-12fa5ed0d92e" providerId="ADAL" clId="{F0A49770-AA72-41D0-9D16-2B9A4A2951CF}" dt="2024-07-09T03:26:34.945" v="96"/>
          <ac:spMkLst>
            <pc:docMk/>
            <pc:sldMk cId="424268535" sldId="2088"/>
            <ac:spMk id="11" creationId="{8573EFB5-35C6-211A-A632-7D3B8F9270D2}"/>
          </ac:spMkLst>
        </pc:spChg>
        <pc:spChg chg="add mod">
          <ac:chgData name="이 정민" userId="0e3071ae-5971-45b7-b1b8-12fa5ed0d92e" providerId="ADAL" clId="{F0A49770-AA72-41D0-9D16-2B9A4A2951CF}" dt="2024-07-09T03:26:34.945" v="96"/>
          <ac:spMkLst>
            <pc:docMk/>
            <pc:sldMk cId="424268535" sldId="2088"/>
            <ac:spMk id="12" creationId="{B97421FD-FF18-B68A-F6B8-C7EC720DF14A}"/>
          </ac:spMkLst>
        </pc:spChg>
        <pc:spChg chg="add mod">
          <ac:chgData name="이 정민" userId="0e3071ae-5971-45b7-b1b8-12fa5ed0d92e" providerId="ADAL" clId="{F0A49770-AA72-41D0-9D16-2B9A4A2951CF}" dt="2024-07-09T03:26:34.945" v="96"/>
          <ac:spMkLst>
            <pc:docMk/>
            <pc:sldMk cId="424268535" sldId="2088"/>
            <ac:spMk id="13" creationId="{CE06F069-A72A-AF36-86B1-DADD8D8BC529}"/>
          </ac:spMkLst>
        </pc:spChg>
        <pc:spChg chg="add mod">
          <ac:chgData name="이 정민" userId="0e3071ae-5971-45b7-b1b8-12fa5ed0d92e" providerId="ADAL" clId="{F0A49770-AA72-41D0-9D16-2B9A4A2951CF}" dt="2024-07-09T03:26:34.945" v="96"/>
          <ac:spMkLst>
            <pc:docMk/>
            <pc:sldMk cId="424268535" sldId="2088"/>
            <ac:spMk id="17" creationId="{BA8386A9-CDE7-BF9A-16A5-5A2757CD503D}"/>
          </ac:spMkLst>
        </pc:spChg>
        <pc:cxnChg chg="del">
          <ac:chgData name="이 정민" userId="0e3071ae-5971-45b7-b1b8-12fa5ed0d92e" providerId="ADAL" clId="{F0A49770-AA72-41D0-9D16-2B9A4A2951CF}" dt="2024-07-09T03:26:34.685" v="95" actId="478"/>
          <ac:cxnSpMkLst>
            <pc:docMk/>
            <pc:sldMk cId="424268535" sldId="2088"/>
            <ac:cxnSpMk id="2" creationId="{B2320E21-D21B-60FA-8831-F940C53708E6}"/>
          </ac:cxnSpMkLst>
        </pc:cxnChg>
        <pc:cxnChg chg="add mod">
          <ac:chgData name="이 정민" userId="0e3071ae-5971-45b7-b1b8-12fa5ed0d92e" providerId="ADAL" clId="{F0A49770-AA72-41D0-9D16-2B9A4A2951CF}" dt="2024-07-09T03:26:34.945" v="96"/>
          <ac:cxnSpMkLst>
            <pc:docMk/>
            <pc:sldMk cId="424268535" sldId="2088"/>
            <ac:cxnSpMk id="10" creationId="{86BFFDFC-8CD2-EF29-07AD-0135D0CE27C0}"/>
          </ac:cxnSpMkLst>
        </pc:cxnChg>
        <pc:cxnChg chg="del">
          <ac:chgData name="이 정민" userId="0e3071ae-5971-45b7-b1b8-12fa5ed0d92e" providerId="ADAL" clId="{F0A49770-AA72-41D0-9D16-2B9A4A2951CF}" dt="2024-07-09T03:26:34.685" v="95" actId="478"/>
          <ac:cxnSpMkLst>
            <pc:docMk/>
            <pc:sldMk cId="424268535" sldId="2088"/>
            <ac:cxnSpMk id="15" creationId="{458A66C2-393A-0035-D854-39EC90C4AC57}"/>
          </ac:cxnSpMkLst>
        </pc:cxnChg>
        <pc:cxnChg chg="add mod">
          <ac:chgData name="이 정민" userId="0e3071ae-5971-45b7-b1b8-12fa5ed0d92e" providerId="ADAL" clId="{F0A49770-AA72-41D0-9D16-2B9A4A2951CF}" dt="2024-07-09T03:26:34.945" v="96"/>
          <ac:cxnSpMkLst>
            <pc:docMk/>
            <pc:sldMk cId="424268535" sldId="2088"/>
            <ac:cxnSpMk id="19" creationId="{53F33A5F-EA12-A0C2-2069-700D7F4AADC3}"/>
          </ac:cxnSpMkLst>
        </pc:cxnChg>
      </pc:sldChg>
      <pc:sldChg chg="addSp delSp modSp mod modClrScheme chgLayout">
        <pc:chgData name="이 정민" userId="0e3071ae-5971-45b7-b1b8-12fa5ed0d92e" providerId="ADAL" clId="{F0A49770-AA72-41D0-9D16-2B9A4A2951CF}" dt="2024-07-09T03:27:21.535" v="111" actId="700"/>
        <pc:sldMkLst>
          <pc:docMk/>
          <pc:sldMk cId="831871371" sldId="2090"/>
        </pc:sldMkLst>
        <pc:spChg chg="del">
          <ac:chgData name="이 정민" userId="0e3071ae-5971-45b7-b1b8-12fa5ed0d92e" providerId="ADAL" clId="{F0A49770-AA72-41D0-9D16-2B9A4A2951CF}" dt="2024-07-09T03:27:19.147" v="109" actId="478"/>
          <ac:spMkLst>
            <pc:docMk/>
            <pc:sldMk cId="831871371" sldId="2090"/>
            <ac:spMk id="2" creationId="{DF6BC3E2-238C-07A9-989E-ED8F6935E71D}"/>
          </ac:spMkLst>
        </pc:spChg>
        <pc:spChg chg="del">
          <ac:chgData name="이 정민" userId="0e3071ae-5971-45b7-b1b8-12fa5ed0d92e" providerId="ADAL" clId="{F0A49770-AA72-41D0-9D16-2B9A4A2951CF}" dt="2024-07-09T03:27:19.147" v="109" actId="478"/>
          <ac:spMkLst>
            <pc:docMk/>
            <pc:sldMk cId="831871371" sldId="2090"/>
            <ac:spMk id="3" creationId="{154E8AA5-08CB-27B8-3308-D049A4D78DD7}"/>
          </ac:spMkLst>
        </pc:spChg>
        <pc:spChg chg="del">
          <ac:chgData name="이 정민" userId="0e3071ae-5971-45b7-b1b8-12fa5ed0d92e" providerId="ADAL" clId="{F0A49770-AA72-41D0-9D16-2B9A4A2951CF}" dt="2024-07-09T03:27:19.147" v="109" actId="478"/>
          <ac:spMkLst>
            <pc:docMk/>
            <pc:sldMk cId="831871371" sldId="2090"/>
            <ac:spMk id="4" creationId="{733BF5B8-FC82-23D1-1948-66A94E2E7876}"/>
          </ac:spMkLst>
        </pc:spChg>
        <pc:spChg chg="del">
          <ac:chgData name="이 정민" userId="0e3071ae-5971-45b7-b1b8-12fa5ed0d92e" providerId="ADAL" clId="{F0A49770-AA72-41D0-9D16-2B9A4A2951CF}" dt="2024-07-09T03:27:19.147" v="109" actId="478"/>
          <ac:spMkLst>
            <pc:docMk/>
            <pc:sldMk cId="831871371" sldId="2090"/>
            <ac:spMk id="5" creationId="{5C4C8BEE-4132-6D85-1175-4B3ACCFFF1A8}"/>
          </ac:spMkLst>
        </pc:spChg>
        <pc:spChg chg="add del mod">
          <ac:chgData name="이 정민" userId="0e3071ae-5971-45b7-b1b8-12fa5ed0d92e" providerId="ADAL" clId="{F0A49770-AA72-41D0-9D16-2B9A4A2951CF}" dt="2024-07-09T03:27:21.535" v="111" actId="700"/>
          <ac:spMkLst>
            <pc:docMk/>
            <pc:sldMk cId="831871371" sldId="2090"/>
            <ac:spMk id="8" creationId="{CAF4B500-4270-8085-AA48-BA8B0826AA27}"/>
          </ac:spMkLst>
        </pc:spChg>
        <pc:spChg chg="add del mod">
          <ac:chgData name="이 정민" userId="0e3071ae-5971-45b7-b1b8-12fa5ed0d92e" providerId="ADAL" clId="{F0A49770-AA72-41D0-9D16-2B9A4A2951CF}" dt="2024-07-09T03:27:21.535" v="111" actId="700"/>
          <ac:spMkLst>
            <pc:docMk/>
            <pc:sldMk cId="831871371" sldId="2090"/>
            <ac:spMk id="10" creationId="{76820432-01C6-B522-8FFD-D4873AED3566}"/>
          </ac:spMkLst>
        </pc:spChg>
        <pc:spChg chg="add del mod">
          <ac:chgData name="이 정민" userId="0e3071ae-5971-45b7-b1b8-12fa5ed0d92e" providerId="ADAL" clId="{F0A49770-AA72-41D0-9D16-2B9A4A2951CF}" dt="2024-07-09T03:27:21.535" v="111" actId="700"/>
          <ac:spMkLst>
            <pc:docMk/>
            <pc:sldMk cId="831871371" sldId="2090"/>
            <ac:spMk id="12" creationId="{0E2C19E1-E171-7CCD-DA85-3CA4ED8B951C}"/>
          </ac:spMkLst>
        </pc:spChg>
        <pc:spChg chg="add del mod">
          <ac:chgData name="이 정민" userId="0e3071ae-5971-45b7-b1b8-12fa5ed0d92e" providerId="ADAL" clId="{F0A49770-AA72-41D0-9D16-2B9A4A2951CF}" dt="2024-07-09T03:27:21.535" v="111" actId="700"/>
          <ac:spMkLst>
            <pc:docMk/>
            <pc:sldMk cId="831871371" sldId="2090"/>
            <ac:spMk id="14" creationId="{7850F9F0-3081-0B68-B5F1-1269869BD142}"/>
          </ac:spMkLst>
        </pc:spChg>
        <pc:spChg chg="add mod">
          <ac:chgData name="이 정민" userId="0e3071ae-5971-45b7-b1b8-12fa5ed0d92e" providerId="ADAL" clId="{F0A49770-AA72-41D0-9D16-2B9A4A2951CF}" dt="2024-07-09T03:27:19.465" v="110"/>
          <ac:spMkLst>
            <pc:docMk/>
            <pc:sldMk cId="831871371" sldId="2090"/>
            <ac:spMk id="16" creationId="{CA00BC3B-C03F-C439-382A-13C42312AB47}"/>
          </ac:spMkLst>
        </pc:spChg>
        <pc:spChg chg="add mod">
          <ac:chgData name="이 정민" userId="0e3071ae-5971-45b7-b1b8-12fa5ed0d92e" providerId="ADAL" clId="{F0A49770-AA72-41D0-9D16-2B9A4A2951CF}" dt="2024-07-09T03:27:19.465" v="110"/>
          <ac:spMkLst>
            <pc:docMk/>
            <pc:sldMk cId="831871371" sldId="2090"/>
            <ac:spMk id="17" creationId="{155D2381-24F9-95EF-F26D-E3AE3C13DE37}"/>
          </ac:spMkLst>
        </pc:spChg>
        <pc:spChg chg="add mod">
          <ac:chgData name="이 정민" userId="0e3071ae-5971-45b7-b1b8-12fa5ed0d92e" providerId="ADAL" clId="{F0A49770-AA72-41D0-9D16-2B9A4A2951CF}" dt="2024-07-09T03:27:19.465" v="110"/>
          <ac:spMkLst>
            <pc:docMk/>
            <pc:sldMk cId="831871371" sldId="2090"/>
            <ac:spMk id="18" creationId="{7908262F-3C4F-4BAE-24E0-1833A7348B67}"/>
          </ac:spMkLst>
        </pc:spChg>
        <pc:spChg chg="add mod">
          <ac:chgData name="이 정민" userId="0e3071ae-5971-45b7-b1b8-12fa5ed0d92e" providerId="ADAL" clId="{F0A49770-AA72-41D0-9D16-2B9A4A2951CF}" dt="2024-07-09T03:27:19.465" v="110"/>
          <ac:spMkLst>
            <pc:docMk/>
            <pc:sldMk cId="831871371" sldId="2090"/>
            <ac:spMk id="19" creationId="{CD94C57B-D423-AA6D-71BC-50D97139D869}"/>
          </ac:spMkLst>
        </pc:spChg>
        <pc:cxnChg chg="add mod">
          <ac:chgData name="이 정민" userId="0e3071ae-5971-45b7-b1b8-12fa5ed0d92e" providerId="ADAL" clId="{F0A49770-AA72-41D0-9D16-2B9A4A2951CF}" dt="2024-07-09T03:27:19.465" v="110"/>
          <ac:cxnSpMkLst>
            <pc:docMk/>
            <pc:sldMk cId="831871371" sldId="2090"/>
            <ac:cxnSpMk id="15" creationId="{01EC2C0C-3163-01F5-A5DB-D9EFE3F94C10}"/>
          </ac:cxnSpMkLst>
        </pc:cxnChg>
        <pc:cxnChg chg="add mod">
          <ac:chgData name="이 정민" userId="0e3071ae-5971-45b7-b1b8-12fa5ed0d92e" providerId="ADAL" clId="{F0A49770-AA72-41D0-9D16-2B9A4A2951CF}" dt="2024-07-09T03:27:19.465" v="110"/>
          <ac:cxnSpMkLst>
            <pc:docMk/>
            <pc:sldMk cId="831871371" sldId="2090"/>
            <ac:cxnSpMk id="27" creationId="{23E46A41-9CBF-CDF6-8C44-67156E2F8AB9}"/>
          </ac:cxnSpMkLst>
        </pc:cxnChg>
      </pc:sldChg>
      <pc:sldChg chg="addSp delSp modSp mod modClrScheme chgLayout">
        <pc:chgData name="이 정민" userId="0e3071ae-5971-45b7-b1b8-12fa5ed0d92e" providerId="ADAL" clId="{F0A49770-AA72-41D0-9D16-2B9A4A2951CF}" dt="2024-07-09T03:26:51.689" v="99" actId="700"/>
        <pc:sldMkLst>
          <pc:docMk/>
          <pc:sldMk cId="331839920" sldId="2095"/>
        </pc:sldMkLst>
        <pc:spChg chg="del">
          <ac:chgData name="이 정민" userId="0e3071ae-5971-45b7-b1b8-12fa5ed0d92e" providerId="ADAL" clId="{F0A49770-AA72-41D0-9D16-2B9A4A2951CF}" dt="2024-07-09T03:26:48.513" v="97" actId="478"/>
          <ac:spMkLst>
            <pc:docMk/>
            <pc:sldMk cId="331839920" sldId="2095"/>
            <ac:spMk id="2" creationId="{DF6BC3E2-238C-07A9-989E-ED8F6935E71D}"/>
          </ac:spMkLst>
        </pc:spChg>
        <pc:spChg chg="del">
          <ac:chgData name="이 정민" userId="0e3071ae-5971-45b7-b1b8-12fa5ed0d92e" providerId="ADAL" clId="{F0A49770-AA72-41D0-9D16-2B9A4A2951CF}" dt="2024-07-09T03:26:48.513" v="97" actId="478"/>
          <ac:spMkLst>
            <pc:docMk/>
            <pc:sldMk cId="331839920" sldId="2095"/>
            <ac:spMk id="3" creationId="{154E8AA5-08CB-27B8-3308-D049A4D78DD7}"/>
          </ac:spMkLst>
        </pc:spChg>
        <pc:spChg chg="del">
          <ac:chgData name="이 정민" userId="0e3071ae-5971-45b7-b1b8-12fa5ed0d92e" providerId="ADAL" clId="{F0A49770-AA72-41D0-9D16-2B9A4A2951CF}" dt="2024-07-09T03:26:48.513" v="97" actId="478"/>
          <ac:spMkLst>
            <pc:docMk/>
            <pc:sldMk cId="331839920" sldId="2095"/>
            <ac:spMk id="4" creationId="{733BF5B8-FC82-23D1-1948-66A94E2E7876}"/>
          </ac:spMkLst>
        </pc:spChg>
        <pc:spChg chg="del">
          <ac:chgData name="이 정민" userId="0e3071ae-5971-45b7-b1b8-12fa5ed0d92e" providerId="ADAL" clId="{F0A49770-AA72-41D0-9D16-2B9A4A2951CF}" dt="2024-07-09T03:26:48.513" v="97" actId="478"/>
          <ac:spMkLst>
            <pc:docMk/>
            <pc:sldMk cId="331839920" sldId="2095"/>
            <ac:spMk id="5" creationId="{5C4C8BEE-4132-6D85-1175-4B3ACCFFF1A8}"/>
          </ac:spMkLst>
        </pc:spChg>
        <pc:spChg chg="add del mod">
          <ac:chgData name="이 정민" userId="0e3071ae-5971-45b7-b1b8-12fa5ed0d92e" providerId="ADAL" clId="{F0A49770-AA72-41D0-9D16-2B9A4A2951CF}" dt="2024-07-09T03:26:51.689" v="99" actId="700"/>
          <ac:spMkLst>
            <pc:docMk/>
            <pc:sldMk cId="331839920" sldId="2095"/>
            <ac:spMk id="7" creationId="{F1ACE540-366B-F4ED-DD08-4C3E453C7056}"/>
          </ac:spMkLst>
        </pc:spChg>
        <pc:spChg chg="add del mod">
          <ac:chgData name="이 정민" userId="0e3071ae-5971-45b7-b1b8-12fa5ed0d92e" providerId="ADAL" clId="{F0A49770-AA72-41D0-9D16-2B9A4A2951CF}" dt="2024-07-09T03:26:51.689" v="99" actId="700"/>
          <ac:spMkLst>
            <pc:docMk/>
            <pc:sldMk cId="331839920" sldId="2095"/>
            <ac:spMk id="11" creationId="{39357EDF-7FA2-9C04-5ED7-30EE3E7D31F8}"/>
          </ac:spMkLst>
        </pc:spChg>
        <pc:spChg chg="add del mod">
          <ac:chgData name="이 정민" userId="0e3071ae-5971-45b7-b1b8-12fa5ed0d92e" providerId="ADAL" clId="{F0A49770-AA72-41D0-9D16-2B9A4A2951CF}" dt="2024-07-09T03:26:51.689" v="99" actId="700"/>
          <ac:spMkLst>
            <pc:docMk/>
            <pc:sldMk cId="331839920" sldId="2095"/>
            <ac:spMk id="14" creationId="{77A01AC8-29FB-6143-E0E1-2E74CD049DF8}"/>
          </ac:spMkLst>
        </pc:spChg>
        <pc:spChg chg="add del mod">
          <ac:chgData name="이 정민" userId="0e3071ae-5971-45b7-b1b8-12fa5ed0d92e" providerId="ADAL" clId="{F0A49770-AA72-41D0-9D16-2B9A4A2951CF}" dt="2024-07-09T03:26:51.689" v="99" actId="700"/>
          <ac:spMkLst>
            <pc:docMk/>
            <pc:sldMk cId="331839920" sldId="2095"/>
            <ac:spMk id="16" creationId="{5ED361B6-9BA9-D650-1DD3-044A0C9416F3}"/>
          </ac:spMkLst>
        </pc:spChg>
        <pc:spChg chg="add mod">
          <ac:chgData name="이 정민" userId="0e3071ae-5971-45b7-b1b8-12fa5ed0d92e" providerId="ADAL" clId="{F0A49770-AA72-41D0-9D16-2B9A4A2951CF}" dt="2024-07-09T03:26:48.946" v="98"/>
          <ac:spMkLst>
            <pc:docMk/>
            <pc:sldMk cId="331839920" sldId="2095"/>
            <ac:spMk id="19" creationId="{8EB3FD75-517F-45D1-AEE1-F8A5E7729CC3}"/>
          </ac:spMkLst>
        </pc:spChg>
        <pc:spChg chg="add mod">
          <ac:chgData name="이 정민" userId="0e3071ae-5971-45b7-b1b8-12fa5ed0d92e" providerId="ADAL" clId="{F0A49770-AA72-41D0-9D16-2B9A4A2951CF}" dt="2024-07-09T03:26:48.946" v="98"/>
          <ac:spMkLst>
            <pc:docMk/>
            <pc:sldMk cId="331839920" sldId="2095"/>
            <ac:spMk id="20" creationId="{7B02820A-CCE2-BEEB-2E37-1AB98D864E93}"/>
          </ac:spMkLst>
        </pc:spChg>
        <pc:spChg chg="add mod">
          <ac:chgData name="이 정민" userId="0e3071ae-5971-45b7-b1b8-12fa5ed0d92e" providerId="ADAL" clId="{F0A49770-AA72-41D0-9D16-2B9A4A2951CF}" dt="2024-07-09T03:26:48.946" v="98"/>
          <ac:spMkLst>
            <pc:docMk/>
            <pc:sldMk cId="331839920" sldId="2095"/>
            <ac:spMk id="21" creationId="{563B21B6-74FF-BDB8-A8E6-8DA95739C950}"/>
          </ac:spMkLst>
        </pc:spChg>
        <pc:spChg chg="add mod">
          <ac:chgData name="이 정민" userId="0e3071ae-5971-45b7-b1b8-12fa5ed0d92e" providerId="ADAL" clId="{F0A49770-AA72-41D0-9D16-2B9A4A2951CF}" dt="2024-07-09T03:26:48.946" v="98"/>
          <ac:spMkLst>
            <pc:docMk/>
            <pc:sldMk cId="331839920" sldId="2095"/>
            <ac:spMk id="22" creationId="{E54C8CFA-FCBD-E37C-0FA9-D4769C1A6449}"/>
          </ac:spMkLst>
        </pc:spChg>
        <pc:cxnChg chg="add mod">
          <ac:chgData name="이 정민" userId="0e3071ae-5971-45b7-b1b8-12fa5ed0d92e" providerId="ADAL" clId="{F0A49770-AA72-41D0-9D16-2B9A4A2951CF}" dt="2024-07-09T03:26:48.946" v="98"/>
          <ac:cxnSpMkLst>
            <pc:docMk/>
            <pc:sldMk cId="331839920" sldId="2095"/>
            <ac:cxnSpMk id="17" creationId="{5A4D143A-71B7-6CC6-A4A7-81BF2D8D154F}"/>
          </ac:cxnSpMkLst>
        </pc:cxnChg>
        <pc:cxnChg chg="add mod">
          <ac:chgData name="이 정민" userId="0e3071ae-5971-45b7-b1b8-12fa5ed0d92e" providerId="ADAL" clId="{F0A49770-AA72-41D0-9D16-2B9A4A2951CF}" dt="2024-07-09T03:26:48.946" v="98"/>
          <ac:cxnSpMkLst>
            <pc:docMk/>
            <pc:sldMk cId="331839920" sldId="2095"/>
            <ac:cxnSpMk id="23" creationId="{F08B63AB-8BC2-F734-3B82-1E5076CF25CF}"/>
          </ac:cxnSpMkLst>
        </pc:cxnChg>
      </pc:sldChg>
      <pc:sldChg chg="addSp delSp modSp mod modClrScheme chgLayout">
        <pc:chgData name="이 정민" userId="0e3071ae-5971-45b7-b1b8-12fa5ed0d92e" providerId="ADAL" clId="{F0A49770-AA72-41D0-9D16-2B9A4A2951CF}" dt="2024-07-09T03:26:57.407" v="102" actId="700"/>
        <pc:sldMkLst>
          <pc:docMk/>
          <pc:sldMk cId="2681009038" sldId="2096"/>
        </pc:sldMkLst>
        <pc:spChg chg="del">
          <ac:chgData name="이 정민" userId="0e3071ae-5971-45b7-b1b8-12fa5ed0d92e" providerId="ADAL" clId="{F0A49770-AA72-41D0-9D16-2B9A4A2951CF}" dt="2024-07-09T03:26:54.707" v="100" actId="478"/>
          <ac:spMkLst>
            <pc:docMk/>
            <pc:sldMk cId="2681009038" sldId="2096"/>
            <ac:spMk id="2" creationId="{DF6BC3E2-238C-07A9-989E-ED8F6935E71D}"/>
          </ac:spMkLst>
        </pc:spChg>
        <pc:spChg chg="del">
          <ac:chgData name="이 정민" userId="0e3071ae-5971-45b7-b1b8-12fa5ed0d92e" providerId="ADAL" clId="{F0A49770-AA72-41D0-9D16-2B9A4A2951CF}" dt="2024-07-09T03:26:54.707" v="100" actId="478"/>
          <ac:spMkLst>
            <pc:docMk/>
            <pc:sldMk cId="2681009038" sldId="2096"/>
            <ac:spMk id="3" creationId="{154E8AA5-08CB-27B8-3308-D049A4D78DD7}"/>
          </ac:spMkLst>
        </pc:spChg>
        <pc:spChg chg="del">
          <ac:chgData name="이 정민" userId="0e3071ae-5971-45b7-b1b8-12fa5ed0d92e" providerId="ADAL" clId="{F0A49770-AA72-41D0-9D16-2B9A4A2951CF}" dt="2024-07-09T03:26:54.707" v="100" actId="478"/>
          <ac:spMkLst>
            <pc:docMk/>
            <pc:sldMk cId="2681009038" sldId="2096"/>
            <ac:spMk id="4" creationId="{733BF5B8-FC82-23D1-1948-66A94E2E7876}"/>
          </ac:spMkLst>
        </pc:spChg>
        <pc:spChg chg="del">
          <ac:chgData name="이 정민" userId="0e3071ae-5971-45b7-b1b8-12fa5ed0d92e" providerId="ADAL" clId="{F0A49770-AA72-41D0-9D16-2B9A4A2951CF}" dt="2024-07-09T03:26:54.707" v="100" actId="478"/>
          <ac:spMkLst>
            <pc:docMk/>
            <pc:sldMk cId="2681009038" sldId="2096"/>
            <ac:spMk id="5" creationId="{5C4C8BEE-4132-6D85-1175-4B3ACCFFF1A8}"/>
          </ac:spMkLst>
        </pc:spChg>
        <pc:spChg chg="add del mod">
          <ac:chgData name="이 정민" userId="0e3071ae-5971-45b7-b1b8-12fa5ed0d92e" providerId="ADAL" clId="{F0A49770-AA72-41D0-9D16-2B9A4A2951CF}" dt="2024-07-09T03:26:57.407" v="102" actId="700"/>
          <ac:spMkLst>
            <pc:docMk/>
            <pc:sldMk cId="2681009038" sldId="2096"/>
            <ac:spMk id="10" creationId="{915B514E-B6A7-5729-8B50-11C372B34FFA}"/>
          </ac:spMkLst>
        </pc:spChg>
        <pc:spChg chg="add del mod">
          <ac:chgData name="이 정민" userId="0e3071ae-5971-45b7-b1b8-12fa5ed0d92e" providerId="ADAL" clId="{F0A49770-AA72-41D0-9D16-2B9A4A2951CF}" dt="2024-07-09T03:26:57.407" v="102" actId="700"/>
          <ac:spMkLst>
            <pc:docMk/>
            <pc:sldMk cId="2681009038" sldId="2096"/>
            <ac:spMk id="15" creationId="{84CD2A71-1C60-7488-F3C6-7A8928FA3EC0}"/>
          </ac:spMkLst>
        </pc:spChg>
        <pc:spChg chg="add del mod">
          <ac:chgData name="이 정민" userId="0e3071ae-5971-45b7-b1b8-12fa5ed0d92e" providerId="ADAL" clId="{F0A49770-AA72-41D0-9D16-2B9A4A2951CF}" dt="2024-07-09T03:26:57.407" v="102" actId="700"/>
          <ac:spMkLst>
            <pc:docMk/>
            <pc:sldMk cId="2681009038" sldId="2096"/>
            <ac:spMk id="20" creationId="{42CC9967-FFAB-78A0-6E7C-3B211EFE17FC}"/>
          </ac:spMkLst>
        </pc:spChg>
        <pc:spChg chg="add del mod">
          <ac:chgData name="이 정민" userId="0e3071ae-5971-45b7-b1b8-12fa5ed0d92e" providerId="ADAL" clId="{F0A49770-AA72-41D0-9D16-2B9A4A2951CF}" dt="2024-07-09T03:26:57.407" v="102" actId="700"/>
          <ac:spMkLst>
            <pc:docMk/>
            <pc:sldMk cId="2681009038" sldId="2096"/>
            <ac:spMk id="23" creationId="{A330989B-A13F-744D-72EA-E0172405E9D7}"/>
          </ac:spMkLst>
        </pc:spChg>
        <pc:spChg chg="add mod">
          <ac:chgData name="이 정민" userId="0e3071ae-5971-45b7-b1b8-12fa5ed0d92e" providerId="ADAL" clId="{F0A49770-AA72-41D0-9D16-2B9A4A2951CF}" dt="2024-07-09T03:26:55.155" v="101"/>
          <ac:spMkLst>
            <pc:docMk/>
            <pc:sldMk cId="2681009038" sldId="2096"/>
            <ac:spMk id="32" creationId="{208F5523-0707-324C-03DD-7D4D9CAD9336}"/>
          </ac:spMkLst>
        </pc:spChg>
        <pc:spChg chg="add mod">
          <ac:chgData name="이 정민" userId="0e3071ae-5971-45b7-b1b8-12fa5ed0d92e" providerId="ADAL" clId="{F0A49770-AA72-41D0-9D16-2B9A4A2951CF}" dt="2024-07-09T03:26:55.155" v="101"/>
          <ac:spMkLst>
            <pc:docMk/>
            <pc:sldMk cId="2681009038" sldId="2096"/>
            <ac:spMk id="34" creationId="{ABA8DD80-36DF-A3A1-4000-247EED164EE1}"/>
          </ac:spMkLst>
        </pc:spChg>
        <pc:spChg chg="add mod">
          <ac:chgData name="이 정민" userId="0e3071ae-5971-45b7-b1b8-12fa5ed0d92e" providerId="ADAL" clId="{F0A49770-AA72-41D0-9D16-2B9A4A2951CF}" dt="2024-07-09T03:26:55.155" v="101"/>
          <ac:spMkLst>
            <pc:docMk/>
            <pc:sldMk cId="2681009038" sldId="2096"/>
            <ac:spMk id="36" creationId="{EB9CE1F1-ECDA-8EC9-08FE-8DF19C695504}"/>
          </ac:spMkLst>
        </pc:spChg>
        <pc:spChg chg="add mod">
          <ac:chgData name="이 정민" userId="0e3071ae-5971-45b7-b1b8-12fa5ed0d92e" providerId="ADAL" clId="{F0A49770-AA72-41D0-9D16-2B9A4A2951CF}" dt="2024-07-09T03:26:55.155" v="101"/>
          <ac:spMkLst>
            <pc:docMk/>
            <pc:sldMk cId="2681009038" sldId="2096"/>
            <ac:spMk id="37" creationId="{593DBD8F-496A-E561-0DBC-D86C971E9D8A}"/>
          </ac:spMkLst>
        </pc:spChg>
        <pc:cxnChg chg="add mod">
          <ac:chgData name="이 정민" userId="0e3071ae-5971-45b7-b1b8-12fa5ed0d92e" providerId="ADAL" clId="{F0A49770-AA72-41D0-9D16-2B9A4A2951CF}" dt="2024-07-09T03:26:55.155" v="101"/>
          <ac:cxnSpMkLst>
            <pc:docMk/>
            <pc:sldMk cId="2681009038" sldId="2096"/>
            <ac:cxnSpMk id="26" creationId="{7304F42E-DC78-BA88-E1CF-B95A1CFA75FA}"/>
          </ac:cxnSpMkLst>
        </pc:cxnChg>
        <pc:cxnChg chg="add mod">
          <ac:chgData name="이 정민" userId="0e3071ae-5971-45b7-b1b8-12fa5ed0d92e" providerId="ADAL" clId="{F0A49770-AA72-41D0-9D16-2B9A4A2951CF}" dt="2024-07-09T03:26:55.155" v="101"/>
          <ac:cxnSpMkLst>
            <pc:docMk/>
            <pc:sldMk cId="2681009038" sldId="2096"/>
            <ac:cxnSpMk id="38" creationId="{16864C3D-F57A-B6FE-1D11-BA24EB1B337A}"/>
          </ac:cxnSpMkLst>
        </pc:cxnChg>
      </pc:sldChg>
      <pc:sldChg chg="addSp delSp modSp mod modClrScheme chgLayout">
        <pc:chgData name="이 정민" userId="0e3071ae-5971-45b7-b1b8-12fa5ed0d92e" providerId="ADAL" clId="{F0A49770-AA72-41D0-9D16-2B9A4A2951CF}" dt="2024-07-09T03:27:05.255" v="105" actId="700"/>
        <pc:sldMkLst>
          <pc:docMk/>
          <pc:sldMk cId="4020342213" sldId="2097"/>
        </pc:sldMkLst>
        <pc:spChg chg="del">
          <ac:chgData name="이 정민" userId="0e3071ae-5971-45b7-b1b8-12fa5ed0d92e" providerId="ADAL" clId="{F0A49770-AA72-41D0-9D16-2B9A4A2951CF}" dt="2024-07-09T03:27:02.115" v="103" actId="478"/>
          <ac:spMkLst>
            <pc:docMk/>
            <pc:sldMk cId="4020342213" sldId="2097"/>
            <ac:spMk id="2" creationId="{DF6BC3E2-238C-07A9-989E-ED8F6935E71D}"/>
          </ac:spMkLst>
        </pc:spChg>
        <pc:spChg chg="del">
          <ac:chgData name="이 정민" userId="0e3071ae-5971-45b7-b1b8-12fa5ed0d92e" providerId="ADAL" clId="{F0A49770-AA72-41D0-9D16-2B9A4A2951CF}" dt="2024-07-09T03:27:02.115" v="103" actId="478"/>
          <ac:spMkLst>
            <pc:docMk/>
            <pc:sldMk cId="4020342213" sldId="2097"/>
            <ac:spMk id="3" creationId="{154E8AA5-08CB-27B8-3308-D049A4D78DD7}"/>
          </ac:spMkLst>
        </pc:spChg>
        <pc:spChg chg="del">
          <ac:chgData name="이 정민" userId="0e3071ae-5971-45b7-b1b8-12fa5ed0d92e" providerId="ADAL" clId="{F0A49770-AA72-41D0-9D16-2B9A4A2951CF}" dt="2024-07-09T03:27:02.115" v="103" actId="478"/>
          <ac:spMkLst>
            <pc:docMk/>
            <pc:sldMk cId="4020342213" sldId="2097"/>
            <ac:spMk id="4" creationId="{733BF5B8-FC82-23D1-1948-66A94E2E7876}"/>
          </ac:spMkLst>
        </pc:spChg>
        <pc:spChg chg="del">
          <ac:chgData name="이 정민" userId="0e3071ae-5971-45b7-b1b8-12fa5ed0d92e" providerId="ADAL" clId="{F0A49770-AA72-41D0-9D16-2B9A4A2951CF}" dt="2024-07-09T03:27:02.115" v="103" actId="478"/>
          <ac:spMkLst>
            <pc:docMk/>
            <pc:sldMk cId="4020342213" sldId="2097"/>
            <ac:spMk id="5" creationId="{5C4C8BEE-4132-6D85-1175-4B3ACCFFF1A8}"/>
          </ac:spMkLst>
        </pc:spChg>
        <pc:spChg chg="add del mod">
          <ac:chgData name="이 정민" userId="0e3071ae-5971-45b7-b1b8-12fa5ed0d92e" providerId="ADAL" clId="{F0A49770-AA72-41D0-9D16-2B9A4A2951CF}" dt="2024-07-09T03:27:05.255" v="105" actId="700"/>
          <ac:spMkLst>
            <pc:docMk/>
            <pc:sldMk cId="4020342213" sldId="2097"/>
            <ac:spMk id="10" creationId="{FDA3062E-C400-6814-02D7-B2CF537067D4}"/>
          </ac:spMkLst>
        </pc:spChg>
        <pc:spChg chg="add del mod">
          <ac:chgData name="이 정민" userId="0e3071ae-5971-45b7-b1b8-12fa5ed0d92e" providerId="ADAL" clId="{F0A49770-AA72-41D0-9D16-2B9A4A2951CF}" dt="2024-07-09T03:27:05.255" v="105" actId="700"/>
          <ac:spMkLst>
            <pc:docMk/>
            <pc:sldMk cId="4020342213" sldId="2097"/>
            <ac:spMk id="12" creationId="{497FDB8D-7DE7-98E7-6703-5F9564B477A3}"/>
          </ac:spMkLst>
        </pc:spChg>
        <pc:spChg chg="add del mod">
          <ac:chgData name="이 정민" userId="0e3071ae-5971-45b7-b1b8-12fa5ed0d92e" providerId="ADAL" clId="{F0A49770-AA72-41D0-9D16-2B9A4A2951CF}" dt="2024-07-09T03:27:05.255" v="105" actId="700"/>
          <ac:spMkLst>
            <pc:docMk/>
            <pc:sldMk cId="4020342213" sldId="2097"/>
            <ac:spMk id="15" creationId="{25B027CE-8C97-4085-8AFE-C42745B0A492}"/>
          </ac:spMkLst>
        </pc:spChg>
        <pc:spChg chg="add del mod">
          <ac:chgData name="이 정민" userId="0e3071ae-5971-45b7-b1b8-12fa5ed0d92e" providerId="ADAL" clId="{F0A49770-AA72-41D0-9D16-2B9A4A2951CF}" dt="2024-07-09T03:27:05.255" v="105" actId="700"/>
          <ac:spMkLst>
            <pc:docMk/>
            <pc:sldMk cId="4020342213" sldId="2097"/>
            <ac:spMk id="19" creationId="{7E037937-D2E0-7AF1-FFB9-6C885DD817D8}"/>
          </ac:spMkLst>
        </pc:spChg>
        <pc:spChg chg="add mod">
          <ac:chgData name="이 정민" userId="0e3071ae-5971-45b7-b1b8-12fa5ed0d92e" providerId="ADAL" clId="{F0A49770-AA72-41D0-9D16-2B9A4A2951CF}" dt="2024-07-09T03:27:02.661" v="104"/>
          <ac:spMkLst>
            <pc:docMk/>
            <pc:sldMk cId="4020342213" sldId="2097"/>
            <ac:spMk id="24" creationId="{F0DE04BC-507E-F412-39E4-5C17F60D18B8}"/>
          </ac:spMkLst>
        </pc:spChg>
        <pc:spChg chg="add mod">
          <ac:chgData name="이 정민" userId="0e3071ae-5971-45b7-b1b8-12fa5ed0d92e" providerId="ADAL" clId="{F0A49770-AA72-41D0-9D16-2B9A4A2951CF}" dt="2024-07-09T03:27:02.661" v="104"/>
          <ac:spMkLst>
            <pc:docMk/>
            <pc:sldMk cId="4020342213" sldId="2097"/>
            <ac:spMk id="25" creationId="{87E6B453-07D1-94E6-C7BF-3D84E45753DD}"/>
          </ac:spMkLst>
        </pc:spChg>
        <pc:spChg chg="add mod">
          <ac:chgData name="이 정민" userId="0e3071ae-5971-45b7-b1b8-12fa5ed0d92e" providerId="ADAL" clId="{F0A49770-AA72-41D0-9D16-2B9A4A2951CF}" dt="2024-07-09T03:27:02.661" v="104"/>
          <ac:spMkLst>
            <pc:docMk/>
            <pc:sldMk cId="4020342213" sldId="2097"/>
            <ac:spMk id="26" creationId="{2FE5167B-95DD-4D31-FBC2-F2B90BBE0A93}"/>
          </ac:spMkLst>
        </pc:spChg>
        <pc:spChg chg="add mod">
          <ac:chgData name="이 정민" userId="0e3071ae-5971-45b7-b1b8-12fa5ed0d92e" providerId="ADAL" clId="{F0A49770-AA72-41D0-9D16-2B9A4A2951CF}" dt="2024-07-09T03:27:02.661" v="104"/>
          <ac:spMkLst>
            <pc:docMk/>
            <pc:sldMk cId="4020342213" sldId="2097"/>
            <ac:spMk id="27" creationId="{FCCB7841-55A4-F622-8AC2-A61A6845368E}"/>
          </ac:spMkLst>
        </pc:spChg>
        <pc:cxnChg chg="add mod">
          <ac:chgData name="이 정민" userId="0e3071ae-5971-45b7-b1b8-12fa5ed0d92e" providerId="ADAL" clId="{F0A49770-AA72-41D0-9D16-2B9A4A2951CF}" dt="2024-07-09T03:27:02.661" v="104"/>
          <ac:cxnSpMkLst>
            <pc:docMk/>
            <pc:sldMk cId="4020342213" sldId="2097"/>
            <ac:cxnSpMk id="20" creationId="{77AC1488-E1E3-23AD-DDA4-63F622E99059}"/>
          </ac:cxnSpMkLst>
        </pc:cxnChg>
        <pc:cxnChg chg="add mod">
          <ac:chgData name="이 정민" userId="0e3071ae-5971-45b7-b1b8-12fa5ed0d92e" providerId="ADAL" clId="{F0A49770-AA72-41D0-9D16-2B9A4A2951CF}" dt="2024-07-09T03:27:02.661" v="104"/>
          <ac:cxnSpMkLst>
            <pc:docMk/>
            <pc:sldMk cId="4020342213" sldId="2097"/>
            <ac:cxnSpMk id="28" creationId="{1EC25530-06A9-A187-4A23-4175D53A1307}"/>
          </ac:cxnSpMkLst>
        </pc:cxnChg>
      </pc:sldChg>
      <pc:sldChg chg="addSp delSp modSp mod modClrScheme chgLayout">
        <pc:chgData name="이 정민" userId="0e3071ae-5971-45b7-b1b8-12fa5ed0d92e" providerId="ADAL" clId="{F0A49770-AA72-41D0-9D16-2B9A4A2951CF}" dt="2024-07-09T03:27:11.696" v="108" actId="700"/>
        <pc:sldMkLst>
          <pc:docMk/>
          <pc:sldMk cId="2828923975" sldId="2098"/>
        </pc:sldMkLst>
        <pc:spChg chg="del">
          <ac:chgData name="이 정민" userId="0e3071ae-5971-45b7-b1b8-12fa5ed0d92e" providerId="ADAL" clId="{F0A49770-AA72-41D0-9D16-2B9A4A2951CF}" dt="2024-07-09T03:27:08.415" v="106" actId="478"/>
          <ac:spMkLst>
            <pc:docMk/>
            <pc:sldMk cId="2828923975" sldId="2098"/>
            <ac:spMk id="2" creationId="{DF6BC3E2-238C-07A9-989E-ED8F6935E71D}"/>
          </ac:spMkLst>
        </pc:spChg>
        <pc:spChg chg="del">
          <ac:chgData name="이 정민" userId="0e3071ae-5971-45b7-b1b8-12fa5ed0d92e" providerId="ADAL" clId="{F0A49770-AA72-41D0-9D16-2B9A4A2951CF}" dt="2024-07-09T03:27:08.415" v="106" actId="478"/>
          <ac:spMkLst>
            <pc:docMk/>
            <pc:sldMk cId="2828923975" sldId="2098"/>
            <ac:spMk id="3" creationId="{154E8AA5-08CB-27B8-3308-D049A4D78DD7}"/>
          </ac:spMkLst>
        </pc:spChg>
        <pc:spChg chg="del">
          <ac:chgData name="이 정민" userId="0e3071ae-5971-45b7-b1b8-12fa5ed0d92e" providerId="ADAL" clId="{F0A49770-AA72-41D0-9D16-2B9A4A2951CF}" dt="2024-07-09T03:27:08.415" v="106" actId="478"/>
          <ac:spMkLst>
            <pc:docMk/>
            <pc:sldMk cId="2828923975" sldId="2098"/>
            <ac:spMk id="4" creationId="{733BF5B8-FC82-23D1-1948-66A94E2E7876}"/>
          </ac:spMkLst>
        </pc:spChg>
        <pc:spChg chg="del">
          <ac:chgData name="이 정민" userId="0e3071ae-5971-45b7-b1b8-12fa5ed0d92e" providerId="ADAL" clId="{F0A49770-AA72-41D0-9D16-2B9A4A2951CF}" dt="2024-07-09T03:27:08.415" v="106" actId="478"/>
          <ac:spMkLst>
            <pc:docMk/>
            <pc:sldMk cId="2828923975" sldId="2098"/>
            <ac:spMk id="5" creationId="{5C4C8BEE-4132-6D85-1175-4B3ACCFFF1A8}"/>
          </ac:spMkLst>
        </pc:spChg>
        <pc:spChg chg="add del mod">
          <ac:chgData name="이 정민" userId="0e3071ae-5971-45b7-b1b8-12fa5ed0d92e" providerId="ADAL" clId="{F0A49770-AA72-41D0-9D16-2B9A4A2951CF}" dt="2024-07-09T03:27:11.696" v="108" actId="700"/>
          <ac:spMkLst>
            <pc:docMk/>
            <pc:sldMk cId="2828923975" sldId="2098"/>
            <ac:spMk id="7" creationId="{CAF58133-570E-3F61-8B0D-213D2C398D99}"/>
          </ac:spMkLst>
        </pc:spChg>
        <pc:spChg chg="add del mod">
          <ac:chgData name="이 정민" userId="0e3071ae-5971-45b7-b1b8-12fa5ed0d92e" providerId="ADAL" clId="{F0A49770-AA72-41D0-9D16-2B9A4A2951CF}" dt="2024-07-09T03:27:11.696" v="108" actId="700"/>
          <ac:spMkLst>
            <pc:docMk/>
            <pc:sldMk cId="2828923975" sldId="2098"/>
            <ac:spMk id="9" creationId="{ACBC0C17-AB02-7911-61A7-7402E40ABEBC}"/>
          </ac:spMkLst>
        </pc:spChg>
        <pc:spChg chg="add del mod">
          <ac:chgData name="이 정민" userId="0e3071ae-5971-45b7-b1b8-12fa5ed0d92e" providerId="ADAL" clId="{F0A49770-AA72-41D0-9D16-2B9A4A2951CF}" dt="2024-07-09T03:27:11.696" v="108" actId="700"/>
          <ac:spMkLst>
            <pc:docMk/>
            <pc:sldMk cId="2828923975" sldId="2098"/>
            <ac:spMk id="12" creationId="{7B48D143-83C9-16D5-8BB8-C9224A77AEE8}"/>
          </ac:spMkLst>
        </pc:spChg>
        <pc:spChg chg="add del mod">
          <ac:chgData name="이 정민" userId="0e3071ae-5971-45b7-b1b8-12fa5ed0d92e" providerId="ADAL" clId="{F0A49770-AA72-41D0-9D16-2B9A4A2951CF}" dt="2024-07-09T03:27:11.696" v="108" actId="700"/>
          <ac:spMkLst>
            <pc:docMk/>
            <pc:sldMk cId="2828923975" sldId="2098"/>
            <ac:spMk id="14" creationId="{BBBAC121-6F42-1A86-4BD4-B14A667DEF89}"/>
          </ac:spMkLst>
        </pc:spChg>
        <pc:spChg chg="add mod">
          <ac:chgData name="이 정민" userId="0e3071ae-5971-45b7-b1b8-12fa5ed0d92e" providerId="ADAL" clId="{F0A49770-AA72-41D0-9D16-2B9A4A2951CF}" dt="2024-07-09T03:27:09.335" v="107"/>
          <ac:spMkLst>
            <pc:docMk/>
            <pc:sldMk cId="2828923975" sldId="2098"/>
            <ac:spMk id="16" creationId="{DEA18CF4-E08D-1B08-D053-7D8DDFA6C46B}"/>
          </ac:spMkLst>
        </pc:spChg>
        <pc:spChg chg="add mod">
          <ac:chgData name="이 정민" userId="0e3071ae-5971-45b7-b1b8-12fa5ed0d92e" providerId="ADAL" clId="{F0A49770-AA72-41D0-9D16-2B9A4A2951CF}" dt="2024-07-09T03:27:09.335" v="107"/>
          <ac:spMkLst>
            <pc:docMk/>
            <pc:sldMk cId="2828923975" sldId="2098"/>
            <ac:spMk id="17" creationId="{FA65A24F-DBB6-708A-226C-C7816EEF711C}"/>
          </ac:spMkLst>
        </pc:spChg>
        <pc:spChg chg="add mod">
          <ac:chgData name="이 정민" userId="0e3071ae-5971-45b7-b1b8-12fa5ed0d92e" providerId="ADAL" clId="{F0A49770-AA72-41D0-9D16-2B9A4A2951CF}" dt="2024-07-09T03:27:09.335" v="107"/>
          <ac:spMkLst>
            <pc:docMk/>
            <pc:sldMk cId="2828923975" sldId="2098"/>
            <ac:spMk id="18" creationId="{CA10492E-7A0C-A706-E3BF-6620F1D4AFA5}"/>
          </ac:spMkLst>
        </pc:spChg>
        <pc:spChg chg="add mod">
          <ac:chgData name="이 정민" userId="0e3071ae-5971-45b7-b1b8-12fa5ed0d92e" providerId="ADAL" clId="{F0A49770-AA72-41D0-9D16-2B9A4A2951CF}" dt="2024-07-09T03:27:09.335" v="107"/>
          <ac:spMkLst>
            <pc:docMk/>
            <pc:sldMk cId="2828923975" sldId="2098"/>
            <ac:spMk id="19" creationId="{1E906BDE-5CE5-5F9C-3410-67C862AAC181}"/>
          </ac:spMkLst>
        </pc:spChg>
        <pc:cxnChg chg="add mod">
          <ac:chgData name="이 정민" userId="0e3071ae-5971-45b7-b1b8-12fa5ed0d92e" providerId="ADAL" clId="{F0A49770-AA72-41D0-9D16-2B9A4A2951CF}" dt="2024-07-09T03:27:09.335" v="107"/>
          <ac:cxnSpMkLst>
            <pc:docMk/>
            <pc:sldMk cId="2828923975" sldId="2098"/>
            <ac:cxnSpMk id="15" creationId="{12F1F2E1-EAA3-3FD3-13C6-1DA5B61049CC}"/>
          </ac:cxnSpMkLst>
        </pc:cxnChg>
        <pc:cxnChg chg="add mod">
          <ac:chgData name="이 정민" userId="0e3071ae-5971-45b7-b1b8-12fa5ed0d92e" providerId="ADAL" clId="{F0A49770-AA72-41D0-9D16-2B9A4A2951CF}" dt="2024-07-09T03:27:09.335" v="107"/>
          <ac:cxnSpMkLst>
            <pc:docMk/>
            <pc:sldMk cId="2828923975" sldId="2098"/>
            <ac:cxnSpMk id="20" creationId="{0FBD012D-9BBB-9AA8-E860-D1310337E6F0}"/>
          </ac:cxnSpMkLst>
        </pc:cxnChg>
      </pc:sldChg>
      <pc:sldChg chg="addSp delSp modSp mod modClrScheme chgLayout">
        <pc:chgData name="이 정민" userId="0e3071ae-5971-45b7-b1b8-12fa5ed0d92e" providerId="ADAL" clId="{F0A49770-AA72-41D0-9D16-2B9A4A2951CF}" dt="2024-07-09T03:27:28.167" v="114" actId="700"/>
        <pc:sldMkLst>
          <pc:docMk/>
          <pc:sldMk cId="900598339" sldId="2099"/>
        </pc:sldMkLst>
        <pc:spChg chg="del">
          <ac:chgData name="이 정민" userId="0e3071ae-5971-45b7-b1b8-12fa5ed0d92e" providerId="ADAL" clId="{F0A49770-AA72-41D0-9D16-2B9A4A2951CF}" dt="2024-07-09T03:27:25.155" v="112" actId="478"/>
          <ac:spMkLst>
            <pc:docMk/>
            <pc:sldMk cId="900598339" sldId="2099"/>
            <ac:spMk id="2" creationId="{DF6BC3E2-238C-07A9-989E-ED8F6935E71D}"/>
          </ac:spMkLst>
        </pc:spChg>
        <pc:spChg chg="del">
          <ac:chgData name="이 정민" userId="0e3071ae-5971-45b7-b1b8-12fa5ed0d92e" providerId="ADAL" clId="{F0A49770-AA72-41D0-9D16-2B9A4A2951CF}" dt="2024-07-09T03:27:25.155" v="112" actId="478"/>
          <ac:spMkLst>
            <pc:docMk/>
            <pc:sldMk cId="900598339" sldId="2099"/>
            <ac:spMk id="3" creationId="{154E8AA5-08CB-27B8-3308-D049A4D78DD7}"/>
          </ac:spMkLst>
        </pc:spChg>
        <pc:spChg chg="del">
          <ac:chgData name="이 정민" userId="0e3071ae-5971-45b7-b1b8-12fa5ed0d92e" providerId="ADAL" clId="{F0A49770-AA72-41D0-9D16-2B9A4A2951CF}" dt="2024-07-09T03:27:25.155" v="112" actId="478"/>
          <ac:spMkLst>
            <pc:docMk/>
            <pc:sldMk cId="900598339" sldId="2099"/>
            <ac:spMk id="4" creationId="{733BF5B8-FC82-23D1-1948-66A94E2E7876}"/>
          </ac:spMkLst>
        </pc:spChg>
        <pc:spChg chg="del">
          <ac:chgData name="이 정민" userId="0e3071ae-5971-45b7-b1b8-12fa5ed0d92e" providerId="ADAL" clId="{F0A49770-AA72-41D0-9D16-2B9A4A2951CF}" dt="2024-07-09T03:27:25.155" v="112" actId="478"/>
          <ac:spMkLst>
            <pc:docMk/>
            <pc:sldMk cId="900598339" sldId="2099"/>
            <ac:spMk id="5" creationId="{5C4C8BEE-4132-6D85-1175-4B3ACCFFF1A8}"/>
          </ac:spMkLst>
        </pc:spChg>
        <pc:spChg chg="add del mod">
          <ac:chgData name="이 정민" userId="0e3071ae-5971-45b7-b1b8-12fa5ed0d92e" providerId="ADAL" clId="{F0A49770-AA72-41D0-9D16-2B9A4A2951CF}" dt="2024-07-09T03:27:28.167" v="114" actId="700"/>
          <ac:spMkLst>
            <pc:docMk/>
            <pc:sldMk cId="900598339" sldId="2099"/>
            <ac:spMk id="7" creationId="{5CD3BB7E-711C-A3F0-0FB5-F8BC31AE7A74}"/>
          </ac:spMkLst>
        </pc:spChg>
        <pc:spChg chg="add del mod">
          <ac:chgData name="이 정민" userId="0e3071ae-5971-45b7-b1b8-12fa5ed0d92e" providerId="ADAL" clId="{F0A49770-AA72-41D0-9D16-2B9A4A2951CF}" dt="2024-07-09T03:27:28.167" v="114" actId="700"/>
          <ac:spMkLst>
            <pc:docMk/>
            <pc:sldMk cId="900598339" sldId="2099"/>
            <ac:spMk id="10" creationId="{4752E227-CE85-A17E-DB31-945BF747EAA0}"/>
          </ac:spMkLst>
        </pc:spChg>
        <pc:spChg chg="add del mod">
          <ac:chgData name="이 정민" userId="0e3071ae-5971-45b7-b1b8-12fa5ed0d92e" providerId="ADAL" clId="{F0A49770-AA72-41D0-9D16-2B9A4A2951CF}" dt="2024-07-09T03:27:28.167" v="114" actId="700"/>
          <ac:spMkLst>
            <pc:docMk/>
            <pc:sldMk cId="900598339" sldId="2099"/>
            <ac:spMk id="13" creationId="{91161DC7-00C4-22DF-DE84-FD01094BEC1E}"/>
          </ac:spMkLst>
        </pc:spChg>
        <pc:spChg chg="add del mod">
          <ac:chgData name="이 정민" userId="0e3071ae-5971-45b7-b1b8-12fa5ed0d92e" providerId="ADAL" clId="{F0A49770-AA72-41D0-9D16-2B9A4A2951CF}" dt="2024-07-09T03:27:28.167" v="114" actId="700"/>
          <ac:spMkLst>
            <pc:docMk/>
            <pc:sldMk cId="900598339" sldId="2099"/>
            <ac:spMk id="17" creationId="{499C67C3-0D71-601E-E3C9-E9B72F52A15E}"/>
          </ac:spMkLst>
        </pc:spChg>
        <pc:spChg chg="add mod">
          <ac:chgData name="이 정민" userId="0e3071ae-5971-45b7-b1b8-12fa5ed0d92e" providerId="ADAL" clId="{F0A49770-AA72-41D0-9D16-2B9A4A2951CF}" dt="2024-07-09T03:27:25.555" v="113"/>
          <ac:spMkLst>
            <pc:docMk/>
            <pc:sldMk cId="900598339" sldId="2099"/>
            <ac:spMk id="26" creationId="{CB4BB2DB-45B9-5C1F-7E16-9FECB7B07E42}"/>
          </ac:spMkLst>
        </pc:spChg>
        <pc:spChg chg="add mod">
          <ac:chgData name="이 정민" userId="0e3071ae-5971-45b7-b1b8-12fa5ed0d92e" providerId="ADAL" clId="{F0A49770-AA72-41D0-9D16-2B9A4A2951CF}" dt="2024-07-09T03:27:25.555" v="113"/>
          <ac:spMkLst>
            <pc:docMk/>
            <pc:sldMk cId="900598339" sldId="2099"/>
            <ac:spMk id="28" creationId="{20300418-C96C-97D7-3ABF-E59AD9CCE0F9}"/>
          </ac:spMkLst>
        </pc:spChg>
        <pc:spChg chg="add mod">
          <ac:chgData name="이 정민" userId="0e3071ae-5971-45b7-b1b8-12fa5ed0d92e" providerId="ADAL" clId="{F0A49770-AA72-41D0-9D16-2B9A4A2951CF}" dt="2024-07-09T03:27:25.555" v="113"/>
          <ac:spMkLst>
            <pc:docMk/>
            <pc:sldMk cId="900598339" sldId="2099"/>
            <ac:spMk id="30" creationId="{E37D4D75-493A-942D-98DF-39DB221E3C0B}"/>
          </ac:spMkLst>
        </pc:spChg>
        <pc:spChg chg="add mod">
          <ac:chgData name="이 정민" userId="0e3071ae-5971-45b7-b1b8-12fa5ed0d92e" providerId="ADAL" clId="{F0A49770-AA72-41D0-9D16-2B9A4A2951CF}" dt="2024-07-09T03:27:25.555" v="113"/>
          <ac:spMkLst>
            <pc:docMk/>
            <pc:sldMk cId="900598339" sldId="2099"/>
            <ac:spMk id="32" creationId="{F5D99E1E-8260-F9B4-61BA-687FD976357D}"/>
          </ac:spMkLst>
        </pc:spChg>
        <pc:cxnChg chg="add mod">
          <ac:chgData name="이 정민" userId="0e3071ae-5971-45b7-b1b8-12fa5ed0d92e" providerId="ADAL" clId="{F0A49770-AA72-41D0-9D16-2B9A4A2951CF}" dt="2024-07-09T03:27:25.555" v="113"/>
          <ac:cxnSpMkLst>
            <pc:docMk/>
            <pc:sldMk cId="900598339" sldId="2099"/>
            <ac:cxnSpMk id="22" creationId="{03DD6DD8-210E-DDFD-4864-73599C328A66}"/>
          </ac:cxnSpMkLst>
        </pc:cxnChg>
        <pc:cxnChg chg="add mod">
          <ac:chgData name="이 정민" userId="0e3071ae-5971-45b7-b1b8-12fa5ed0d92e" providerId="ADAL" clId="{F0A49770-AA72-41D0-9D16-2B9A4A2951CF}" dt="2024-07-09T03:27:25.555" v="113"/>
          <ac:cxnSpMkLst>
            <pc:docMk/>
            <pc:sldMk cId="900598339" sldId="2099"/>
            <ac:cxnSpMk id="34" creationId="{0739C9AC-600E-F8C7-FBD7-54E54634EB70}"/>
          </ac:cxnSpMkLst>
        </pc:cxnChg>
      </pc:sldChg>
      <pc:sldChg chg="addSp delSp modSp mod modClrScheme chgLayout">
        <pc:chgData name="이 정민" userId="0e3071ae-5971-45b7-b1b8-12fa5ed0d92e" providerId="ADAL" clId="{F0A49770-AA72-41D0-9D16-2B9A4A2951CF}" dt="2024-07-09T03:27:38.107" v="117" actId="700"/>
        <pc:sldMkLst>
          <pc:docMk/>
          <pc:sldMk cId="2311648444" sldId="2100"/>
        </pc:sldMkLst>
        <pc:spChg chg="del">
          <ac:chgData name="이 정민" userId="0e3071ae-5971-45b7-b1b8-12fa5ed0d92e" providerId="ADAL" clId="{F0A49770-AA72-41D0-9D16-2B9A4A2951CF}" dt="2024-07-09T03:27:34.724" v="115" actId="478"/>
          <ac:spMkLst>
            <pc:docMk/>
            <pc:sldMk cId="2311648444" sldId="2100"/>
            <ac:spMk id="2" creationId="{DF6BC3E2-238C-07A9-989E-ED8F6935E71D}"/>
          </ac:spMkLst>
        </pc:spChg>
        <pc:spChg chg="del">
          <ac:chgData name="이 정민" userId="0e3071ae-5971-45b7-b1b8-12fa5ed0d92e" providerId="ADAL" clId="{F0A49770-AA72-41D0-9D16-2B9A4A2951CF}" dt="2024-07-09T03:27:34.724" v="115" actId="478"/>
          <ac:spMkLst>
            <pc:docMk/>
            <pc:sldMk cId="2311648444" sldId="2100"/>
            <ac:spMk id="3" creationId="{154E8AA5-08CB-27B8-3308-D049A4D78DD7}"/>
          </ac:spMkLst>
        </pc:spChg>
        <pc:spChg chg="del">
          <ac:chgData name="이 정민" userId="0e3071ae-5971-45b7-b1b8-12fa5ed0d92e" providerId="ADAL" clId="{F0A49770-AA72-41D0-9D16-2B9A4A2951CF}" dt="2024-07-09T03:27:34.724" v="115" actId="478"/>
          <ac:spMkLst>
            <pc:docMk/>
            <pc:sldMk cId="2311648444" sldId="2100"/>
            <ac:spMk id="4" creationId="{733BF5B8-FC82-23D1-1948-66A94E2E7876}"/>
          </ac:spMkLst>
        </pc:spChg>
        <pc:spChg chg="del">
          <ac:chgData name="이 정민" userId="0e3071ae-5971-45b7-b1b8-12fa5ed0d92e" providerId="ADAL" clId="{F0A49770-AA72-41D0-9D16-2B9A4A2951CF}" dt="2024-07-09T03:27:34.724" v="115" actId="478"/>
          <ac:spMkLst>
            <pc:docMk/>
            <pc:sldMk cId="2311648444" sldId="2100"/>
            <ac:spMk id="5" creationId="{5C4C8BEE-4132-6D85-1175-4B3ACCFFF1A8}"/>
          </ac:spMkLst>
        </pc:spChg>
        <pc:spChg chg="add del mod">
          <ac:chgData name="이 정민" userId="0e3071ae-5971-45b7-b1b8-12fa5ed0d92e" providerId="ADAL" clId="{F0A49770-AA72-41D0-9D16-2B9A4A2951CF}" dt="2024-07-09T03:27:38.107" v="117" actId="700"/>
          <ac:spMkLst>
            <pc:docMk/>
            <pc:sldMk cId="2311648444" sldId="2100"/>
            <ac:spMk id="12" creationId="{C57E6920-C90D-6C7A-D111-5DC36A1B9CDB}"/>
          </ac:spMkLst>
        </pc:spChg>
        <pc:spChg chg="add del mod">
          <ac:chgData name="이 정민" userId="0e3071ae-5971-45b7-b1b8-12fa5ed0d92e" providerId="ADAL" clId="{F0A49770-AA72-41D0-9D16-2B9A4A2951CF}" dt="2024-07-09T03:27:38.107" v="117" actId="700"/>
          <ac:spMkLst>
            <pc:docMk/>
            <pc:sldMk cId="2311648444" sldId="2100"/>
            <ac:spMk id="14" creationId="{85A44504-9244-3CDB-F48C-D1AA39771CC1}"/>
          </ac:spMkLst>
        </pc:spChg>
        <pc:spChg chg="add del mod">
          <ac:chgData name="이 정민" userId="0e3071ae-5971-45b7-b1b8-12fa5ed0d92e" providerId="ADAL" clId="{F0A49770-AA72-41D0-9D16-2B9A4A2951CF}" dt="2024-07-09T03:27:38.107" v="117" actId="700"/>
          <ac:spMkLst>
            <pc:docMk/>
            <pc:sldMk cId="2311648444" sldId="2100"/>
            <ac:spMk id="17" creationId="{599B590D-6C3E-DF21-DCE6-E31589CCC9D2}"/>
          </ac:spMkLst>
        </pc:spChg>
        <pc:spChg chg="add del mod">
          <ac:chgData name="이 정민" userId="0e3071ae-5971-45b7-b1b8-12fa5ed0d92e" providerId="ADAL" clId="{F0A49770-AA72-41D0-9D16-2B9A4A2951CF}" dt="2024-07-09T03:27:38.107" v="117" actId="700"/>
          <ac:spMkLst>
            <pc:docMk/>
            <pc:sldMk cId="2311648444" sldId="2100"/>
            <ac:spMk id="19" creationId="{283C52D6-13BB-01C0-9A9A-537D16D2940B}"/>
          </ac:spMkLst>
        </pc:spChg>
        <pc:spChg chg="add mod">
          <ac:chgData name="이 정민" userId="0e3071ae-5971-45b7-b1b8-12fa5ed0d92e" providerId="ADAL" clId="{F0A49770-AA72-41D0-9D16-2B9A4A2951CF}" dt="2024-07-09T03:27:36.234" v="116"/>
          <ac:spMkLst>
            <pc:docMk/>
            <pc:sldMk cId="2311648444" sldId="2100"/>
            <ac:spMk id="21" creationId="{04CEC036-3500-97BD-F3CC-B17A61BFC760}"/>
          </ac:spMkLst>
        </pc:spChg>
        <pc:spChg chg="add mod">
          <ac:chgData name="이 정민" userId="0e3071ae-5971-45b7-b1b8-12fa5ed0d92e" providerId="ADAL" clId="{F0A49770-AA72-41D0-9D16-2B9A4A2951CF}" dt="2024-07-09T03:27:36.234" v="116"/>
          <ac:spMkLst>
            <pc:docMk/>
            <pc:sldMk cId="2311648444" sldId="2100"/>
            <ac:spMk id="22" creationId="{C8C5B531-208A-0359-C321-E5A75FF9328D}"/>
          </ac:spMkLst>
        </pc:spChg>
        <pc:spChg chg="add mod">
          <ac:chgData name="이 정민" userId="0e3071ae-5971-45b7-b1b8-12fa5ed0d92e" providerId="ADAL" clId="{F0A49770-AA72-41D0-9D16-2B9A4A2951CF}" dt="2024-07-09T03:27:36.234" v="116"/>
          <ac:spMkLst>
            <pc:docMk/>
            <pc:sldMk cId="2311648444" sldId="2100"/>
            <ac:spMk id="24" creationId="{B25873A7-5B4D-2A80-8915-002556CEE49B}"/>
          </ac:spMkLst>
        </pc:spChg>
        <pc:spChg chg="add mod">
          <ac:chgData name="이 정민" userId="0e3071ae-5971-45b7-b1b8-12fa5ed0d92e" providerId="ADAL" clId="{F0A49770-AA72-41D0-9D16-2B9A4A2951CF}" dt="2024-07-09T03:27:36.234" v="116"/>
          <ac:spMkLst>
            <pc:docMk/>
            <pc:sldMk cId="2311648444" sldId="2100"/>
            <ac:spMk id="25" creationId="{9AC1EC96-0FE1-875D-B587-0E2FA2726CB2}"/>
          </ac:spMkLst>
        </pc:spChg>
        <pc:cxnChg chg="add mod">
          <ac:chgData name="이 정민" userId="0e3071ae-5971-45b7-b1b8-12fa5ed0d92e" providerId="ADAL" clId="{F0A49770-AA72-41D0-9D16-2B9A4A2951CF}" dt="2024-07-09T03:27:36.234" v="116"/>
          <ac:cxnSpMkLst>
            <pc:docMk/>
            <pc:sldMk cId="2311648444" sldId="2100"/>
            <ac:cxnSpMk id="20" creationId="{16DDD9D6-E6A2-1783-7937-8320B1F54591}"/>
          </ac:cxnSpMkLst>
        </pc:cxnChg>
        <pc:cxnChg chg="add mod">
          <ac:chgData name="이 정민" userId="0e3071ae-5971-45b7-b1b8-12fa5ed0d92e" providerId="ADAL" clId="{F0A49770-AA72-41D0-9D16-2B9A4A2951CF}" dt="2024-07-09T03:27:36.234" v="116"/>
          <ac:cxnSpMkLst>
            <pc:docMk/>
            <pc:sldMk cId="2311648444" sldId="2100"/>
            <ac:cxnSpMk id="26" creationId="{1BDDA5FD-02CA-8E06-9ED9-F649607F9E08}"/>
          </ac:cxnSpMkLst>
        </pc:cxnChg>
      </pc:sldChg>
      <pc:sldChg chg="modSp mod">
        <pc:chgData name="이 정민" userId="0e3071ae-5971-45b7-b1b8-12fa5ed0d92e" providerId="ADAL" clId="{F0A49770-AA72-41D0-9D16-2B9A4A2951CF}" dt="2024-07-09T00:53:52.950" v="92" actId="692"/>
        <pc:sldMkLst>
          <pc:docMk/>
          <pc:sldMk cId="210458540" sldId="2111"/>
        </pc:sldMkLst>
        <pc:spChg chg="mod">
          <ac:chgData name="이 정민" userId="0e3071ae-5971-45b7-b1b8-12fa5ed0d92e" providerId="ADAL" clId="{F0A49770-AA72-41D0-9D16-2B9A4A2951CF}" dt="2024-07-09T00:53:52.950" v="92" actId="692"/>
          <ac:spMkLst>
            <pc:docMk/>
            <pc:sldMk cId="210458540" sldId="2111"/>
            <ac:spMk id="24" creationId="{313512A0-ADC8-AD48-23F0-23149D10A8B9}"/>
          </ac:spMkLst>
        </pc:spChg>
        <pc:spChg chg="mod">
          <ac:chgData name="이 정민" userId="0e3071ae-5971-45b7-b1b8-12fa5ed0d92e" providerId="ADAL" clId="{F0A49770-AA72-41D0-9D16-2B9A4A2951CF}" dt="2024-07-09T00:53:52.950" v="92" actId="692"/>
          <ac:spMkLst>
            <pc:docMk/>
            <pc:sldMk cId="210458540" sldId="2111"/>
            <ac:spMk id="25" creationId="{CC1198F9-0A56-DCFA-5432-35FACCD6157B}"/>
          </ac:spMkLst>
        </pc:spChg>
        <pc:spChg chg="mod">
          <ac:chgData name="이 정민" userId="0e3071ae-5971-45b7-b1b8-12fa5ed0d92e" providerId="ADAL" clId="{F0A49770-AA72-41D0-9D16-2B9A4A2951CF}" dt="2024-07-09T00:53:52.950" v="92" actId="692"/>
          <ac:spMkLst>
            <pc:docMk/>
            <pc:sldMk cId="210458540" sldId="2111"/>
            <ac:spMk id="26" creationId="{CF2B8782-BA54-DC70-29B1-356FD281B430}"/>
          </ac:spMkLst>
        </pc:spChg>
      </pc:sldChg>
      <pc:sldChg chg="modSp mod">
        <pc:chgData name="이 정민" userId="0e3071ae-5971-45b7-b1b8-12fa5ed0d92e" providerId="ADAL" clId="{F0A49770-AA72-41D0-9D16-2B9A4A2951CF}" dt="2024-07-09T01:06:27.549" v="93" actId="692"/>
        <pc:sldMkLst>
          <pc:docMk/>
          <pc:sldMk cId="3467331936" sldId="2114"/>
        </pc:sldMkLst>
        <pc:spChg chg="mod">
          <ac:chgData name="이 정민" userId="0e3071ae-5971-45b7-b1b8-12fa5ed0d92e" providerId="ADAL" clId="{F0A49770-AA72-41D0-9D16-2B9A4A2951CF}" dt="2024-07-09T01:06:27.549" v="93" actId="692"/>
          <ac:spMkLst>
            <pc:docMk/>
            <pc:sldMk cId="3467331936" sldId="2114"/>
            <ac:spMk id="18" creationId="{70D0C837-B791-DE62-2200-263EAB4A6948}"/>
          </ac:spMkLst>
        </pc:spChg>
      </pc:sldChg>
      <pc:sldChg chg="delSp mod">
        <pc:chgData name="이 정민" userId="0e3071ae-5971-45b7-b1b8-12fa5ed0d92e" providerId="ADAL" clId="{F0A49770-AA72-41D0-9D16-2B9A4A2951CF}" dt="2024-07-09T01:19:36.315" v="94" actId="478"/>
        <pc:sldMkLst>
          <pc:docMk/>
          <pc:sldMk cId="2100675373" sldId="2132"/>
        </pc:sldMkLst>
        <pc:picChg chg="del">
          <ac:chgData name="이 정민" userId="0e3071ae-5971-45b7-b1b8-12fa5ed0d92e" providerId="ADAL" clId="{F0A49770-AA72-41D0-9D16-2B9A4A2951CF}" dt="2024-07-09T01:19:36.315" v="94" actId="478"/>
          <ac:picMkLst>
            <pc:docMk/>
            <pc:sldMk cId="2100675373" sldId="2132"/>
            <ac:picMk id="10" creationId="{67346C5D-0F8E-B2B5-06DA-ECFCC23CAC32}"/>
          </ac:picMkLst>
        </pc:picChg>
      </pc:sldChg>
    </pc:docChg>
  </pc:docChgLst>
  <pc:docChgLst>
    <pc:chgData name="PPT Mr." userId="6442ff2356111531" providerId="LiveId" clId="{C011C353-811B-4EB6-9733-1AF244ADE40B}"/>
    <pc:docChg chg="undo redo custSel addSld delSld modSld sldOrd addSection modSection">
      <pc:chgData name="PPT Mr." userId="6442ff2356111531" providerId="LiveId" clId="{C011C353-811B-4EB6-9733-1AF244ADE40B}" dt="2023-05-29T07:30:56.261" v="6139"/>
      <pc:docMkLst>
        <pc:docMk/>
      </pc:docMkLst>
      <pc:sldChg chg="addSp delSp modSp mod">
        <pc:chgData name="PPT Mr." userId="6442ff2356111531" providerId="LiveId" clId="{C011C353-811B-4EB6-9733-1AF244ADE40B}" dt="2023-05-24T01:43:13.900" v="4329" actId="478"/>
        <pc:sldMkLst>
          <pc:docMk/>
          <pc:sldMk cId="3952537206" sldId="340"/>
        </pc:sldMkLst>
        <pc:picChg chg="add del mod">
          <ac:chgData name="PPT Mr." userId="6442ff2356111531" providerId="LiveId" clId="{C011C353-811B-4EB6-9733-1AF244ADE40B}" dt="2023-05-24T01:43:13.900" v="4329" actId="478"/>
          <ac:picMkLst>
            <pc:docMk/>
            <pc:sldMk cId="3952537206" sldId="340"/>
            <ac:picMk id="4" creationId="{6B91B5D9-793C-3D81-2C7B-474CEDC14DD1}"/>
          </ac:picMkLst>
        </pc:picChg>
        <pc:picChg chg="mod">
          <ac:chgData name="PPT Mr." userId="6442ff2356111531" providerId="LiveId" clId="{C011C353-811B-4EB6-9733-1AF244ADE40B}" dt="2023-05-24T01:40:54.088" v="4325" actId="1076"/>
          <ac:picMkLst>
            <pc:docMk/>
            <pc:sldMk cId="3952537206" sldId="340"/>
            <ac:picMk id="5" creationId="{2AF8BF1F-489B-44BF-B4B5-4ABDBD91C08E}"/>
          </ac:picMkLst>
        </pc:picChg>
      </pc:sldChg>
      <pc:sldChg chg="addSp delSp modSp add mod">
        <pc:chgData name="PPT Mr." userId="6442ff2356111531" providerId="LiveId" clId="{C011C353-811B-4EB6-9733-1AF244ADE40B}" dt="2023-05-13T06:50:45.571" v="387" actId="1076"/>
        <pc:sldMkLst>
          <pc:docMk/>
          <pc:sldMk cId="2641067532" sldId="768"/>
        </pc:sldMkLst>
        <pc:spChg chg="add del mod">
          <ac:chgData name="PPT Mr." userId="6442ff2356111531" providerId="LiveId" clId="{C011C353-811B-4EB6-9733-1AF244ADE40B}" dt="2023-05-13T06:39:15.644" v="223" actId="478"/>
          <ac:spMkLst>
            <pc:docMk/>
            <pc:sldMk cId="2641067532" sldId="768"/>
            <ac:spMk id="2" creationId="{4AA6E902-380C-E195-F757-3A6831E7C125}"/>
          </ac:spMkLst>
        </pc:spChg>
        <pc:spChg chg="add del mod">
          <ac:chgData name="PPT Mr." userId="6442ff2356111531" providerId="LiveId" clId="{C011C353-811B-4EB6-9733-1AF244ADE40B}" dt="2023-05-13T06:38:13.761" v="221" actId="478"/>
          <ac:spMkLst>
            <pc:docMk/>
            <pc:sldMk cId="2641067532" sldId="768"/>
            <ac:spMk id="3" creationId="{ABEC74D0-A171-36F3-8F18-C598F6B30F05}"/>
          </ac:spMkLst>
        </pc:spChg>
        <pc:spChg chg="add del mod">
          <ac:chgData name="PPT Mr." userId="6442ff2356111531" providerId="LiveId" clId="{C011C353-811B-4EB6-9733-1AF244ADE40B}" dt="2023-05-13T06:40:00.745" v="231" actId="478"/>
          <ac:spMkLst>
            <pc:docMk/>
            <pc:sldMk cId="2641067532" sldId="768"/>
            <ac:spMk id="6" creationId="{A0E111DF-BE81-97BE-0C9A-A2DD743B6FF2}"/>
          </ac:spMkLst>
        </pc:spChg>
        <pc:spChg chg="add del mod">
          <ac:chgData name="PPT Mr." userId="6442ff2356111531" providerId="LiveId" clId="{C011C353-811B-4EB6-9733-1AF244ADE40B}" dt="2023-05-13T06:40:00.745" v="231" actId="478"/>
          <ac:spMkLst>
            <pc:docMk/>
            <pc:sldMk cId="2641067532" sldId="768"/>
            <ac:spMk id="7" creationId="{4F4AD612-BF8F-7099-269C-1F490A5BEC9B}"/>
          </ac:spMkLst>
        </pc:spChg>
        <pc:spChg chg="add del mod">
          <ac:chgData name="PPT Mr." userId="6442ff2356111531" providerId="LiveId" clId="{C011C353-811B-4EB6-9733-1AF244ADE40B}" dt="2023-05-13T06:40:00.745" v="231" actId="478"/>
          <ac:spMkLst>
            <pc:docMk/>
            <pc:sldMk cId="2641067532" sldId="768"/>
            <ac:spMk id="8" creationId="{0A426379-176B-6858-7887-71CCC5845E12}"/>
          </ac:spMkLst>
        </pc:spChg>
        <pc:spChg chg="add del mod">
          <ac:chgData name="PPT Mr." userId="6442ff2356111531" providerId="LiveId" clId="{C011C353-811B-4EB6-9733-1AF244ADE40B}" dt="2023-05-13T06:41:37.547" v="257"/>
          <ac:spMkLst>
            <pc:docMk/>
            <pc:sldMk cId="2641067532" sldId="768"/>
            <ac:spMk id="9" creationId="{B1336D44-4682-1207-D6B3-A2077049BC03}"/>
          </ac:spMkLst>
        </pc:spChg>
        <pc:spChg chg="add del mod">
          <ac:chgData name="PPT Mr." userId="6442ff2356111531" providerId="LiveId" clId="{C011C353-811B-4EB6-9733-1AF244ADE40B}" dt="2023-05-13T06:41:26.300" v="256" actId="478"/>
          <ac:spMkLst>
            <pc:docMk/>
            <pc:sldMk cId="2641067532" sldId="768"/>
            <ac:spMk id="10" creationId="{FB494101-93A9-AB4B-A4B3-EE9C50400E26}"/>
          </ac:spMkLst>
        </pc:spChg>
        <pc:spChg chg="add mod">
          <ac:chgData name="PPT Mr." userId="6442ff2356111531" providerId="LiveId" clId="{C011C353-811B-4EB6-9733-1AF244ADE40B}" dt="2023-05-13T06:40:39.542" v="244" actId="571"/>
          <ac:spMkLst>
            <pc:docMk/>
            <pc:sldMk cId="2641067532" sldId="768"/>
            <ac:spMk id="11" creationId="{35D1ADB3-941E-041B-36C8-38522CB95094}"/>
          </ac:spMkLst>
        </pc:spChg>
        <pc:spChg chg="add del mod">
          <ac:chgData name="PPT Mr." userId="6442ff2356111531" providerId="LiveId" clId="{C011C353-811B-4EB6-9733-1AF244ADE40B}" dt="2023-05-13T06:41:37.547" v="257"/>
          <ac:spMkLst>
            <pc:docMk/>
            <pc:sldMk cId="2641067532" sldId="768"/>
            <ac:spMk id="12" creationId="{EC4C13A8-5F0D-8767-7E61-E23A8B5ECCA4}"/>
          </ac:spMkLst>
        </pc:spChg>
        <pc:spChg chg="add del mod">
          <ac:chgData name="PPT Mr." userId="6442ff2356111531" providerId="LiveId" clId="{C011C353-811B-4EB6-9733-1AF244ADE40B}" dt="2023-05-13T06:41:37.547" v="257"/>
          <ac:spMkLst>
            <pc:docMk/>
            <pc:sldMk cId="2641067532" sldId="768"/>
            <ac:spMk id="13" creationId="{91652529-D8B8-0634-98E5-B7668D50268A}"/>
          </ac:spMkLst>
        </pc:spChg>
        <pc:spChg chg="add del mod">
          <ac:chgData name="PPT Mr." userId="6442ff2356111531" providerId="LiveId" clId="{C011C353-811B-4EB6-9733-1AF244ADE40B}" dt="2023-05-13T06:41:26.300" v="256" actId="478"/>
          <ac:spMkLst>
            <pc:docMk/>
            <pc:sldMk cId="2641067532" sldId="768"/>
            <ac:spMk id="14" creationId="{B6F4C79A-C2B3-4970-6553-3CD582142958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15" creationId="{86DD863B-02B3-8598-7AF0-904016562F1D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17" creationId="{08B10645-D458-7CEC-2ABA-C1BF5885FDF1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18" creationId="{51D26401-FFE3-55FD-8884-C2FB8E5B88CB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19" creationId="{18072E56-E1DA-6F8E-D921-CAD5B2C8F92D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0" creationId="{514BBDFC-08BA-CA6D-2A78-847FE0FFF2E5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1" creationId="{6127DB80-BC33-2C3D-8000-11AB6D282B55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2" creationId="{6A857FB5-1ECF-F04E-2995-54B587999459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3" creationId="{BE55F78F-CB12-B2C9-8C00-2B140EE6AF58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4" creationId="{06BC35E9-A3D8-4E42-7EA1-3080431835A3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5" creationId="{1D90F75F-713B-5D7F-239A-309BD644EA02}"/>
          </ac:spMkLst>
        </pc:spChg>
        <pc:spChg chg="add del 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6" creationId="{0D6FD6CB-05BD-030C-43ED-8B73A6A1F653}"/>
          </ac:spMkLst>
        </pc:spChg>
        <pc:spChg chg="add del 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7" creationId="{38FA1A4B-0B94-8254-2303-447F2A0F9FEC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8" creationId="{61EFA487-E6BB-09B8-0607-120792745425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29" creationId="{FB601CD2-FC35-7E3B-544F-B1EE6D1BC655}"/>
          </ac:spMkLst>
        </pc:spChg>
        <pc:spChg chg="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34" creationId="{3C36E271-A6D9-B0D3-9534-ED2AF25594A1}"/>
          </ac:spMkLst>
        </pc:spChg>
        <pc:spChg chg="add del mod">
          <ac:chgData name="PPT Mr." userId="6442ff2356111531" providerId="LiveId" clId="{C011C353-811B-4EB6-9733-1AF244ADE40B}" dt="2023-05-13T06:41:20.097" v="254"/>
          <ac:spMkLst>
            <pc:docMk/>
            <pc:sldMk cId="2641067532" sldId="768"/>
            <ac:spMk id="35" creationId="{0235AC75-0A2D-05D8-F452-7352EBDA68FC}"/>
          </ac:spMkLst>
        </pc:spChg>
        <pc:spChg chg="mod topLvl">
          <ac:chgData name="PPT Mr." userId="6442ff2356111531" providerId="LiveId" clId="{C011C353-811B-4EB6-9733-1AF244ADE40B}" dt="2023-05-13T06:50:45.571" v="387" actId="1076"/>
          <ac:spMkLst>
            <pc:docMk/>
            <pc:sldMk cId="2641067532" sldId="768"/>
            <ac:spMk id="36" creationId="{7C906886-058A-1D57-3FF6-E73FC052260F}"/>
          </ac:spMkLst>
        </pc:spChg>
        <pc:spChg chg="del mod">
          <ac:chgData name="PPT Mr." userId="6442ff2356111531" providerId="LiveId" clId="{C011C353-811B-4EB6-9733-1AF244ADE40B}" dt="2023-05-13T06:41:44.494" v="259" actId="478"/>
          <ac:spMkLst>
            <pc:docMk/>
            <pc:sldMk cId="2641067532" sldId="768"/>
            <ac:spMk id="37" creationId="{D4637F67-484C-29DD-FEC3-E6AA748D6369}"/>
          </ac:spMkLst>
        </pc:spChg>
        <pc:spChg chg="del mod">
          <ac:chgData name="PPT Mr." userId="6442ff2356111531" providerId="LiveId" clId="{C011C353-811B-4EB6-9733-1AF244ADE40B}" dt="2023-05-13T06:41:44.494" v="259" actId="478"/>
          <ac:spMkLst>
            <pc:docMk/>
            <pc:sldMk cId="2641067532" sldId="768"/>
            <ac:spMk id="40" creationId="{548DA609-3281-0D5C-0DFE-C58B35DF161B}"/>
          </ac:spMkLst>
        </pc:spChg>
        <pc:spChg chg="mod topLvl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41" creationId="{BDF1E9EB-F65A-A24E-003C-CF5AD81CD80D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2" creationId="{8EA1A090-ECB1-2EF1-DB07-91A8B7E15342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3" creationId="{00610E27-1722-B309-8A45-1CE823C201C6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4" creationId="{31686705-6DCF-3648-D3B5-663AEF8B9EAF}"/>
          </ac:spMkLst>
        </pc:spChg>
        <pc:spChg chg="del mod">
          <ac:chgData name="PPT Mr." userId="6442ff2356111531" providerId="LiveId" clId="{C011C353-811B-4EB6-9733-1AF244ADE40B}" dt="2023-05-13T06:41:42.721" v="258" actId="478"/>
          <ac:spMkLst>
            <pc:docMk/>
            <pc:sldMk cId="2641067532" sldId="768"/>
            <ac:spMk id="45" creationId="{4744A872-364B-742F-35EC-C0EAED0B8AAD}"/>
          </ac:spMkLst>
        </pc:spChg>
        <pc:spChg chg="del mod">
          <ac:chgData name="PPT Mr." userId="6442ff2356111531" providerId="LiveId" clId="{C011C353-811B-4EB6-9733-1AF244ADE40B}" dt="2023-05-13T06:41:42.721" v="258" actId="478"/>
          <ac:spMkLst>
            <pc:docMk/>
            <pc:sldMk cId="2641067532" sldId="768"/>
            <ac:spMk id="46" creationId="{9BE1DCCC-BA0A-8D1C-9392-FEE5CB458BAB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7" creationId="{8CE4CD57-04F2-8023-3308-61D4569FCAE9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8" creationId="{DA3DDEDB-70FC-A37E-A8BE-A4FD746BA0F6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49" creationId="{6F737B23-E56A-DAD3-73C6-0F718489CCC5}"/>
          </ac:spMkLst>
        </pc:spChg>
        <pc:spChg chg="mod ord topLvl">
          <ac:chgData name="PPT Mr." userId="6442ff2356111531" providerId="LiveId" clId="{C011C353-811B-4EB6-9733-1AF244ADE40B}" dt="2023-05-13T06:47:13.009" v="363" actId="207"/>
          <ac:spMkLst>
            <pc:docMk/>
            <pc:sldMk cId="2641067532" sldId="768"/>
            <ac:spMk id="50" creationId="{E9CEF644-1782-E097-4AF6-DEC617AFFF79}"/>
          </ac:spMkLst>
        </pc:spChg>
        <pc:spChg chg="del mod">
          <ac:chgData name="PPT Mr." userId="6442ff2356111531" providerId="LiveId" clId="{C011C353-811B-4EB6-9733-1AF244ADE40B}" dt="2023-05-13T06:41:44.494" v="259" actId="478"/>
          <ac:spMkLst>
            <pc:docMk/>
            <pc:sldMk cId="2641067532" sldId="768"/>
            <ac:spMk id="51" creationId="{32E56D3A-1ACF-385F-7B27-74900E87143B}"/>
          </ac:spMkLst>
        </pc:spChg>
        <pc:spChg chg="del mod">
          <ac:chgData name="PPT Mr." userId="6442ff2356111531" providerId="LiveId" clId="{C011C353-811B-4EB6-9733-1AF244ADE40B}" dt="2023-05-13T06:41:42.721" v="258" actId="478"/>
          <ac:spMkLst>
            <pc:docMk/>
            <pc:sldMk cId="2641067532" sldId="768"/>
            <ac:spMk id="52" creationId="{0DEE10F4-0126-83AF-E1ED-AFB93094A21F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56" creationId="{5195336E-A2D8-F4E2-09EC-E230EDD4FD42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57" creationId="{453BF71D-1E17-4546-A532-774D83927EDF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58" creationId="{FE41131A-05B4-8FE0-145C-6C67CE5FECAF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59" creationId="{4E3699F5-A370-32B3-EEFE-2C4E6EE7B4C1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0" creationId="{74F185AE-41D3-AC34-B1C0-A014A976741B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1" creationId="{707CEE8A-80E6-F456-2D56-0360FEC9318E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2" creationId="{C575A466-7BA7-ADC4-D513-C0F1D7A137DA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3" creationId="{0A4F3E28-4483-2BA2-F644-D4F45D280F9A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4" creationId="{4AE8C9ED-57B9-4F2E-B8E9-B628C3E9A0D7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5" creationId="{85DC0AAE-8E6B-850D-F353-4B08829DF70B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6" creationId="{74B2182E-82BA-07EA-7F55-EAF5DB89C0AA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7" creationId="{5A276C90-8E37-D127-6D81-B9E33D8C3CA6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68" creationId="{2551917F-2F47-7274-2C4A-63E2709CEB33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0" creationId="{E44766EA-CF28-D719-16E0-F3CE0D322FAA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1" creationId="{3EEE0FF2-D822-A110-7BCA-3CDEA149FB52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2" creationId="{C4D65797-A026-E2F1-CEC1-6B10B72AC5B7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3" creationId="{7C09D0B2-772D-2C36-6840-B6D0F9F15FF2}"/>
          </ac:spMkLst>
        </pc:spChg>
        <pc:spChg chg="del">
          <ac:chgData name="PPT Mr." userId="6442ff2356111531" providerId="LiveId" clId="{C011C353-811B-4EB6-9733-1AF244ADE40B}" dt="2023-05-13T06:30:44.932" v="1" actId="478"/>
          <ac:spMkLst>
            <pc:docMk/>
            <pc:sldMk cId="2641067532" sldId="768"/>
            <ac:spMk id="74" creationId="{8F1E961F-38A7-B06B-FD55-E155924F2A7D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75" creationId="{AE67FB15-1FF3-C522-58EC-28EB6EFDE09F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77" creationId="{E85D4FC0-C137-9504-D3A3-8954831450FF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78" creationId="{94BC6C8C-9D41-3F72-2AE2-D33E8D6444F1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0" creationId="{5D13A199-B7C5-CE91-986B-BAE05D385960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1" creationId="{D55EDFBF-D5CC-1DD0-F5DC-2DCDD3A1F630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2" creationId="{99FCFB10-5603-0147-854B-A40E28B939AB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3" creationId="{538A6AEC-CEA0-E9B3-0233-15630AC94C76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4" creationId="{C4F44C02-769C-1B70-363B-51713CA7B478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5" creationId="{42BAE650-C1D8-D238-8B55-38EF3DFDC725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6" creationId="{93C7ADC9-4B82-6D37-40E4-86AE7AB552B6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8" creationId="{02D63E73-9BD9-C402-D30D-85226A416D4F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89" creationId="{896DA247-4BD2-3776-5D0E-C055F2268750}"/>
          </ac:spMkLst>
        </pc:spChg>
        <pc:spChg chg="mod">
          <ac:chgData name="PPT Mr." userId="6442ff2356111531" providerId="LiveId" clId="{C011C353-811B-4EB6-9733-1AF244ADE40B}" dt="2023-05-13T06:42:52.376" v="284"/>
          <ac:spMkLst>
            <pc:docMk/>
            <pc:sldMk cId="2641067532" sldId="768"/>
            <ac:spMk id="90" creationId="{3F71FAE7-CB16-D204-33AE-213561B90405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2" creationId="{3EB2A92F-61BB-D31A-AF0C-181C8B1B05C2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3" creationId="{F93B4E7F-1FE8-BA7F-E9DF-62728AE5A594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4" creationId="{2D25FF16-0779-A40E-3225-03D4BC52AAE3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5" creationId="{0559B3ED-D605-A057-5DC5-7BE80BDD2009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6" creationId="{628819C2-5CA9-D8F6-EFF2-FB9FEECD3BB1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7" creationId="{54B05FC7-966F-9061-FEAC-FC5A8CA00C5D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8" creationId="{E7798DF6-AA1B-426D-BA08-08587FDD367B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99" creationId="{AE1E4F7A-995C-561C-E251-0E9B698F426A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0" creationId="{6EAD96A3-FA1B-6E71-B9ED-B4BD02DF1F44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1" creationId="{EB0587CD-33EB-84BD-7B5C-ABF00CA57841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3" creationId="{2F87CDE8-E332-431E-8E1D-843F9D2CD135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5" creationId="{746DE9F1-DC40-4470-0EF8-E46F94AEA46F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6" creationId="{D575B200-6EA1-A22A-BA11-40CEB8BF231F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8" creationId="{0EFA6FCA-A7F8-39D7-1468-48EF5400C6F5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09" creationId="{DCB1D4FD-C555-C690-CB3E-9D344A353417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0" creationId="{2D106E52-A14D-EAD5-605A-12AA60EBA152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1" creationId="{FB88AF3A-869D-D0E5-DB98-D2C0034F0C89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2" creationId="{C35199A2-F12F-88AF-D366-8BEB62F5566A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3" creationId="{F9228CC2-8507-41C8-61F8-8AEB72E45E55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4" creationId="{C2F1AACC-09DA-3018-DF3C-4AF0BDEBFC34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6" creationId="{DB6F8F0A-8230-C016-03AF-A197E32E552F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7" creationId="{2261F786-953D-DC31-4B0A-21F75A564F33}"/>
          </ac:spMkLst>
        </pc:spChg>
        <pc:spChg chg="mod">
          <ac:chgData name="PPT Mr." userId="6442ff2356111531" providerId="LiveId" clId="{C011C353-811B-4EB6-9733-1AF244ADE40B}" dt="2023-05-13T06:43:48.832" v="308" actId="207"/>
          <ac:spMkLst>
            <pc:docMk/>
            <pc:sldMk cId="2641067532" sldId="768"/>
            <ac:spMk id="118" creationId="{0F5D50BD-77D7-7250-964C-1D4054C2B501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3" creationId="{C7097E8F-803D-D75A-0F27-4F2996E008CB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4" creationId="{35CC83DC-109A-924E-1386-E2C2A5D2160C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5" creationId="{6FD6E49C-9027-79F9-5AEE-DFCA36F2CA31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6" creationId="{76D802B3-C5C1-9606-868A-5F7F2E097AC0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29" creationId="{B913A275-2241-A438-9415-1F0E45F5AEA0}"/>
          </ac:spMkLst>
        </pc:spChg>
        <pc:spChg chg="add mod">
          <ac:chgData name="PPT Mr." userId="6442ff2356111531" providerId="LiveId" clId="{C011C353-811B-4EB6-9733-1AF244ADE40B}" dt="2023-05-13T06:46:55.520" v="362" actId="1035"/>
          <ac:spMkLst>
            <pc:docMk/>
            <pc:sldMk cId="2641067532" sldId="768"/>
            <ac:spMk id="130" creationId="{BA71A2AA-61D3-A1C7-A520-9D138E49C7A3}"/>
          </ac:spMkLst>
        </pc:spChg>
        <pc:grpChg chg="add del mod">
          <ac:chgData name="PPT Mr." userId="6442ff2356111531" providerId="LiveId" clId="{C011C353-811B-4EB6-9733-1AF244ADE40B}" dt="2023-05-13T06:42:11.604" v="272" actId="164"/>
          <ac:grpSpMkLst>
            <pc:docMk/>
            <pc:sldMk cId="2641067532" sldId="768"/>
            <ac:grpSpMk id="53" creationId="{3052C195-2B6D-847A-3EC4-F499D8EABCAB}"/>
          </ac:grpSpMkLst>
        </pc:grpChg>
        <pc:grpChg chg="add del mod">
          <ac:chgData name="PPT Mr." userId="6442ff2356111531" providerId="LiveId" clId="{C011C353-811B-4EB6-9733-1AF244ADE40B}" dt="2023-05-13T06:42:23.622" v="283" actId="165"/>
          <ac:grpSpMkLst>
            <pc:docMk/>
            <pc:sldMk cId="2641067532" sldId="768"/>
            <ac:grpSpMk id="54" creationId="{30C84305-0FB1-DEC6-FBD3-9B0A058B260E}"/>
          </ac:grpSpMkLst>
        </pc:grpChg>
        <pc:grpChg chg="add del mod">
          <ac:chgData name="PPT Mr." userId="6442ff2356111531" providerId="LiveId" clId="{C011C353-811B-4EB6-9733-1AF244ADE40B}" dt="2023-05-13T06:43:19.438" v="289" actId="21"/>
          <ac:grpSpMkLst>
            <pc:docMk/>
            <pc:sldMk cId="2641067532" sldId="768"/>
            <ac:grpSpMk id="55" creationId="{EA52634B-0C5F-F665-98C1-59C5C75D3E05}"/>
          </ac:grpSpMkLst>
        </pc:grpChg>
        <pc:grpChg chg="mod">
          <ac:chgData name="PPT Mr." userId="6442ff2356111531" providerId="LiveId" clId="{C011C353-811B-4EB6-9733-1AF244ADE40B}" dt="2023-05-13T06:42:52.376" v="284"/>
          <ac:grpSpMkLst>
            <pc:docMk/>
            <pc:sldMk cId="2641067532" sldId="768"/>
            <ac:grpSpMk id="69" creationId="{7B19C46E-890E-ACA1-0BAD-BE9C179BB03A}"/>
          </ac:grpSpMkLst>
        </pc:grpChg>
        <pc:grpChg chg="mod">
          <ac:chgData name="PPT Mr." userId="6442ff2356111531" providerId="LiveId" clId="{C011C353-811B-4EB6-9733-1AF244ADE40B}" dt="2023-05-13T06:42:52.376" v="284"/>
          <ac:grpSpMkLst>
            <pc:docMk/>
            <pc:sldMk cId="2641067532" sldId="768"/>
            <ac:grpSpMk id="76" creationId="{BFD7A419-ABA3-988A-8BC5-203DE9669EB9}"/>
          </ac:grpSpMkLst>
        </pc:grpChg>
        <pc:grpChg chg="add del mod">
          <ac:chgData name="PPT Mr." userId="6442ff2356111531" providerId="LiveId" clId="{C011C353-811B-4EB6-9733-1AF244ADE40B}" dt="2023-05-13T06:43:19.438" v="289" actId="21"/>
          <ac:grpSpMkLst>
            <pc:docMk/>
            <pc:sldMk cId="2641067532" sldId="768"/>
            <ac:grpSpMk id="79" creationId="{C5A5C39A-B12A-C975-415D-D65E0B1E2D44}"/>
          </ac:grpSpMkLst>
        </pc:grpChg>
        <pc:grpChg chg="add del mod">
          <ac:chgData name="PPT Mr." userId="6442ff2356111531" providerId="LiveId" clId="{C011C353-811B-4EB6-9733-1AF244ADE40B}" dt="2023-05-13T06:43:19.438" v="289" actId="21"/>
          <ac:grpSpMkLst>
            <pc:docMk/>
            <pc:sldMk cId="2641067532" sldId="768"/>
            <ac:grpSpMk id="87" creationId="{4C8D2CF8-AB44-C6C4-7A8A-000B67073923}"/>
          </ac:grpSpMkLst>
        </pc:grpChg>
        <pc:grpChg chg="add mod">
          <ac:chgData name="PPT Mr." userId="6442ff2356111531" providerId="LiveId" clId="{C011C353-811B-4EB6-9733-1AF244ADE40B}" dt="2023-05-13T06:46:55.520" v="362" actId="1035"/>
          <ac:grpSpMkLst>
            <pc:docMk/>
            <pc:sldMk cId="2641067532" sldId="768"/>
            <ac:grpSpMk id="91" creationId="{8DCD2E65-B5F4-636C-A480-45C474110DFE}"/>
          </ac:grpSpMkLst>
        </pc:grpChg>
        <pc:grpChg chg="mod">
          <ac:chgData name="PPT Mr." userId="6442ff2356111531" providerId="LiveId" clId="{C011C353-811B-4EB6-9733-1AF244ADE40B}" dt="2023-05-13T06:43:48.832" v="308" actId="207"/>
          <ac:grpSpMkLst>
            <pc:docMk/>
            <pc:sldMk cId="2641067532" sldId="768"/>
            <ac:grpSpMk id="102" creationId="{D13FEC51-FF96-785B-7627-0A83398CFC8D}"/>
          </ac:grpSpMkLst>
        </pc:grpChg>
        <pc:grpChg chg="mod">
          <ac:chgData name="PPT Mr." userId="6442ff2356111531" providerId="LiveId" clId="{C011C353-811B-4EB6-9733-1AF244ADE40B}" dt="2023-05-13T06:43:48.832" v="308" actId="207"/>
          <ac:grpSpMkLst>
            <pc:docMk/>
            <pc:sldMk cId="2641067532" sldId="768"/>
            <ac:grpSpMk id="104" creationId="{0016F0C8-1145-BC36-E15A-EBC88968B895}"/>
          </ac:grpSpMkLst>
        </pc:grpChg>
        <pc:grpChg chg="add mod">
          <ac:chgData name="PPT Mr." userId="6442ff2356111531" providerId="LiveId" clId="{C011C353-811B-4EB6-9733-1AF244ADE40B}" dt="2023-05-13T06:46:55.520" v="362" actId="1035"/>
          <ac:grpSpMkLst>
            <pc:docMk/>
            <pc:sldMk cId="2641067532" sldId="768"/>
            <ac:grpSpMk id="107" creationId="{8ECAAF7F-B657-EEC3-C243-D03B155BEC7F}"/>
          </ac:grpSpMkLst>
        </pc:grpChg>
        <pc:grpChg chg="add mod ord">
          <ac:chgData name="PPT Mr." userId="6442ff2356111531" providerId="LiveId" clId="{C011C353-811B-4EB6-9733-1AF244ADE40B}" dt="2023-05-13T06:46:55.520" v="362" actId="1035"/>
          <ac:grpSpMkLst>
            <pc:docMk/>
            <pc:sldMk cId="2641067532" sldId="768"/>
            <ac:grpSpMk id="115" creationId="{2494F4E0-AF8E-5C27-BA63-69AFF25BE780}"/>
          </ac:grpSpMkLst>
        </pc:grpChg>
        <pc:graphicFrameChg chg="del">
          <ac:chgData name="PPT Mr." userId="6442ff2356111531" providerId="LiveId" clId="{C011C353-811B-4EB6-9733-1AF244ADE40B}" dt="2023-05-13T06:30:47.353" v="2" actId="478"/>
          <ac:graphicFrameMkLst>
            <pc:docMk/>
            <pc:sldMk cId="2641067532" sldId="768"/>
            <ac:graphicFrameMk id="16" creationId="{C2514E01-8F10-4C67-2522-26813F9A7AC0}"/>
          </ac:graphicFrameMkLst>
        </pc:graphicFrameChg>
        <pc:cxnChg chg="add del">
          <ac:chgData name="PPT Mr." userId="6442ff2356111531" providerId="LiveId" clId="{C011C353-811B-4EB6-9733-1AF244ADE40B}" dt="2023-05-13T06:37:45.895" v="153" actId="478"/>
          <ac:cxnSpMkLst>
            <pc:docMk/>
            <pc:sldMk cId="2641067532" sldId="768"/>
            <ac:cxnSpMk id="5" creationId="{3B761FEA-9946-34AD-9983-C0ACCACA45EC}"/>
          </ac:cxnSpMkLst>
        </pc:cxnChg>
        <pc:cxnChg chg="add mod ord">
          <ac:chgData name="PPT Mr." userId="6442ff2356111531" providerId="LiveId" clId="{C011C353-811B-4EB6-9733-1AF244ADE40B}" dt="2023-05-13T06:46:55.520" v="362" actId="1035"/>
          <ac:cxnSpMkLst>
            <pc:docMk/>
            <pc:sldMk cId="2641067532" sldId="768"/>
            <ac:cxnSpMk id="120" creationId="{57B3F4E0-A541-1244-C4E1-27A26D1D2870}"/>
          </ac:cxnSpMkLst>
        </pc:cxnChg>
        <pc:cxnChg chg="add mod ord">
          <ac:chgData name="PPT Mr." userId="6442ff2356111531" providerId="LiveId" clId="{C011C353-811B-4EB6-9733-1AF244ADE40B}" dt="2023-05-13T06:46:55.520" v="362" actId="1035"/>
          <ac:cxnSpMkLst>
            <pc:docMk/>
            <pc:sldMk cId="2641067532" sldId="768"/>
            <ac:cxnSpMk id="127" creationId="{8E2B7472-1B11-3DEE-E807-594872DE5F85}"/>
          </ac:cxnSpMkLst>
        </pc:cxnChg>
        <pc:cxnChg chg="add mod ord">
          <ac:chgData name="PPT Mr." userId="6442ff2356111531" providerId="LiveId" clId="{C011C353-811B-4EB6-9733-1AF244ADE40B}" dt="2023-05-13T06:46:55.520" v="362" actId="1035"/>
          <ac:cxnSpMkLst>
            <pc:docMk/>
            <pc:sldMk cId="2641067532" sldId="768"/>
            <ac:cxnSpMk id="128" creationId="{1B2FA5C5-C952-82C0-1069-D0A8979C4BE8}"/>
          </ac:cxnSpMkLst>
        </pc:cxnChg>
      </pc:sldChg>
      <pc:sldChg chg="addSp delSp modSp add mod">
        <pc:chgData name="PPT Mr." userId="6442ff2356111531" providerId="LiveId" clId="{C011C353-811B-4EB6-9733-1AF244ADE40B}" dt="2023-05-13T07:22:35.737" v="593" actId="165"/>
        <pc:sldMkLst>
          <pc:docMk/>
          <pc:sldMk cId="722351889" sldId="769"/>
        </pc:sldMkLst>
        <pc:spChg chg="add mod">
          <ac:chgData name="PPT Mr." userId="6442ff2356111531" providerId="LiveId" clId="{C011C353-811B-4EB6-9733-1AF244ADE40B}" dt="2023-05-13T06:50:33.194" v="385" actId="207"/>
          <ac:spMkLst>
            <pc:docMk/>
            <pc:sldMk cId="722351889" sldId="769"/>
            <ac:spMk id="4" creationId="{C5551978-2F8D-EC3D-2845-53FBA65B223C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6" creationId="{4DE460C7-CB14-408A-F7A4-0329E87101EB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7" creationId="{F306800E-4277-A44B-29E5-DAAA141C03E8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8" creationId="{D53B316C-7217-B73F-6B31-14EE7E61B3C5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9" creationId="{FCCD542B-831A-A59C-6FB3-CE6737B08853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10" creationId="{56B814DB-4FE3-07AE-1331-A1C8F9F4C41B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11" creationId="{4568D66D-5DD1-E543-5CBA-22A0E66BE418}"/>
          </ac:spMkLst>
        </pc:spChg>
        <pc:spChg chg="mod">
          <ac:chgData name="PPT Mr." userId="6442ff2356111531" providerId="LiveId" clId="{C011C353-811B-4EB6-9733-1AF244ADE40B}" dt="2023-05-13T06:50:47.427" v="388"/>
          <ac:spMkLst>
            <pc:docMk/>
            <pc:sldMk cId="722351889" sldId="769"/>
            <ac:spMk id="12" creationId="{70B63859-0DDA-3543-302A-81978B451CA4}"/>
          </ac:spMkLst>
        </pc:spChg>
        <pc:spChg chg="add del mod">
          <ac:chgData name="PPT Mr." userId="6442ff2356111531" providerId="LiveId" clId="{C011C353-811B-4EB6-9733-1AF244ADE40B}" dt="2023-05-13T06:51:40.195" v="401" actId="478"/>
          <ac:spMkLst>
            <pc:docMk/>
            <pc:sldMk cId="722351889" sldId="769"/>
            <ac:spMk id="13" creationId="{B177645A-A594-1902-E8DC-B7905BE93DF2}"/>
          </ac:spMkLst>
        </pc:spChg>
        <pc:spChg chg="add del mod">
          <ac:chgData name="PPT Mr." userId="6442ff2356111531" providerId="LiveId" clId="{C011C353-811B-4EB6-9733-1AF244ADE40B}" dt="2023-05-13T06:51:40.195" v="401" actId="478"/>
          <ac:spMkLst>
            <pc:docMk/>
            <pc:sldMk cId="722351889" sldId="769"/>
            <ac:spMk id="14" creationId="{C0BDAA65-DE5D-AF46-A505-560E93CE7F09}"/>
          </ac:spMkLst>
        </pc:spChg>
        <pc:spChg chg="add mod">
          <ac:chgData name="PPT Mr." userId="6442ff2356111531" providerId="LiveId" clId="{C011C353-811B-4EB6-9733-1AF244ADE40B}" dt="2023-05-13T06:52:12.166" v="411" actId="1076"/>
          <ac:spMkLst>
            <pc:docMk/>
            <pc:sldMk cId="722351889" sldId="769"/>
            <ac:spMk id="15" creationId="{0430BC0A-0657-94CC-2B3B-A810485772C1}"/>
          </ac:spMkLst>
        </pc:spChg>
        <pc:spChg chg="add mod">
          <ac:chgData name="PPT Mr." userId="6442ff2356111531" providerId="LiveId" clId="{C011C353-811B-4EB6-9733-1AF244ADE40B}" dt="2023-05-13T06:53:09.661" v="414" actId="1076"/>
          <ac:spMkLst>
            <pc:docMk/>
            <pc:sldMk cId="722351889" sldId="769"/>
            <ac:spMk id="16" creationId="{6747D5B5-8514-61DC-049B-2A762DAC5E12}"/>
          </ac:spMkLst>
        </pc:spChg>
        <pc:spChg chg="add mod topLvl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17" creationId="{D1EA0C76-63E6-1C85-DBFB-5E9A8CB6623D}"/>
          </ac:spMkLst>
        </pc:spChg>
        <pc:spChg chg="mod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19" creationId="{C4BFA019-8B2E-AA58-9C26-20249863CE59}"/>
          </ac:spMkLst>
        </pc:spChg>
        <pc:spChg chg="mod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20" creationId="{B95310FB-CE81-0DDF-7A19-49AEE529C97F}"/>
          </ac:spMkLst>
        </pc:spChg>
        <pc:spChg chg="mod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21" creationId="{2393A7CA-649E-CB7F-2F62-C51F95A7C6A0}"/>
          </ac:spMkLst>
        </pc:spChg>
        <pc:spChg chg="add mod topLvl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22" creationId="{DE0D4A8B-5A9A-B9FE-220C-0CEFB77B24AD}"/>
          </ac:spMkLst>
        </pc:spChg>
        <pc:spChg chg="add mod topLvl">
          <ac:chgData name="PPT Mr." userId="6442ff2356111531" providerId="LiveId" clId="{C011C353-811B-4EB6-9733-1AF244ADE40B}" dt="2023-05-13T07:22:35.737" v="593" actId="165"/>
          <ac:spMkLst>
            <pc:docMk/>
            <pc:sldMk cId="722351889" sldId="769"/>
            <ac:spMk id="23" creationId="{B6E06302-741E-E03C-B645-B5FAC80D2B16}"/>
          </ac:spMkLst>
        </pc:spChg>
        <pc:spChg chg="mod topLvl">
          <ac:chgData name="PPT Mr." userId="6442ff2356111531" providerId="LiveId" clId="{C011C353-811B-4EB6-9733-1AF244ADE40B}" dt="2023-05-13T06:54:49.050" v="434" actId="12789"/>
          <ac:spMkLst>
            <pc:docMk/>
            <pc:sldMk cId="722351889" sldId="769"/>
            <ac:spMk id="26" creationId="{4EE431DB-E488-D274-AE7E-F963FDDB5C1D}"/>
          </ac:spMkLst>
        </pc:spChg>
        <pc:spChg chg="mod topLvl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28" creationId="{6761F4DE-A238-20F3-D6CF-32CE3A4DC72C}"/>
          </ac:spMkLst>
        </pc:spChg>
        <pc:spChg chg="mod topLvl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29" creationId="{1D7811F0-4E4A-D87D-67BF-E0ED45C50BCB}"/>
          </ac:spMkLst>
        </pc:spChg>
        <pc:spChg chg="mod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34" creationId="{4B049C5A-E2F2-9528-E35E-19BC9D8375E0}"/>
          </ac:spMkLst>
        </pc:spChg>
        <pc:spChg chg="mod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35" creationId="{6AA1CCE5-032E-9FBE-D192-E4B7F7CD38AA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36" creationId="{7C906886-058A-1D57-3FF6-E73FC052260F}"/>
          </ac:spMkLst>
        </pc:spChg>
        <pc:spChg chg="mod">
          <ac:chgData name="PPT Mr." userId="6442ff2356111531" providerId="LiveId" clId="{C011C353-811B-4EB6-9733-1AF244ADE40B}" dt="2023-05-13T06:54:06.170" v="420" actId="165"/>
          <ac:spMkLst>
            <pc:docMk/>
            <pc:sldMk cId="722351889" sldId="769"/>
            <ac:spMk id="37" creationId="{429D82B8-07ED-F61D-D3BC-6F7F854E7F09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41" creationId="{BDF1E9EB-F65A-A24E-003C-CF5AD81CD80D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2" creationId="{53FB2B2F-A8B0-B0AB-4735-B562F4AC6B20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3" creationId="{C092BDE9-DC0A-FC28-0269-E0CDEC7682B8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4" creationId="{120BCB2E-B206-C488-538B-FB1F452DF306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5" creationId="{4006F389-8333-FFF9-912F-AD45F7D7C97D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6" creationId="{635F708F-1F65-AC97-C059-CFB25CE2BEA6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7" creationId="{90F1F94D-3838-7BD4-3773-9065E0719336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8" creationId="{01D5182A-36A4-BBB6-470E-181582D395E9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49" creationId="{D57139E2-6BE6-ADB5-C7DF-E51307FB56B4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50" creationId="{E9CEF644-1782-E097-4AF6-DEC617AFFF79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1" creationId="{67AC85C7-3C2C-AA6F-01C2-1E5D07DF4035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2" creationId="{AC42DD54-D29B-FDE3-4160-1F457F7463AD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4" creationId="{7AF2C099-E2BF-100B-D0DA-098352053A15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6" creationId="{57AECBE9-C2DE-F080-FE2D-67BD5A8482C9}"/>
          </ac:spMkLst>
        </pc:spChg>
        <pc:spChg chg="mod">
          <ac:chgData name="PPT Mr." userId="6442ff2356111531" providerId="LiveId" clId="{C011C353-811B-4EB6-9733-1AF244ADE40B}" dt="2023-05-13T06:54:23.521" v="422"/>
          <ac:spMkLst>
            <pc:docMk/>
            <pc:sldMk cId="722351889" sldId="769"/>
            <ac:spMk id="57" creationId="{0D7B12C3-D249-59B8-8842-1041FC7A510F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3" creationId="{C7097E8F-803D-D75A-0F27-4F2996E008CB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4" creationId="{35CC83DC-109A-924E-1386-E2C2A5D2160C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5" creationId="{6FD6E49C-9027-79F9-5AEE-DFCA36F2CA31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6" creationId="{76D802B3-C5C1-9606-868A-5F7F2E097AC0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29" creationId="{B913A275-2241-A438-9415-1F0E45F5AEA0}"/>
          </ac:spMkLst>
        </pc:spChg>
        <pc:spChg chg="del">
          <ac:chgData name="PPT Mr." userId="6442ff2356111531" providerId="LiveId" clId="{C011C353-811B-4EB6-9733-1AF244ADE40B}" dt="2023-05-13T06:47:50.721" v="365" actId="478"/>
          <ac:spMkLst>
            <pc:docMk/>
            <pc:sldMk cId="722351889" sldId="769"/>
            <ac:spMk id="130" creationId="{BA71A2AA-61D3-A1C7-A520-9D138E49C7A3}"/>
          </ac:spMkLst>
        </pc:spChg>
        <pc:grpChg chg="add del mod">
          <ac:chgData name="PPT Mr." userId="6442ff2356111531" providerId="LiveId" clId="{C011C353-811B-4EB6-9733-1AF244ADE40B}" dt="2023-05-13T06:51:33.675" v="398" actId="478"/>
          <ac:grpSpMkLst>
            <pc:docMk/>
            <pc:sldMk cId="722351889" sldId="769"/>
            <ac:grpSpMk id="5" creationId="{F5C68B52-9580-7B54-EEF1-7AD3A775D7E6}"/>
          </ac:grpSpMkLst>
        </pc:grpChg>
        <pc:grpChg chg="add mod topLvl">
          <ac:chgData name="PPT Mr." userId="6442ff2356111531" providerId="LiveId" clId="{C011C353-811B-4EB6-9733-1AF244ADE40B}" dt="2023-05-13T07:22:35.737" v="593" actId="165"/>
          <ac:grpSpMkLst>
            <pc:docMk/>
            <pc:sldMk cId="722351889" sldId="769"/>
            <ac:grpSpMk id="18" creationId="{8158ED51-164E-754F-9418-B70BE1A13003}"/>
          </ac:grpSpMkLst>
        </pc:grpChg>
        <pc:grpChg chg="add del mod">
          <ac:chgData name="PPT Mr." userId="6442ff2356111531" providerId="LiveId" clId="{C011C353-811B-4EB6-9733-1AF244ADE40B}" dt="2023-05-13T07:22:35.737" v="593" actId="165"/>
          <ac:grpSpMkLst>
            <pc:docMk/>
            <pc:sldMk cId="722351889" sldId="769"/>
            <ac:grpSpMk id="24" creationId="{AACCB767-74E1-750D-8A26-3BE40BBFF293}"/>
          </ac:grpSpMkLst>
        </pc:grpChg>
        <pc:grpChg chg="add del mod">
          <ac:chgData name="PPT Mr." userId="6442ff2356111531" providerId="LiveId" clId="{C011C353-811B-4EB6-9733-1AF244ADE40B}" dt="2023-05-13T06:54:06.170" v="420" actId="165"/>
          <ac:grpSpMkLst>
            <pc:docMk/>
            <pc:sldMk cId="722351889" sldId="769"/>
            <ac:grpSpMk id="25" creationId="{3A52861A-F170-B3DA-C758-A7FFCBD09C8E}"/>
          </ac:grpSpMkLst>
        </pc:grpChg>
        <pc:grpChg chg="del mod topLvl">
          <ac:chgData name="PPT Mr." userId="6442ff2356111531" providerId="LiveId" clId="{C011C353-811B-4EB6-9733-1AF244ADE40B}" dt="2023-05-13T06:54:19.865" v="421" actId="478"/>
          <ac:grpSpMkLst>
            <pc:docMk/>
            <pc:sldMk cId="722351889" sldId="769"/>
            <ac:grpSpMk id="27" creationId="{2A5883BD-D605-FD6C-6D6E-4D504486E8C2}"/>
          </ac:grpSpMkLst>
        </pc:grpChg>
        <pc:grpChg chg="add mod">
          <ac:chgData name="PPT Mr." userId="6442ff2356111531" providerId="LiveId" clId="{C011C353-811B-4EB6-9733-1AF244ADE40B}" dt="2023-05-13T06:54:51.325" v="436" actId="1035"/>
          <ac:grpSpMkLst>
            <pc:docMk/>
            <pc:sldMk cId="722351889" sldId="769"/>
            <ac:grpSpMk id="40" creationId="{C17609CE-8382-72D8-A0B6-C6EEFA6C9451}"/>
          </ac:grpSpMkLst>
        </pc:grpChg>
        <pc:grpChg chg="mod">
          <ac:chgData name="PPT Mr." userId="6442ff2356111531" providerId="LiveId" clId="{C011C353-811B-4EB6-9733-1AF244ADE40B}" dt="2023-05-13T06:54:23.521" v="422"/>
          <ac:grpSpMkLst>
            <pc:docMk/>
            <pc:sldMk cId="722351889" sldId="769"/>
            <ac:grpSpMk id="53" creationId="{256AC5D8-68B8-D6FE-146A-69922D21F7A7}"/>
          </ac:grpSpMkLst>
        </pc:grpChg>
        <pc:grpChg chg="mod">
          <ac:chgData name="PPT Mr." userId="6442ff2356111531" providerId="LiveId" clId="{C011C353-811B-4EB6-9733-1AF244ADE40B}" dt="2023-05-13T06:54:23.521" v="422"/>
          <ac:grpSpMkLst>
            <pc:docMk/>
            <pc:sldMk cId="722351889" sldId="769"/>
            <ac:grpSpMk id="55" creationId="{CAC29298-1D1F-B595-9034-EB242AF35013}"/>
          </ac:grpSpMkLst>
        </pc:grpChg>
        <pc:grpChg chg="del">
          <ac:chgData name="PPT Mr." userId="6442ff2356111531" providerId="LiveId" clId="{C011C353-811B-4EB6-9733-1AF244ADE40B}" dt="2023-05-13T06:47:50.721" v="365" actId="478"/>
          <ac:grpSpMkLst>
            <pc:docMk/>
            <pc:sldMk cId="722351889" sldId="769"/>
            <ac:grpSpMk id="91" creationId="{8DCD2E65-B5F4-636C-A480-45C474110DFE}"/>
          </ac:grpSpMkLst>
        </pc:grpChg>
        <pc:grpChg chg="del">
          <ac:chgData name="PPT Mr." userId="6442ff2356111531" providerId="LiveId" clId="{C011C353-811B-4EB6-9733-1AF244ADE40B}" dt="2023-05-13T06:47:50.721" v="365" actId="478"/>
          <ac:grpSpMkLst>
            <pc:docMk/>
            <pc:sldMk cId="722351889" sldId="769"/>
            <ac:grpSpMk id="107" creationId="{8ECAAF7F-B657-EEC3-C243-D03B155BEC7F}"/>
          </ac:grpSpMkLst>
        </pc:grpChg>
        <pc:grpChg chg="del">
          <ac:chgData name="PPT Mr." userId="6442ff2356111531" providerId="LiveId" clId="{C011C353-811B-4EB6-9733-1AF244ADE40B}" dt="2023-05-13T06:47:50.721" v="365" actId="478"/>
          <ac:grpSpMkLst>
            <pc:docMk/>
            <pc:sldMk cId="722351889" sldId="769"/>
            <ac:grpSpMk id="115" creationId="{2494F4E0-AF8E-5C27-BA63-69AFF25BE780}"/>
          </ac:grpSpMkLst>
        </pc:grpChg>
        <pc:picChg chg="add del mod">
          <ac:chgData name="PPT Mr." userId="6442ff2356111531" providerId="LiveId" clId="{C011C353-811B-4EB6-9733-1AF244ADE40B}" dt="2023-05-13T06:48:40.236" v="372" actId="21"/>
          <ac:picMkLst>
            <pc:docMk/>
            <pc:sldMk cId="722351889" sldId="769"/>
            <ac:picMk id="2" creationId="{3AB662A3-5102-51DD-4574-5E8D275A1FB7}"/>
          </ac:picMkLst>
        </pc:picChg>
        <pc:picChg chg="add mod">
          <ac:chgData name="PPT Mr." userId="6442ff2356111531" providerId="LiveId" clId="{C011C353-811B-4EB6-9733-1AF244ADE40B}" dt="2023-05-13T06:49:26.562" v="374" actId="196"/>
          <ac:picMkLst>
            <pc:docMk/>
            <pc:sldMk cId="722351889" sldId="769"/>
            <ac:picMk id="3" creationId="{3810B258-A6AC-49E6-148B-B4E6003900CC}"/>
          </ac:picMkLst>
        </pc:picChg>
        <pc:cxnChg chg="del">
          <ac:chgData name="PPT Mr." userId="6442ff2356111531" providerId="LiveId" clId="{C011C353-811B-4EB6-9733-1AF244ADE40B}" dt="2023-05-13T06:47:50.721" v="365" actId="478"/>
          <ac:cxnSpMkLst>
            <pc:docMk/>
            <pc:sldMk cId="722351889" sldId="769"/>
            <ac:cxnSpMk id="120" creationId="{57B3F4E0-A541-1244-C4E1-27A26D1D2870}"/>
          </ac:cxnSpMkLst>
        </pc:cxnChg>
        <pc:cxnChg chg="del">
          <ac:chgData name="PPT Mr." userId="6442ff2356111531" providerId="LiveId" clId="{C011C353-811B-4EB6-9733-1AF244ADE40B}" dt="2023-05-13T06:47:50.721" v="365" actId="478"/>
          <ac:cxnSpMkLst>
            <pc:docMk/>
            <pc:sldMk cId="722351889" sldId="769"/>
            <ac:cxnSpMk id="127" creationId="{8E2B7472-1B11-3DEE-E807-594872DE5F85}"/>
          </ac:cxnSpMkLst>
        </pc:cxnChg>
        <pc:cxnChg chg="del">
          <ac:chgData name="PPT Mr." userId="6442ff2356111531" providerId="LiveId" clId="{C011C353-811B-4EB6-9733-1AF244ADE40B}" dt="2023-05-13T06:47:50.721" v="365" actId="478"/>
          <ac:cxnSpMkLst>
            <pc:docMk/>
            <pc:sldMk cId="722351889" sldId="769"/>
            <ac:cxnSpMk id="128" creationId="{1B2FA5C5-C952-82C0-1069-D0A8979C4BE8}"/>
          </ac:cxnSpMkLst>
        </pc:cxnChg>
      </pc:sldChg>
      <pc:sldChg chg="addSp delSp modSp add mod">
        <pc:chgData name="PPT Mr." userId="6442ff2356111531" providerId="LiveId" clId="{C011C353-811B-4EB6-9733-1AF244ADE40B}" dt="2023-05-13T07:31:35.437" v="706" actId="1076"/>
        <pc:sldMkLst>
          <pc:docMk/>
          <pc:sldMk cId="3098253383" sldId="770"/>
        </pc:sldMkLst>
        <pc:spChg chg="add del mod">
          <ac:chgData name="PPT Mr." userId="6442ff2356111531" providerId="LiveId" clId="{C011C353-811B-4EB6-9733-1AF244ADE40B}" dt="2023-05-13T07:16:45.685" v="441" actId="478"/>
          <ac:spMkLst>
            <pc:docMk/>
            <pc:sldMk cId="3098253383" sldId="770"/>
            <ac:spMk id="2" creationId="{F5C4DD4E-457B-6D2F-4F03-40AD362B42D4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4" creationId="{C5551978-2F8D-EC3D-2845-53FBA65B223C}"/>
          </ac:spMkLst>
        </pc:spChg>
        <pc:spChg chg="add del mod">
          <ac:chgData name="PPT Mr." userId="6442ff2356111531" providerId="LiveId" clId="{C011C353-811B-4EB6-9733-1AF244ADE40B}" dt="2023-05-13T07:17:08.760" v="447" actId="478"/>
          <ac:spMkLst>
            <pc:docMk/>
            <pc:sldMk cId="3098253383" sldId="770"/>
            <ac:spMk id="5" creationId="{40CD9AFC-F843-4638-C50B-77E448F5B453}"/>
          </ac:spMkLst>
        </pc:spChg>
        <pc:spChg chg="add del mod">
          <ac:chgData name="PPT Mr." userId="6442ff2356111531" providerId="LiveId" clId="{C011C353-811B-4EB6-9733-1AF244ADE40B}" dt="2023-05-13T07:17:44.706" v="454" actId="478"/>
          <ac:spMkLst>
            <pc:docMk/>
            <pc:sldMk cId="3098253383" sldId="770"/>
            <ac:spMk id="6" creationId="{7E9C8A32-8355-9BF4-1841-15493DC3E395}"/>
          </ac:spMkLst>
        </pc:spChg>
        <pc:spChg chg="add del">
          <ac:chgData name="PPT Mr." userId="6442ff2356111531" providerId="LiveId" clId="{C011C353-811B-4EB6-9733-1AF244ADE40B}" dt="2023-05-13T07:17:44.213" v="453" actId="478"/>
          <ac:spMkLst>
            <pc:docMk/>
            <pc:sldMk cId="3098253383" sldId="770"/>
            <ac:spMk id="7" creationId="{875E73A4-2CB3-D3D9-0E94-F84DC447BACF}"/>
          </ac:spMkLst>
        </pc:spChg>
        <pc:spChg chg="add del mod">
          <ac:chgData name="PPT Mr." userId="6442ff2356111531" providerId="LiveId" clId="{C011C353-811B-4EB6-9733-1AF244ADE40B}" dt="2023-05-13T07:18:54.780" v="474" actId="478"/>
          <ac:spMkLst>
            <pc:docMk/>
            <pc:sldMk cId="3098253383" sldId="770"/>
            <ac:spMk id="8" creationId="{DDB4EEC1-966D-0EA9-AEDD-844CA8800A1E}"/>
          </ac:spMkLst>
        </pc:spChg>
        <pc:spChg chg="add del mod">
          <ac:chgData name="PPT Mr." userId="6442ff2356111531" providerId="LiveId" clId="{C011C353-811B-4EB6-9733-1AF244ADE40B}" dt="2023-05-13T07:18:56.924" v="475" actId="478"/>
          <ac:spMkLst>
            <pc:docMk/>
            <pc:sldMk cId="3098253383" sldId="770"/>
            <ac:spMk id="9" creationId="{5DB8D73A-0828-FF11-375F-1FF07BAFA9AC}"/>
          </ac:spMkLst>
        </pc:spChg>
        <pc:spChg chg="add del mod">
          <ac:chgData name="PPT Mr." userId="6442ff2356111531" providerId="LiveId" clId="{C011C353-811B-4EB6-9733-1AF244ADE40B}" dt="2023-05-13T07:20:07.578" v="505" actId="478"/>
          <ac:spMkLst>
            <pc:docMk/>
            <pc:sldMk cId="3098253383" sldId="770"/>
            <ac:spMk id="10" creationId="{237904C2-94CC-9B0F-BA34-47C1BEAB920C}"/>
          </ac:spMkLst>
        </pc:spChg>
        <pc:spChg chg="add del mod">
          <ac:chgData name="PPT Mr." userId="6442ff2356111531" providerId="LiveId" clId="{C011C353-811B-4EB6-9733-1AF244ADE40B}" dt="2023-05-13T07:19:33.902" v="490" actId="478"/>
          <ac:spMkLst>
            <pc:docMk/>
            <pc:sldMk cId="3098253383" sldId="770"/>
            <ac:spMk id="11" creationId="{786AE77E-EFC4-0F70-D765-D81B8B754762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2" creationId="{DAD49484-44D2-8435-6CBE-04038D9C8869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3" creationId="{FD1A2B55-B966-2D30-1ED6-1993D0920253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" creationId="{B796C214-6F0B-FB38-C91A-B52B849ABC62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15" creationId="{0430BC0A-0657-94CC-2B3B-A810485772C1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16" creationId="{6747D5B5-8514-61DC-049B-2A762DAC5E12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25" creationId="{26D09ED9-01D2-5ECF-2D85-2E3E460B208B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26" creationId="{4EE431DB-E488-D274-AE7E-F963FDDB5C1D}"/>
          </ac:spMkLst>
        </pc:spChg>
        <pc:spChg chg="add mod">
          <ac:chgData name="PPT Mr." userId="6442ff2356111531" providerId="LiveId" clId="{C011C353-811B-4EB6-9733-1AF244ADE40B}" dt="2023-05-13T07:19:56.073" v="499" actId="571"/>
          <ac:spMkLst>
            <pc:docMk/>
            <pc:sldMk cId="3098253383" sldId="770"/>
            <ac:spMk id="27" creationId="{8D95973C-863D-33EF-AA91-CA3E0950474A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28" creationId="{6761F4DE-A238-20F3-D6CF-32CE3A4DC72C}"/>
          </ac:spMkLst>
        </pc:spChg>
        <pc:spChg chg="del">
          <ac:chgData name="PPT Mr." userId="6442ff2356111531" providerId="LiveId" clId="{C011C353-811B-4EB6-9733-1AF244ADE40B}" dt="2023-05-13T06:55:27.104" v="438" actId="478"/>
          <ac:spMkLst>
            <pc:docMk/>
            <pc:sldMk cId="3098253383" sldId="770"/>
            <ac:spMk id="29" creationId="{1D7811F0-4E4A-D87D-67BF-E0ED45C50BCB}"/>
          </ac:spMkLst>
        </pc:spChg>
        <pc:spChg chg="add mod">
          <ac:chgData name="PPT Mr." userId="6442ff2356111531" providerId="LiveId" clId="{C011C353-811B-4EB6-9733-1AF244ADE40B}" dt="2023-05-13T07:19:56.073" v="499" actId="571"/>
          <ac:spMkLst>
            <pc:docMk/>
            <pc:sldMk cId="3098253383" sldId="770"/>
            <ac:spMk id="34" creationId="{811D7D54-EA28-D4DA-6DB9-D41376710AA4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35" creationId="{D8D804B3-6D51-A0C2-0B2D-84466AF7BF9A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36" creationId="{9318F450-7F9C-3C6A-3EA7-8C01A0EEA45F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37" creationId="{2BD80E57-AD60-FDAF-1C6C-E823123707EC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41" creationId="{79127812-C219-3C6C-4243-14C555C724F2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50" creationId="{08A360DB-8CAF-C39F-EE70-D6A17039F637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58" creationId="{987647D7-A3B7-AD14-CA44-90BE015986A3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59" creationId="{4714512D-E67D-E64A-DD45-123FD9EC356B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60" creationId="{DE3F6CB5-4879-281D-62ED-0D3B0C3258FC}"/>
          </ac:spMkLst>
        </pc:spChg>
        <pc:spChg chg="add 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61" creationId="{591223C3-C17D-BD88-5C95-19157D596169}"/>
          </ac:spMkLst>
        </pc:spChg>
        <pc:spChg chg="add 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62" creationId="{7EA88FAF-8074-D51B-86CA-CDE1C9BA1241}"/>
          </ac:spMkLst>
        </pc:spChg>
        <pc:spChg chg="add 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63" creationId="{AC1083A7-23C4-73EC-87B0-2C0C545A2843}"/>
          </ac:spMkLst>
        </pc:spChg>
        <pc:spChg chg="add del">
          <ac:chgData name="PPT Mr." userId="6442ff2356111531" providerId="LiveId" clId="{C011C353-811B-4EB6-9733-1AF244ADE40B}" dt="2023-05-13T07:23:31.036" v="604" actId="478"/>
          <ac:spMkLst>
            <pc:docMk/>
            <pc:sldMk cId="3098253383" sldId="770"/>
            <ac:spMk id="69" creationId="{8F585644-BAAE-139A-FF07-F1157D8CE55C}"/>
          </ac:spMkLst>
        </pc:spChg>
        <pc:spChg chg="add del mod">
          <ac:chgData name="PPT Mr." userId="6442ff2356111531" providerId="LiveId" clId="{C011C353-811B-4EB6-9733-1AF244ADE40B}" dt="2023-05-13T07:23:45.781" v="607" actId="478"/>
          <ac:spMkLst>
            <pc:docMk/>
            <pc:sldMk cId="3098253383" sldId="770"/>
            <ac:spMk id="70" creationId="{2D9328A8-E501-2646-04A0-7282B74FDCF1}"/>
          </ac:spMkLst>
        </pc:spChg>
        <pc:spChg chg="add mod or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71" creationId="{4A5EA3D3-5089-17E5-4DE3-B645D2D8B7EC}"/>
          </ac:spMkLst>
        </pc:spChg>
        <pc:spChg chg="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74" creationId="{78DD916F-79CC-957E-5CC8-8EC07F622229}"/>
          </ac:spMkLst>
        </pc:spChg>
        <pc:spChg chg="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75" creationId="{31FF7253-FF32-E8B4-8B43-261FE70D4286}"/>
          </ac:spMkLst>
        </pc:spChg>
        <pc:spChg chg="mod">
          <ac:chgData name="PPT Mr." userId="6442ff2356111531" providerId="LiveId" clId="{C011C353-811B-4EB6-9733-1AF244ADE40B}" dt="2023-05-13T07:26:35.842" v="643" actId="165"/>
          <ac:spMkLst>
            <pc:docMk/>
            <pc:sldMk cId="3098253383" sldId="770"/>
            <ac:spMk id="76" creationId="{73B844BC-8971-3037-3461-AE29B395E6E2}"/>
          </ac:spMkLst>
        </pc:spChg>
        <pc:spChg chg="del mod or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78" creationId="{29252E02-6BEE-D4D1-343C-FAE929F0904C}"/>
          </ac:spMkLst>
        </pc:spChg>
        <pc:spChg chg="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79" creationId="{B545385F-8616-22F3-5381-17F8E6396765}"/>
          </ac:spMkLst>
        </pc:spChg>
        <pc:spChg chg="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80" creationId="{6DABAE69-E22E-AC9E-9CA5-C803DBE85996}"/>
          </ac:spMkLst>
        </pc:spChg>
        <pc:spChg chg="del mod or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82" creationId="{600AED30-F1F8-8306-A5F3-3C61182C8194}"/>
          </ac:spMkLst>
        </pc:spChg>
        <pc:spChg chg="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83" creationId="{4212BC7F-9D36-68CD-6DDA-E8B81A6547D0}"/>
          </ac:spMkLst>
        </pc:spChg>
        <pc:spChg chg="del mod topLvl">
          <ac:chgData name="PPT Mr." userId="6442ff2356111531" providerId="LiveId" clId="{C011C353-811B-4EB6-9733-1AF244ADE40B}" dt="2023-05-13T07:27:23.709" v="644" actId="478"/>
          <ac:spMkLst>
            <pc:docMk/>
            <pc:sldMk cId="3098253383" sldId="770"/>
            <ac:spMk id="84" creationId="{1CCBE106-B765-2E73-E0E2-D51C1935EB17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87" creationId="{B255CAA4-E1CE-DD74-D84F-A6C8CD12EC3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88" creationId="{B1243129-4717-5496-6548-844B86BF5E5A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89" creationId="{F7FF09E4-139B-0D11-2BDD-DD1CCEC3B9BE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0" creationId="{766F160F-73D0-3BF4-98F6-57D3835D225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1" creationId="{C5274099-8DB1-6545-6EF0-1468B2223D37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2" creationId="{DAF45C2E-B56E-6571-309F-602341E6E445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3" creationId="{42B750E7-3C39-75CB-A449-9614B572887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4" creationId="{0FA51A87-0072-82C8-1A3C-21E32D61BDC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5" creationId="{1885B2C1-0169-CBC2-775D-CA1E063C397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6" creationId="{8B43FE5D-952B-4E08-FC2F-2ED453E375AC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98" creationId="{05398FA2-D878-AAC8-604D-46F19F3A40D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0" creationId="{4BAFE4F6-3F25-21E8-77ED-4EF82C007477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1" creationId="{93D5AAE6-3073-7FC7-D941-50013AF42563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3" creationId="{022B35E7-ACCF-4C6E-DF28-E17AA437D3F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4" creationId="{72BA608D-E7E7-E2AF-90C5-A966415E2418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5" creationId="{4432B872-3026-A5CD-1105-04E974A0F1E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6" creationId="{D1C552F2-AE5C-F40B-6702-CB9B21A1AF89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7" creationId="{92EE5A3F-2D85-D2FC-D554-4C8BD4612538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8" creationId="{2A07D677-95C0-7AF1-4D7D-2CD727CEC7EB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09" creationId="{B1FEDEBA-5E17-9D4E-5C8E-CF2C87C4AF77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0" creationId="{F7429ED9-7F46-2E72-3653-F248B766432F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1" creationId="{56FBA280-4AE7-ACF1-8D43-72709421FF1A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2" creationId="{1194C2D5-2C6F-D6DF-AE77-CE1F9CD19A7C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3" creationId="{22C1328F-5D5B-2DE1-6D0B-53D8953BBBFF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4" creationId="{2E12F5F1-B529-DEB3-374D-D5102BC13A59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5" creationId="{044E0EC8-165F-B222-9790-B4E7E75A8278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7" creationId="{23E0D94E-ADD9-C26C-6F1A-6682908C823D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18" creationId="{E1288F58-40B3-52EB-8DF4-D53D10E7A3D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0" creationId="{1D56A074-8177-4639-8425-1BA4E1C3C723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1" creationId="{8FB77059-4D7E-D75E-4C40-A16C7977C730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2" creationId="{AA260E20-B433-DA3A-4250-F6740A4E59D1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3" creationId="{14AEB037-1C29-8A85-6F39-BAEAF3353B22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4" creationId="{E7CA904A-E8ED-7231-B82C-C13FB4B7983F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6" creationId="{9DACBC1B-57FD-A3D6-55ED-FC0F9D4C5C29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7" creationId="{CCE511B6-7F1B-2889-5421-D50505B07F19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28" creationId="{26F1AC68-D68A-2663-0395-573C0F472F3A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0" creationId="{9AF551FE-656C-2873-E9B5-02CB12502BBA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1" creationId="{D512800A-4E62-1489-C662-96DBE6568810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2" creationId="{B70EFB42-2465-9478-32CB-B767380F8BDB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3" creationId="{5CA104E2-8037-9746-ED7F-89BFA867491B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4" creationId="{B2FB4985-0271-9030-71CA-9129CBCDDD44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5" creationId="{44351B7D-FB3D-5D88-C591-3BD0BEA5B6C8}"/>
          </ac:spMkLst>
        </pc:spChg>
        <pc:spChg chg="mod">
          <ac:chgData name="PPT Mr." userId="6442ff2356111531" providerId="LiveId" clId="{C011C353-811B-4EB6-9733-1AF244ADE40B}" dt="2023-05-13T07:28:23.560" v="664" actId="207"/>
          <ac:spMkLst>
            <pc:docMk/>
            <pc:sldMk cId="3098253383" sldId="770"/>
            <ac:spMk id="136" creationId="{931B81F0-9579-07DA-3B54-0001D3644003}"/>
          </ac:spMkLst>
        </pc:spChg>
        <pc:spChg chg="add mod or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37" creationId="{701D7F77-46BF-BEAE-D69A-5A9F01F72C67}"/>
          </ac:spMkLst>
        </pc:spChg>
        <pc:spChg chg="add mo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38" creationId="{84218AED-603F-3FFC-4BEA-82F0FB6469D3}"/>
          </ac:spMkLst>
        </pc:spChg>
        <pc:spChg chg="add mo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39" creationId="{F2CBC15C-826C-D973-2B60-52FEC484E1A6}"/>
          </ac:spMkLst>
        </pc:spChg>
        <pc:spChg chg="add mod or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0" creationId="{F4F1A02A-7558-E5ED-DA49-9A6BABBB183F}"/>
          </ac:spMkLst>
        </pc:spChg>
        <pc:spChg chg="add mo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1" creationId="{57C84ED3-D3E4-CC50-6C91-1BC415AF3130}"/>
          </ac:spMkLst>
        </pc:spChg>
        <pc:spChg chg="add mod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2" creationId="{29BFD3D2-255F-5C46-CC5A-DBFBE89E8224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3" creationId="{C81ACF6F-1962-C804-E7E2-040539BDF53E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4" creationId="{C15F4425-9F11-6413-A48F-3CB842E7A7F9}"/>
          </ac:spMkLst>
        </pc:spChg>
        <pc:spChg chg="add 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5" creationId="{73534609-6A8B-2ED3-5E21-552655836B34}"/>
          </ac:spMkLst>
        </pc:spChg>
        <pc:spChg chg="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8" creationId="{28A83D44-BEC3-6A3D-C4EF-D6BD75055DCC}"/>
          </ac:spMkLst>
        </pc:spChg>
        <pc:spChg chg="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49" creationId="{F6F8FA1E-2F9A-A127-E748-236C4D68B98E}"/>
          </ac:spMkLst>
        </pc:spChg>
        <pc:spChg chg="mod topLvl">
          <ac:chgData name="PPT Mr." userId="6442ff2356111531" providerId="LiveId" clId="{C011C353-811B-4EB6-9733-1AF244ADE40B}" dt="2023-05-13T07:31:27.848" v="705" actId="1076"/>
          <ac:spMkLst>
            <pc:docMk/>
            <pc:sldMk cId="3098253383" sldId="770"/>
            <ac:spMk id="150" creationId="{4F68DF0C-DF42-C970-512E-2666C3E658B0}"/>
          </ac:spMkLst>
        </pc:spChg>
        <pc:spChg chg="add mod">
          <ac:chgData name="PPT Mr." userId="6442ff2356111531" providerId="LiveId" clId="{C011C353-811B-4EB6-9733-1AF244ADE40B}" dt="2023-05-13T07:31:35.437" v="706" actId="1076"/>
          <ac:spMkLst>
            <pc:docMk/>
            <pc:sldMk cId="3098253383" sldId="770"/>
            <ac:spMk id="151" creationId="{08D63035-98D7-777D-E527-8B932A983DB1}"/>
          </ac:spMkLst>
        </pc:spChg>
        <pc:spChg chg="add mod">
          <ac:chgData name="PPT Mr." userId="6442ff2356111531" providerId="LiveId" clId="{C011C353-811B-4EB6-9733-1AF244ADE40B}" dt="2023-05-13T07:31:35.437" v="706" actId="1076"/>
          <ac:spMkLst>
            <pc:docMk/>
            <pc:sldMk cId="3098253383" sldId="770"/>
            <ac:spMk id="152" creationId="{624BD605-887C-27EF-DCA8-3EEE4D9F2738}"/>
          </ac:spMkLst>
        </pc:spChg>
        <pc:grpChg chg="del">
          <ac:chgData name="PPT Mr." userId="6442ff2356111531" providerId="LiveId" clId="{C011C353-811B-4EB6-9733-1AF244ADE40B}" dt="2023-05-13T06:55:27.104" v="438" actId="478"/>
          <ac:grpSpMkLst>
            <pc:docMk/>
            <pc:sldMk cId="3098253383" sldId="770"/>
            <ac:grpSpMk id="24" creationId="{AACCB767-74E1-750D-8A26-3BE40BBFF293}"/>
          </ac:grpSpMkLst>
        </pc:grpChg>
        <pc:grpChg chg="del">
          <ac:chgData name="PPT Mr." userId="6442ff2356111531" providerId="LiveId" clId="{C011C353-811B-4EB6-9733-1AF244ADE40B}" dt="2023-05-13T06:55:27.104" v="438" actId="478"/>
          <ac:grpSpMkLst>
            <pc:docMk/>
            <pc:sldMk cId="3098253383" sldId="770"/>
            <ac:grpSpMk id="40" creationId="{C17609CE-8382-72D8-A0B6-C6EEFA6C9451}"/>
          </ac:grpSpMkLst>
        </pc:grpChg>
        <pc:grpChg chg="add del mod ord topLvl">
          <ac:chgData name="PPT Mr." userId="6442ff2356111531" providerId="LiveId" clId="{C011C353-811B-4EB6-9733-1AF244ADE40B}" dt="2023-05-13T07:27:23.709" v="644" actId="478"/>
          <ac:grpSpMkLst>
            <pc:docMk/>
            <pc:sldMk cId="3098253383" sldId="770"/>
            <ac:grpSpMk id="72" creationId="{F44E8C8F-5536-83DC-5AFC-2A4DADAF234B}"/>
          </ac:grpSpMkLst>
        </pc:grpChg>
        <pc:grpChg chg="add del mod ord topLvl">
          <ac:chgData name="PPT Mr." userId="6442ff2356111531" providerId="LiveId" clId="{C011C353-811B-4EB6-9733-1AF244ADE40B}" dt="2023-05-13T07:27:23.709" v="644" actId="478"/>
          <ac:grpSpMkLst>
            <pc:docMk/>
            <pc:sldMk cId="3098253383" sldId="770"/>
            <ac:grpSpMk id="73" creationId="{5A935762-BA84-3B04-9097-5629E1AF41B5}"/>
          </ac:grpSpMkLst>
        </pc:grpChg>
        <pc:grpChg chg="add del mod">
          <ac:chgData name="PPT Mr." userId="6442ff2356111531" providerId="LiveId" clId="{C011C353-811B-4EB6-9733-1AF244ADE40B}" dt="2023-05-13T07:24:46.705" v="623" actId="165"/>
          <ac:grpSpMkLst>
            <pc:docMk/>
            <pc:sldMk cId="3098253383" sldId="770"/>
            <ac:grpSpMk id="77" creationId="{9B5A0E79-F666-5A54-FA7F-97615839FCEF}"/>
          </ac:grpSpMkLst>
        </pc:grpChg>
        <pc:grpChg chg="add del mod">
          <ac:chgData name="PPT Mr." userId="6442ff2356111531" providerId="LiveId" clId="{C011C353-811B-4EB6-9733-1AF244ADE40B}" dt="2023-05-13T07:24:46.705" v="623" actId="165"/>
          <ac:grpSpMkLst>
            <pc:docMk/>
            <pc:sldMk cId="3098253383" sldId="770"/>
            <ac:grpSpMk id="81" creationId="{8C4A3BC4-4433-B9F0-CD8C-EB3A6AEF0323}"/>
          </ac:grpSpMkLst>
        </pc:grpChg>
        <pc:grpChg chg="add del mod">
          <ac:chgData name="PPT Mr." userId="6442ff2356111531" providerId="LiveId" clId="{C011C353-811B-4EB6-9733-1AF244ADE40B}" dt="2023-05-13T07:26:35.842" v="643" actId="165"/>
          <ac:grpSpMkLst>
            <pc:docMk/>
            <pc:sldMk cId="3098253383" sldId="770"/>
            <ac:grpSpMk id="85" creationId="{88C8F6AE-1804-7064-BBED-ABA02C449CC6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86" creationId="{50B6A764-6E7E-D363-EA36-85280D3D8A18}"/>
          </ac:grpSpMkLst>
        </pc:grpChg>
        <pc:grpChg chg="mod">
          <ac:chgData name="PPT Mr." userId="6442ff2356111531" providerId="LiveId" clId="{C011C353-811B-4EB6-9733-1AF244ADE40B}" dt="2023-05-13T07:28:23.560" v="664" actId="207"/>
          <ac:grpSpMkLst>
            <pc:docMk/>
            <pc:sldMk cId="3098253383" sldId="770"/>
            <ac:grpSpMk id="97" creationId="{06878D75-CEA8-788D-44E0-99E85D538526}"/>
          </ac:grpSpMkLst>
        </pc:grpChg>
        <pc:grpChg chg="mod">
          <ac:chgData name="PPT Mr." userId="6442ff2356111531" providerId="LiveId" clId="{C011C353-811B-4EB6-9733-1AF244ADE40B}" dt="2023-05-13T07:28:23.560" v="664" actId="207"/>
          <ac:grpSpMkLst>
            <pc:docMk/>
            <pc:sldMk cId="3098253383" sldId="770"/>
            <ac:grpSpMk id="99" creationId="{4606A712-47FA-C57B-AD08-303C8C3A7F3D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102" creationId="{4687917E-7262-76D4-E227-6475D9310E5B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116" creationId="{C0EA5B7F-D131-35F3-2D0B-77FC28652A25}"/>
          </ac:grpSpMkLst>
        </pc:grpChg>
        <pc:grpChg chg="mod">
          <ac:chgData name="PPT Mr." userId="6442ff2356111531" providerId="LiveId" clId="{C011C353-811B-4EB6-9733-1AF244ADE40B}" dt="2023-05-13T07:28:23.560" v="664" actId="207"/>
          <ac:grpSpMkLst>
            <pc:docMk/>
            <pc:sldMk cId="3098253383" sldId="770"/>
            <ac:grpSpMk id="119" creationId="{A85F1886-5608-8373-2D18-73C8651B410A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125" creationId="{BA226602-1ADB-CF77-7D78-5D0A9524FCB3}"/>
          </ac:grpSpMkLst>
        </pc:grpChg>
        <pc:grpChg chg="add mod">
          <ac:chgData name="PPT Mr." userId="6442ff2356111531" providerId="LiveId" clId="{C011C353-811B-4EB6-9733-1AF244ADE40B}" dt="2023-05-13T07:31:27.848" v="705" actId="1076"/>
          <ac:grpSpMkLst>
            <pc:docMk/>
            <pc:sldMk cId="3098253383" sldId="770"/>
            <ac:grpSpMk id="129" creationId="{C39F0A6A-7B38-7E72-0FFF-E5D873614210}"/>
          </ac:grpSpMkLst>
        </pc:grpChg>
        <pc:grpChg chg="add del mod ord">
          <ac:chgData name="PPT Mr." userId="6442ff2356111531" providerId="LiveId" clId="{C011C353-811B-4EB6-9733-1AF244ADE40B}" dt="2023-05-13T07:31:08.082" v="699" actId="165"/>
          <ac:grpSpMkLst>
            <pc:docMk/>
            <pc:sldMk cId="3098253383" sldId="770"/>
            <ac:grpSpMk id="146" creationId="{F736FE67-875F-13DB-F5D1-DF7CDA01012F}"/>
          </ac:grpSpMkLst>
        </pc:grpChg>
        <pc:grpChg chg="add del mod ord">
          <ac:chgData name="PPT Mr." userId="6442ff2356111531" providerId="LiveId" clId="{C011C353-811B-4EB6-9733-1AF244ADE40B}" dt="2023-05-13T07:30:49.732" v="697" actId="165"/>
          <ac:grpSpMkLst>
            <pc:docMk/>
            <pc:sldMk cId="3098253383" sldId="770"/>
            <ac:grpSpMk id="147" creationId="{5FB84451-81DE-9021-313E-E9664F1FC37C}"/>
          </ac:grpSpMkLst>
        </pc:grpChg>
        <pc:picChg chg="del">
          <ac:chgData name="PPT Mr." userId="6442ff2356111531" providerId="LiveId" clId="{C011C353-811B-4EB6-9733-1AF244ADE40B}" dt="2023-05-13T06:55:27.104" v="438" actId="478"/>
          <ac:picMkLst>
            <pc:docMk/>
            <pc:sldMk cId="3098253383" sldId="770"/>
            <ac:picMk id="3" creationId="{3810B258-A6AC-49E6-148B-B4E6003900CC}"/>
          </ac:picMkLst>
        </pc:picChg>
        <pc:cxnChg chg="add del mod">
          <ac:chgData name="PPT Mr." userId="6442ff2356111531" providerId="LiveId" clId="{C011C353-811B-4EB6-9733-1AF244ADE40B}" dt="2023-05-13T07:23:08.520" v="600" actId="478"/>
          <ac:cxnSpMkLst>
            <pc:docMk/>
            <pc:sldMk cId="3098253383" sldId="770"/>
            <ac:cxnSpMk id="65" creationId="{337BE61F-5826-58E3-ED1A-39156D803C48}"/>
          </ac:cxnSpMkLst>
        </pc:cxnChg>
        <pc:cxnChg chg="add del">
          <ac:chgData name="PPT Mr." userId="6442ff2356111531" providerId="LiveId" clId="{C011C353-811B-4EB6-9733-1AF244ADE40B}" dt="2023-05-13T07:23:14.241" v="602" actId="478"/>
          <ac:cxnSpMkLst>
            <pc:docMk/>
            <pc:sldMk cId="3098253383" sldId="770"/>
            <ac:cxnSpMk id="68" creationId="{657077E8-9CC4-F63D-8D7C-99E54E22B933}"/>
          </ac:cxnSpMkLst>
        </pc:cxnChg>
      </pc:sldChg>
      <pc:sldChg chg="addSp delSp modSp add mod">
        <pc:chgData name="PPT Mr." userId="6442ff2356111531" providerId="LiveId" clId="{C011C353-811B-4EB6-9733-1AF244ADE40B}" dt="2023-05-13T07:49:04.576" v="877" actId="1076"/>
        <pc:sldMkLst>
          <pc:docMk/>
          <pc:sldMk cId="3476310129" sldId="771"/>
        </pc:sldMkLst>
        <pc:spChg chg="add 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" creationId="{A35CD486-D17D-A0D1-D179-64C0307670F6}"/>
          </ac:spMkLst>
        </pc:spChg>
        <pc:spChg chg="add del mod topLvl">
          <ac:chgData name="PPT Mr." userId="6442ff2356111531" providerId="LiveId" clId="{C011C353-811B-4EB6-9733-1AF244ADE40B}" dt="2023-05-13T07:41:09.371" v="729" actId="478"/>
          <ac:spMkLst>
            <pc:docMk/>
            <pc:sldMk cId="3476310129" sldId="771"/>
            <ac:spMk id="3" creationId="{83AE7723-B259-EAAD-8E67-07B5E0300933}"/>
          </ac:spMkLst>
        </pc:spChg>
        <pc:spChg chg="add del mod topLvl">
          <ac:chgData name="PPT Mr." userId="6442ff2356111531" providerId="LiveId" clId="{C011C353-811B-4EB6-9733-1AF244ADE40B}" dt="2023-05-13T07:41:07.926" v="728" actId="478"/>
          <ac:spMkLst>
            <pc:docMk/>
            <pc:sldMk cId="3476310129" sldId="771"/>
            <ac:spMk id="4" creationId="{1B2C1720-023E-E832-F509-A6821EA59CCE}"/>
          </ac:spMkLst>
        </pc:spChg>
        <pc:spChg chg="add del mod topLvl">
          <ac:chgData name="PPT Mr." userId="6442ff2356111531" providerId="LiveId" clId="{C011C353-811B-4EB6-9733-1AF244ADE40B}" dt="2023-05-13T07:41:07.926" v="728" actId="478"/>
          <ac:spMkLst>
            <pc:docMk/>
            <pc:sldMk cId="3476310129" sldId="771"/>
            <ac:spMk id="5" creationId="{80FFAA20-DBE4-9D14-B54A-0C56E5B12DD9}"/>
          </ac:spMkLst>
        </pc:spChg>
        <pc:spChg chg="add 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7" creationId="{664EAF54-01FF-B881-EA0A-90D710BDD6B1}"/>
          </ac:spMkLst>
        </pc:spChg>
        <pc:spChg chg="add 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8" creationId="{A28ADC84-D6BF-C44B-A855-AE358C4BD385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2" creationId="{DAD49484-44D2-8435-6CBE-04038D9C8869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3" creationId="{FD1A2B55-B966-2D30-1ED6-1993D0920253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" creationId="{B796C214-6F0B-FB38-C91A-B52B849ABC62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5" creationId="{9FA8D7CB-1C70-07FC-7557-20E6027D67FE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7" creationId="{5275EC0B-0C97-B8EE-C7D7-4A6DD0F31456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" creationId="{BAAD4548-396D-D0BC-F58B-6D1E17DF39D9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" creationId="{1E9E280D-DCF7-CA35-D9DB-241724E082D0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0" creationId="{60A4E151-0658-28A1-2C5E-10C46514570A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" creationId="{DD148AE5-B9AF-BE4C-1B77-10A229BF1750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2" creationId="{C37E3D46-7669-67AB-D771-7FA02DD9C8C5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3" creationId="{61907E28-EF30-E7D2-FFDE-2CCFCCB2C24D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4" creationId="{D1E0CDB4-3D69-6360-9014-1C58320D886A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25" creationId="{26D09ED9-01D2-5ECF-2D85-2E3E460B208B}"/>
          </ac:spMkLst>
        </pc:spChg>
        <pc:spChg chg="add 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7" creationId="{9CED5820-E8A1-9DC7-1F9E-B0906B16BFB9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34" creationId="{245168CE-56DB-BF45-6AB7-2D7E3928D155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35" creationId="{D8D804B3-6D51-A0C2-0B2D-84466AF7BF9A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36" creationId="{9318F450-7F9C-3C6A-3EA7-8C01A0EEA45F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37" creationId="{2BD80E57-AD60-FDAF-1C6C-E823123707EC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40" creationId="{1F4D521D-C912-5C04-3128-953C9662542F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41" creationId="{79127812-C219-3C6C-4243-14C555C724F2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42" creationId="{4BC82426-29A1-E15E-56C9-E1ACFF045AF7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44" creationId="{1C0729A0-ED07-273E-0E91-56264402C233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47" creationId="{5614FE33-4D8E-A30F-D4BA-45CDE0C08146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49" creationId="{882F48E3-0323-2142-7481-60A22241AE5E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0" creationId="{8CEDF24D-4AEB-A937-C779-62AAF3DF7441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1" creationId="{233752EB-5B38-D28D-F745-E162B9331712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2" creationId="{C16A0A63-4C5C-6803-FA58-6376DE2CE411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3" creationId="{7999F95C-0D66-7D5D-2C7A-A585E3034017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4" creationId="{B404E1CE-EB71-C80D-59F4-E281348491C9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5" creationId="{678515B6-88A2-2737-8CFA-071FF1CC89FB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56" creationId="{967FD1D0-D7AB-779E-0CAD-41E50516B6DD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58" creationId="{0BF65B1B-1847-4255-B5FF-9592EB57A680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59" creationId="{F08501A3-5248-442B-C8E5-BB3A6435EC0E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60" creationId="{02BAE959-129A-6A8D-DAAA-DE768F6CAC1C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62" creationId="{F4649987-36E5-D942-90D1-A57245611E73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65" creationId="{4AB1060A-FF12-590F-F615-0EDC10A9F9E5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67" creationId="{6409E2BD-3A7F-4265-9021-4092813B3FB9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68" creationId="{A15378AE-8D5E-35DF-6671-24462756EA94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69" creationId="{D2A0F131-61CC-BE19-131E-E0BADE933917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0" creationId="{49E1CEF0-A892-C238-1B8E-F26B0EC80E79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1" creationId="{F362936A-784F-952E-C6B3-1487C8D18663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2" creationId="{7CD89636-4D9F-C821-5C52-A7629D7BB9FD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3" creationId="{BB7363F7-D601-1084-ED9C-DA66331A56DB}"/>
          </ac:spMkLst>
        </pc:spChg>
        <pc:spChg chg="mod">
          <ac:chgData name="PPT Mr." userId="6442ff2356111531" providerId="LiveId" clId="{C011C353-811B-4EB6-9733-1AF244ADE40B}" dt="2023-05-13T07:42:54.212" v="761" actId="165"/>
          <ac:spMkLst>
            <pc:docMk/>
            <pc:sldMk cId="3476310129" sldId="771"/>
            <ac:spMk id="74" creationId="{3BEB0F2B-9943-30CB-0657-7762F76F35CD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76" creationId="{F1679B2A-736E-3437-F4A8-5695957DB2B9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77" creationId="{2AC8D8D2-A286-C734-EC9C-9B371E8ED22E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78" creationId="{6ACA7BC5-7C08-769C-6515-D5AD8C0C26DF}"/>
          </ac:spMkLst>
        </pc:spChg>
        <pc:spChg chg="mod topLvl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80" creationId="{4CA4B337-CFEB-471C-74BD-C3F5313AA6FD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83" creationId="{16395A9C-4D21-EA67-8E1E-F9E0AB423A2B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85" creationId="{5C17828E-3516-2C52-8FB3-3B64AA87701E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37" creationId="{701D7F77-46BF-BEAE-D69A-5A9F01F72C67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38" creationId="{84218AED-603F-3FFC-4BEA-82F0FB6469D3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39" creationId="{F2CBC15C-826C-D973-2B60-52FEC484E1A6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0" creationId="{F4F1A02A-7558-E5ED-DA49-9A6BABBB183F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1" creationId="{57C84ED3-D3E4-CC50-6C91-1BC415AF3130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2" creationId="{29BFD3D2-255F-5C46-CC5A-DBFBE89E8224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3" creationId="{C81ACF6F-1962-C804-E7E2-040539BDF53E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4" creationId="{C15F4425-9F11-6413-A48F-3CB842E7A7F9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5" creationId="{73534609-6A8B-2ED3-5E21-552655836B34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46" creationId="{FBE0B78B-2BA8-45D5-7A85-F8E470609720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47" creationId="{613BA930-9299-B89A-758A-9D2F3A51BD69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8" creationId="{28A83D44-BEC3-6A3D-C4EF-D6BD75055DCC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49" creationId="{F6F8FA1E-2F9A-A127-E748-236C4D68B98E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50" creationId="{4F68DF0C-DF42-C970-512E-2666C3E658B0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51" creationId="{08D63035-98D7-777D-E527-8B932A983DB1}"/>
          </ac:spMkLst>
        </pc:spChg>
        <pc:spChg chg="del">
          <ac:chgData name="PPT Mr." userId="6442ff2356111531" providerId="LiveId" clId="{C011C353-811B-4EB6-9733-1AF244ADE40B}" dt="2023-05-13T07:39:39.692" v="708" actId="478"/>
          <ac:spMkLst>
            <pc:docMk/>
            <pc:sldMk cId="3476310129" sldId="771"/>
            <ac:spMk id="152" creationId="{624BD605-887C-27EF-DCA8-3EEE4D9F2738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3" creationId="{C34668EE-4E6E-06B0-9CD5-A9CB1DD19244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4" creationId="{CEBA23E6-50C7-ECB3-7C38-0385FBAD7CEE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5" creationId="{A1E1287E-74F2-9B8E-F3CE-47DA3E06A430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6" creationId="{24BF2413-93A7-7203-729A-B8B8667295AD}"/>
          </ac:spMkLst>
        </pc:spChg>
        <pc:spChg chg="mod">
          <ac:chgData name="PPT Mr." userId="6442ff2356111531" providerId="LiveId" clId="{C011C353-811B-4EB6-9733-1AF244ADE40B}" dt="2023-05-13T07:43:35.006" v="770" actId="207"/>
          <ac:spMkLst>
            <pc:docMk/>
            <pc:sldMk cId="3476310129" sldId="771"/>
            <ac:spMk id="157" creationId="{FD560A9E-A464-44C8-F5F1-6419570F8DB8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59" creationId="{72F92B6A-F03C-AD1F-11EF-8FA69B0E9270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0" creationId="{64736932-BBFE-237E-6398-F26A7B49D24D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1" creationId="{B2B215C6-07A6-A416-3D86-9F0A4F635D81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3" creationId="{0E6A21CB-E7B3-6963-2145-517C62BF178C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4" creationId="{E633201C-9F0D-0F8A-36DB-508BDAB685A3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5" creationId="{61F91E51-7BF2-B11C-6656-517D372AFEB2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6" creationId="{604DA164-57E3-7283-4281-E5C204B6A883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7" creationId="{AEC0CE76-003F-E7FB-E3CC-0976E479752E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8" creationId="{2B0C3C00-2342-EDE4-D603-3B33B32BF868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69" creationId="{0053C418-4CE0-5904-8A18-3EAD3C910858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0" creationId="{AFB545A3-D45D-5A72-4E03-C99AA0C9725D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1" creationId="{310C9783-D024-03C3-599F-6FA391101A08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2" creationId="{4C90680B-E118-7E9F-11F0-819630A40F71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4" creationId="{CE600309-7A6E-2086-11AD-CC7576DABF24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6" creationId="{5BA18355-3F3F-75E0-480E-DD929074B7F5}"/>
          </ac:spMkLst>
        </pc:spChg>
        <pc:spChg chg="mod">
          <ac:chgData name="PPT Mr." userId="6442ff2356111531" providerId="LiveId" clId="{C011C353-811B-4EB6-9733-1AF244ADE40B}" dt="2023-05-13T07:44:24.219" v="776"/>
          <ac:spMkLst>
            <pc:docMk/>
            <pc:sldMk cId="3476310129" sldId="771"/>
            <ac:spMk id="177" creationId="{A2C986B8-2E79-9BB9-1F6A-660F678E4C53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79" creationId="{F45F5EB3-AE7B-45E0-7B2F-4264BB42AE15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0" creationId="{2C0882EF-2D7D-872E-C7C4-035F379CA731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1" creationId="{A6106289-EBD4-4D90-4BBA-C1E6F1AA537F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3" creationId="{50382441-A6E6-C389-8031-29AB54436285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4" creationId="{CA62734B-75CF-3367-E2BA-7DDC6C8CEE17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5" creationId="{FBBF33FB-492E-144F-0B5F-9D915F7185D1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6" creationId="{626F8842-53D0-20F2-E979-B30E8EC42D2E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7" creationId="{C6D70284-66FB-47F9-930B-4BDD1A2165D9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8" creationId="{AD2810FF-627E-1F67-C382-B12E5D0F7A72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89" creationId="{FA94113F-71B8-0BE8-2BD4-FD31F468F23D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0" creationId="{507EE5C3-338E-FFE0-3C8C-320EA19FC604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1" creationId="{64BC3D6F-C992-B6BA-9AF4-9B43C99706F3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2" creationId="{D3274522-773E-FDD5-E634-515978615586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4" creationId="{84C26B59-E1D0-28AB-BC1B-4717F88F19D3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6" creationId="{DAB2CBE6-7AED-2014-B220-FFACB2C09E42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197" creationId="{C6F7D2FD-9216-D5A2-9E68-06DE1D77795E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199" creationId="{C7F181BC-6FF7-C052-FE9E-99A12194472D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0" creationId="{A590DA11-12B7-791B-D4FB-C7181A505DDC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2" creationId="{6834B58B-841F-240C-4EA3-6AE7919439EB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3" creationId="{065687BA-D829-33FB-181F-8BFEBE2F3492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4" creationId="{7FF8ACF6-A657-0B32-CF46-268086210965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5" creationId="{B1AB82B3-6BBF-838C-6E8B-24B6FA1C75F5}"/>
          </ac:spMkLst>
        </pc:spChg>
        <pc:spChg chg="mod">
          <ac:chgData name="PPT Mr." userId="6442ff2356111531" providerId="LiveId" clId="{C011C353-811B-4EB6-9733-1AF244ADE40B}" dt="2023-05-13T07:45:30.213" v="791"/>
          <ac:spMkLst>
            <pc:docMk/>
            <pc:sldMk cId="3476310129" sldId="771"/>
            <ac:spMk id="206" creationId="{56DCE465-3B97-AE7E-D49F-89DCB5FA087D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08" creationId="{5A687CD6-B45C-D518-C71A-B464906AE392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09" creationId="{7F336FBE-6C97-7034-76E5-240178C518F0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1" creationId="{7E298B06-E790-96D6-4EFF-AE661A7E1414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2" creationId="{212AA5F3-0DBC-8407-52ED-E2C908D3C5EB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3" creationId="{CF8D01C5-3F37-938D-1715-8BC91E3F8851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4" creationId="{82BF49C3-F32B-3EA6-89C8-373105CC2855}"/>
          </ac:spMkLst>
        </pc:spChg>
        <pc:spChg chg="mod">
          <ac:chgData name="PPT Mr." userId="6442ff2356111531" providerId="LiveId" clId="{C011C353-811B-4EB6-9733-1AF244ADE40B}" dt="2023-05-13T07:48:35.188" v="837" actId="165"/>
          <ac:spMkLst>
            <pc:docMk/>
            <pc:sldMk cId="3476310129" sldId="771"/>
            <ac:spMk id="215" creationId="{ADC20759-3D66-CAFF-F641-B672C26D8713}"/>
          </ac:spMkLst>
        </pc:spChg>
        <pc:spChg chg="add mod or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16" creationId="{5D766FA9-2CC5-4A73-5F26-E1AAD9144380}"/>
          </ac:spMkLst>
        </pc:spChg>
        <pc:spChg chg="add mo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32" creationId="{4FBA0F3A-267F-F7B7-98DB-919B70AEE1E5}"/>
          </ac:spMkLst>
        </pc:spChg>
        <pc:spChg chg="add mo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33" creationId="{C056A11D-5BB6-D3E0-E965-DDAE1971AE54}"/>
          </ac:spMkLst>
        </pc:spChg>
        <pc:spChg chg="add mo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34" creationId="{CCA09D0F-39C2-440E-6CEF-4408DD574FBE}"/>
          </ac:spMkLst>
        </pc:spChg>
        <pc:spChg chg="add mod">
          <ac:chgData name="PPT Mr." userId="6442ff2356111531" providerId="LiveId" clId="{C011C353-811B-4EB6-9733-1AF244ADE40B}" dt="2023-05-13T07:49:04.576" v="877" actId="1076"/>
          <ac:spMkLst>
            <pc:docMk/>
            <pc:sldMk cId="3476310129" sldId="771"/>
            <ac:spMk id="235" creationId="{8D31FE2E-51D6-93B9-824D-BBCA884C5C96}"/>
          </ac:spMkLst>
        </pc:spChg>
        <pc:grpChg chg="add del mod">
          <ac:chgData name="PPT Mr." userId="6442ff2356111531" providerId="LiveId" clId="{C011C353-811B-4EB6-9733-1AF244ADE40B}" dt="2023-05-13T07:41:02.213" v="726" actId="165"/>
          <ac:grpSpMkLst>
            <pc:docMk/>
            <pc:sldMk cId="3476310129" sldId="771"/>
            <ac:grpSpMk id="6" creationId="{687D5924-F1B3-A7AA-2C08-6543AD5D575C}"/>
          </ac:grpSpMkLst>
        </pc:grpChg>
        <pc:grpChg chg="add mod topLvl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9" creationId="{9B6F1D6E-9142-4BE6-91B8-23C5DB7B137F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0" creationId="{A5311F88-CE9B-0728-374A-34005B5359C2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1" creationId="{BD436F3C-EA40-8C68-4A91-B74F785D3F37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6" creationId="{2234B3F3-B879-C283-1D84-065E9280FD19}"/>
          </ac:grpSpMkLst>
        </pc:grpChg>
        <pc:grpChg chg="add del mod">
          <ac:chgData name="PPT Mr." userId="6442ff2356111531" providerId="LiveId" clId="{C011C353-811B-4EB6-9733-1AF244ADE40B}" dt="2023-05-13T07:42:17.196" v="749" actId="165"/>
          <ac:grpSpMkLst>
            <pc:docMk/>
            <pc:sldMk cId="3476310129" sldId="771"/>
            <ac:grpSpMk id="26" creationId="{88766550-F699-1473-7E08-432E27734707}"/>
          </ac:grpSpMkLst>
        </pc:grpChg>
        <pc:grpChg chg="add del 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28" creationId="{EB74E7E2-6472-F596-B3D1-E31E85BC1A8F}"/>
          </ac:grpSpMkLst>
        </pc:grpChg>
        <pc:grpChg chg="add del 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29" creationId="{D3DECFBE-B7A5-B5E3-EA76-3F63D8D8F24C}"/>
          </ac:grpSpMkLst>
        </pc:grpChg>
        <pc:grpChg chg="del mod topLvl">
          <ac:chgData name="PPT Mr." userId="6442ff2356111531" providerId="LiveId" clId="{C011C353-811B-4EB6-9733-1AF244ADE40B}" dt="2023-05-13T07:45:06.010" v="783" actId="478"/>
          <ac:grpSpMkLst>
            <pc:docMk/>
            <pc:sldMk cId="3476310129" sldId="771"/>
            <ac:grpSpMk id="43" creationId="{FB095163-6CFF-F556-F15D-8B5CAF28B105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45" creationId="{500443BC-6C7F-01FD-C0C7-9CBEB49A1EE5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46" creationId="{F6A0686E-DF81-9B32-D26B-947888D0CD49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48" creationId="{3B4E1A13-8F75-0FA7-83C5-56BBADAFBAFB}"/>
          </ac:grpSpMkLst>
        </pc:grpChg>
        <pc:grpChg chg="add del 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57" creationId="{668FAD18-A7E5-B7C9-1941-E4771B97292B}"/>
          </ac:grpSpMkLst>
        </pc:grpChg>
        <pc:grpChg chg="del mod topLvl">
          <ac:chgData name="PPT Mr." userId="6442ff2356111531" providerId="LiveId" clId="{C011C353-811B-4EB6-9733-1AF244ADE40B}" dt="2023-05-13T07:45:06.010" v="783" actId="478"/>
          <ac:grpSpMkLst>
            <pc:docMk/>
            <pc:sldMk cId="3476310129" sldId="771"/>
            <ac:grpSpMk id="61" creationId="{50117618-B8A0-83DA-F26C-AA1166493E67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63" creationId="{FEDA4F41-8C21-4367-3D59-5C233B007480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64" creationId="{55DB3DE2-2013-6EC9-B76B-95CD4B41B333}"/>
          </ac:grpSpMkLst>
        </pc:grpChg>
        <pc:grpChg chg="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66" creationId="{CBC19275-EE9E-90F3-6EE2-D5D0E02B8830}"/>
          </ac:grpSpMkLst>
        </pc:grpChg>
        <pc:grpChg chg="add del mod">
          <ac:chgData name="PPT Mr." userId="6442ff2356111531" providerId="LiveId" clId="{C011C353-811B-4EB6-9733-1AF244ADE40B}" dt="2023-05-13T07:42:54.212" v="761" actId="165"/>
          <ac:grpSpMkLst>
            <pc:docMk/>
            <pc:sldMk cId="3476310129" sldId="771"/>
            <ac:grpSpMk id="75" creationId="{9CE7DB95-E4B6-3113-1390-E23D8448233A}"/>
          </ac:grpSpMkLst>
        </pc:grpChg>
        <pc:grpChg chg="del mod topLvl">
          <ac:chgData name="PPT Mr." userId="6442ff2356111531" providerId="LiveId" clId="{C011C353-811B-4EB6-9733-1AF244ADE40B}" dt="2023-05-13T07:45:40.802" v="797" actId="478"/>
          <ac:grpSpMkLst>
            <pc:docMk/>
            <pc:sldMk cId="3476310129" sldId="771"/>
            <ac:grpSpMk id="79" creationId="{ECA45D32-286A-3874-11D0-D0425B7DB857}"/>
          </ac:grpSpMkLst>
        </pc:grpChg>
        <pc:grpChg chg="mod">
          <ac:chgData name="PPT Mr." userId="6442ff2356111531" providerId="LiveId" clId="{C011C353-811B-4EB6-9733-1AF244ADE40B}" dt="2023-05-13T07:43:35.006" v="770" actId="207"/>
          <ac:grpSpMkLst>
            <pc:docMk/>
            <pc:sldMk cId="3476310129" sldId="771"/>
            <ac:grpSpMk id="81" creationId="{32E4C7E1-5044-61BE-6650-0E48F117DDC1}"/>
          </ac:grpSpMkLst>
        </pc:grpChg>
        <pc:grpChg chg="mod">
          <ac:chgData name="PPT Mr." userId="6442ff2356111531" providerId="LiveId" clId="{C011C353-811B-4EB6-9733-1AF244ADE40B}" dt="2023-05-13T07:43:35.006" v="770" actId="207"/>
          <ac:grpSpMkLst>
            <pc:docMk/>
            <pc:sldMk cId="3476310129" sldId="771"/>
            <ac:grpSpMk id="82" creationId="{7E15B31F-C250-26D8-F923-280363EEA832}"/>
          </ac:grpSpMkLst>
        </pc:grpChg>
        <pc:grpChg chg="mod">
          <ac:chgData name="PPT Mr." userId="6442ff2356111531" providerId="LiveId" clId="{C011C353-811B-4EB6-9733-1AF244ADE40B}" dt="2023-05-13T07:43:35.006" v="770" actId="207"/>
          <ac:grpSpMkLst>
            <pc:docMk/>
            <pc:sldMk cId="3476310129" sldId="771"/>
            <ac:grpSpMk id="84" creationId="{4FC142E5-6C3E-DD1D-BB0E-BFFB4B67CA68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86" creationId="{50B6A764-6E7E-D363-EA36-85280D3D8A18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102" creationId="{4687917E-7262-76D4-E227-6475D9310E5B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116" creationId="{C0EA5B7F-D131-35F3-2D0B-77FC28652A25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125" creationId="{BA226602-1ADB-CF77-7D78-5D0A9524FCB3}"/>
          </ac:grpSpMkLst>
        </pc:grpChg>
        <pc:grpChg chg="del">
          <ac:chgData name="PPT Mr." userId="6442ff2356111531" providerId="LiveId" clId="{C011C353-811B-4EB6-9733-1AF244ADE40B}" dt="2023-05-13T07:39:39.692" v="708" actId="478"/>
          <ac:grpSpMkLst>
            <pc:docMk/>
            <pc:sldMk cId="3476310129" sldId="771"/>
            <ac:grpSpMk id="129" creationId="{C39F0A6A-7B38-7E72-0FFF-E5D873614210}"/>
          </ac:grpSpMkLst>
        </pc:grpChg>
        <pc:grpChg chg="add del mod">
          <ac:chgData name="PPT Mr." userId="6442ff2356111531" providerId="LiveId" clId="{C011C353-811B-4EB6-9733-1AF244ADE40B}" dt="2023-05-13T07:44:27.384" v="777"/>
          <ac:grpSpMkLst>
            <pc:docMk/>
            <pc:sldMk cId="3476310129" sldId="771"/>
            <ac:grpSpMk id="158" creationId="{2B285A1D-5054-D7B7-B04F-BFA76B4A6587}"/>
          </ac:grpSpMkLst>
        </pc:grpChg>
        <pc:grpChg chg="add del mod">
          <ac:chgData name="PPT Mr." userId="6442ff2356111531" providerId="LiveId" clId="{C011C353-811B-4EB6-9733-1AF244ADE40B}" dt="2023-05-13T07:44:27.384" v="777"/>
          <ac:grpSpMkLst>
            <pc:docMk/>
            <pc:sldMk cId="3476310129" sldId="771"/>
            <ac:grpSpMk id="162" creationId="{923F48FC-2C9F-2362-67A9-774E21938F01}"/>
          </ac:grpSpMkLst>
        </pc:grpChg>
        <pc:grpChg chg="mod">
          <ac:chgData name="PPT Mr." userId="6442ff2356111531" providerId="LiveId" clId="{C011C353-811B-4EB6-9733-1AF244ADE40B}" dt="2023-05-13T07:44:24.219" v="776"/>
          <ac:grpSpMkLst>
            <pc:docMk/>
            <pc:sldMk cId="3476310129" sldId="771"/>
            <ac:grpSpMk id="173" creationId="{BD76F04C-9F92-85ED-BC6E-6926A0DB5B65}"/>
          </ac:grpSpMkLst>
        </pc:grpChg>
        <pc:grpChg chg="mod">
          <ac:chgData name="PPT Mr." userId="6442ff2356111531" providerId="LiveId" clId="{C011C353-811B-4EB6-9733-1AF244ADE40B}" dt="2023-05-13T07:44:24.219" v="776"/>
          <ac:grpSpMkLst>
            <pc:docMk/>
            <pc:sldMk cId="3476310129" sldId="771"/>
            <ac:grpSpMk id="175" creationId="{8ED99A56-2C78-AB1F-4F55-D5F7A499306B}"/>
          </ac:grpSpMkLst>
        </pc:grpChg>
        <pc:grpChg chg="add mod topLvl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178" creationId="{F3EC10CC-BA0D-4529-D606-15CA8494F2CE}"/>
          </ac:grpSpMkLst>
        </pc:grpChg>
        <pc:grpChg chg="add mod topLvl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182" creationId="{75293CDD-5A6C-BA6A-872A-05053A1C2796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93" creationId="{DA551F92-8180-8418-F573-9F654AC39E7A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195" creationId="{B919C4EA-9634-9C43-5FB2-38EE02665BAE}"/>
          </ac:grpSpMkLst>
        </pc:grpChg>
        <pc:grpChg chg="add del mod">
          <ac:chgData name="PPT Mr." userId="6442ff2356111531" providerId="LiveId" clId="{C011C353-811B-4EB6-9733-1AF244ADE40B}" dt="2023-05-13T07:45:36.591" v="794"/>
          <ac:grpSpMkLst>
            <pc:docMk/>
            <pc:sldMk cId="3476310129" sldId="771"/>
            <ac:grpSpMk id="198" creationId="{A779D1DA-0F66-2578-4056-1E07540B8EB2}"/>
          </ac:grpSpMkLst>
        </pc:grpChg>
        <pc:grpChg chg="mod">
          <ac:chgData name="PPT Mr." userId="6442ff2356111531" providerId="LiveId" clId="{C011C353-811B-4EB6-9733-1AF244ADE40B}" dt="2023-05-13T07:45:30.213" v="791"/>
          <ac:grpSpMkLst>
            <pc:docMk/>
            <pc:sldMk cId="3476310129" sldId="771"/>
            <ac:grpSpMk id="201" creationId="{00AFC584-B89C-0DA4-BD40-A70C792608D2}"/>
          </ac:grpSpMkLst>
        </pc:grpChg>
        <pc:grpChg chg="add mod topLvl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07" creationId="{7FCA6DAC-CE22-D1EA-1313-A8248E2680EA}"/>
          </ac:grpSpMkLst>
        </pc:grpChg>
        <pc:grpChg chg="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210" creationId="{9CC07D20-0D89-154A-515A-713D62A317BC}"/>
          </ac:grpSpMkLst>
        </pc:grpChg>
        <pc:grpChg chg="add del mod">
          <ac:chgData name="PPT Mr." userId="6442ff2356111531" providerId="LiveId" clId="{C011C353-811B-4EB6-9733-1AF244ADE40B}" dt="2023-05-13T07:48:35.188" v="837" actId="165"/>
          <ac:grpSpMkLst>
            <pc:docMk/>
            <pc:sldMk cId="3476310129" sldId="771"/>
            <ac:grpSpMk id="217" creationId="{417C3B00-75EE-CFB8-ACB5-247DEA1BAE12}"/>
          </ac:grpSpMkLst>
        </pc:grpChg>
        <pc:grpChg chg="add mod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22" creationId="{0809ED64-6E19-73E9-A342-4FF3AB1E07CF}"/>
          </ac:grpSpMkLst>
        </pc:grpChg>
        <pc:grpChg chg="add mod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23" creationId="{6451240B-BF39-FFF7-AE67-A6B92A710A6D}"/>
          </ac:grpSpMkLst>
        </pc:grpChg>
        <pc:grpChg chg="add mod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26" creationId="{5D414243-31ED-18C2-399E-58E473DF445A}"/>
          </ac:grpSpMkLst>
        </pc:grpChg>
        <pc:grpChg chg="add mod">
          <ac:chgData name="PPT Mr." userId="6442ff2356111531" providerId="LiveId" clId="{C011C353-811B-4EB6-9733-1AF244ADE40B}" dt="2023-05-13T07:49:04.576" v="877" actId="1076"/>
          <ac:grpSpMkLst>
            <pc:docMk/>
            <pc:sldMk cId="3476310129" sldId="771"/>
            <ac:grpSpMk id="229" creationId="{2D5770B9-A99F-A59C-A794-4D778F3154FE}"/>
          </ac:grpSpMkLst>
        </pc:grpChg>
        <pc:cxnChg chg="add mod">
          <ac:chgData name="PPT Mr." userId="6442ff2356111531" providerId="LiveId" clId="{C011C353-811B-4EB6-9733-1AF244ADE40B}" dt="2023-05-13T07:47:32.405" v="827" actId="164"/>
          <ac:cxnSpMkLst>
            <pc:docMk/>
            <pc:sldMk cId="3476310129" sldId="771"/>
            <ac:cxnSpMk id="219" creationId="{160CE238-7B26-D667-2007-86A27E093B6C}"/>
          </ac:cxnSpMkLst>
        </pc:cxnChg>
        <pc:cxnChg chg="add mod">
          <ac:chgData name="PPT Mr." userId="6442ff2356111531" providerId="LiveId" clId="{C011C353-811B-4EB6-9733-1AF244ADE40B}" dt="2023-05-13T07:47:32.405" v="827" actId="164"/>
          <ac:cxnSpMkLst>
            <pc:docMk/>
            <pc:sldMk cId="3476310129" sldId="771"/>
            <ac:cxnSpMk id="221" creationId="{5D33EB9F-7673-25AA-3C8F-D005013AD0C2}"/>
          </ac:cxnSpMkLst>
        </pc:cxnChg>
        <pc:cxnChg chg="mod">
          <ac:chgData name="PPT Mr." userId="6442ff2356111531" providerId="LiveId" clId="{C011C353-811B-4EB6-9733-1AF244ADE40B}" dt="2023-05-13T07:47:45.641" v="830" actId="571"/>
          <ac:cxnSpMkLst>
            <pc:docMk/>
            <pc:sldMk cId="3476310129" sldId="771"/>
            <ac:cxnSpMk id="224" creationId="{D8D5F490-0766-29E9-3780-4660E03C087E}"/>
          </ac:cxnSpMkLst>
        </pc:cxnChg>
        <pc:cxnChg chg="mod">
          <ac:chgData name="PPT Mr." userId="6442ff2356111531" providerId="LiveId" clId="{C011C353-811B-4EB6-9733-1AF244ADE40B}" dt="2023-05-13T07:47:45.641" v="830" actId="571"/>
          <ac:cxnSpMkLst>
            <pc:docMk/>
            <pc:sldMk cId="3476310129" sldId="771"/>
            <ac:cxnSpMk id="225" creationId="{FFDC4BD7-741B-C27E-680A-15CED67359F7}"/>
          </ac:cxnSpMkLst>
        </pc:cxnChg>
        <pc:cxnChg chg="mod">
          <ac:chgData name="PPT Mr." userId="6442ff2356111531" providerId="LiveId" clId="{C011C353-811B-4EB6-9733-1AF244ADE40B}" dt="2023-05-13T07:47:50.407" v="831" actId="571"/>
          <ac:cxnSpMkLst>
            <pc:docMk/>
            <pc:sldMk cId="3476310129" sldId="771"/>
            <ac:cxnSpMk id="227" creationId="{4689FA3F-DCFA-5D1F-5926-61CFBA743AB0}"/>
          </ac:cxnSpMkLst>
        </pc:cxnChg>
        <pc:cxnChg chg="mod">
          <ac:chgData name="PPT Mr." userId="6442ff2356111531" providerId="LiveId" clId="{C011C353-811B-4EB6-9733-1AF244ADE40B}" dt="2023-05-13T07:47:50.407" v="831" actId="571"/>
          <ac:cxnSpMkLst>
            <pc:docMk/>
            <pc:sldMk cId="3476310129" sldId="771"/>
            <ac:cxnSpMk id="228" creationId="{EA48ADF1-985C-6850-9404-683ECF24C7A5}"/>
          </ac:cxnSpMkLst>
        </pc:cxnChg>
        <pc:cxnChg chg="mod">
          <ac:chgData name="PPT Mr." userId="6442ff2356111531" providerId="LiveId" clId="{C011C353-811B-4EB6-9733-1AF244ADE40B}" dt="2023-05-13T07:47:50.407" v="831" actId="571"/>
          <ac:cxnSpMkLst>
            <pc:docMk/>
            <pc:sldMk cId="3476310129" sldId="771"/>
            <ac:cxnSpMk id="230" creationId="{D29B965F-4C9B-5B51-62FE-677CD6111551}"/>
          </ac:cxnSpMkLst>
        </pc:cxnChg>
        <pc:cxnChg chg="mod">
          <ac:chgData name="PPT Mr." userId="6442ff2356111531" providerId="LiveId" clId="{C011C353-811B-4EB6-9733-1AF244ADE40B}" dt="2023-05-13T07:47:50.407" v="831" actId="571"/>
          <ac:cxnSpMkLst>
            <pc:docMk/>
            <pc:sldMk cId="3476310129" sldId="771"/>
            <ac:cxnSpMk id="231" creationId="{B803C39F-4D23-D70E-AB1A-95AA378B10EB}"/>
          </ac:cxnSpMkLst>
        </pc:cxnChg>
      </pc:sldChg>
      <pc:sldChg chg="addSp delSp modSp add mod">
        <pc:chgData name="PPT Mr." userId="6442ff2356111531" providerId="LiveId" clId="{C011C353-811B-4EB6-9733-1AF244ADE40B}" dt="2023-05-15T07:39:37.451" v="957" actId="207"/>
        <pc:sldMkLst>
          <pc:docMk/>
          <pc:sldMk cId="842204100" sldId="772"/>
        </pc:sldMkLst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" creationId="{A35CD486-D17D-A0D1-D179-64C0307670F6}"/>
          </ac:spMkLst>
        </pc:spChg>
        <pc:spChg chg="add mod ord">
          <ac:chgData name="PPT Mr." userId="6442ff2356111531" providerId="LiveId" clId="{C011C353-811B-4EB6-9733-1AF244ADE40B}" dt="2023-05-15T07:37:35.162" v="922" actId="167"/>
          <ac:spMkLst>
            <pc:docMk/>
            <pc:sldMk cId="842204100" sldId="772"/>
            <ac:spMk id="3" creationId="{D5921374-FD78-5930-55A3-D051B5DB0C0C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6" creationId="{38CE8547-01E2-BBBD-D14C-FF226F9F989D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7" creationId="{664EAF54-01FF-B881-EA0A-90D710BDD6B1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8" creationId="{A28ADC84-D6BF-C44B-A855-AE358C4BD385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12" creationId="{61563A8A-A245-F971-2143-C5ABB879EEE3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13" creationId="{A1C94BD0-FFB5-5250-777D-7687F36082D3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14" creationId="{42E6AFB0-DBA2-C507-8D70-51E73CEA345A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25" creationId="{6F38E1B5-CB8A-40B8-3946-FE8075A3A331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26" creationId="{A94CE67B-5818-0CBD-F60B-0A31D60B4AF3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7" creationId="{9CED5820-E8A1-9DC7-1F9E-B0906B16BFB9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28" creationId="{512B4795-6A0C-4C9C-C1CB-94A72FBD2AC0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29" creationId="{3252F1BC-8AE0-7F18-956C-4AF04F703035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34" creationId="{245168CE-56DB-BF45-6AB7-2D7E3928D155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35" creationId="{B28A3360-4311-D84D-3B53-FB443D120A3A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36" creationId="{6E006E5B-21A6-C7B2-D63E-EF3B29F31344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40" creationId="{1F4D521D-C912-5C04-3128-953C9662542F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1" creationId="{00281EDA-7CAD-2C2F-0778-5015076378FA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42" creationId="{4BC82426-29A1-E15E-56C9-E1ACFF045AF7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3" creationId="{03BF8E79-8A02-6946-7AF7-87EA9E5F7060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44" creationId="{1C0729A0-ED07-273E-0E91-56264402C233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5" creationId="{62EB1743-2A0C-46D6-AF4B-857F56E2EE0E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6" creationId="{47EDB08E-8E2E-D269-B17D-C8E9DEF19EB0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7" creationId="{9C9633A7-0EB7-6615-0FE1-6B53F036973E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8" creationId="{01F3FD27-99D3-B6A5-7F1F-76B64FC8610B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49" creationId="{95E1C011-B2F9-2DA8-7244-FE4D85B18BBA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0" creationId="{0C5E757E-4DC5-E4C0-175A-A14EBE0098B8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1" creationId="{FDE732CB-88AC-EC73-B785-AEDE19619083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2" creationId="{682CCD04-05B8-FC6B-4663-3862BF9DA82C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3" creationId="{ABE0C04E-66E2-E545-EE3E-02D67C7CD229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4" creationId="{D01BDA6B-9FF7-CE84-2F95-5C8B377DA78A}"/>
          </ac:spMkLst>
        </pc:spChg>
        <pc:spChg chg="mod">
          <ac:chgData name="PPT Mr." userId="6442ff2356111531" providerId="LiveId" clId="{C011C353-811B-4EB6-9733-1AF244ADE40B}" dt="2023-05-15T07:35:00.665" v="885" actId="1076"/>
          <ac:spMkLst>
            <pc:docMk/>
            <pc:sldMk cId="842204100" sldId="772"/>
            <ac:spMk id="55" creationId="{5B319FF5-6B4D-2262-8B61-ED0F1C32FE83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58" creationId="{0BF65B1B-1847-4255-B5FF-9592EB57A680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59" creationId="{F08501A3-5248-442B-C8E5-BB3A6435EC0E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60" creationId="{02BAE959-129A-6A8D-DAAA-DE768F6CAC1C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1" creationId="{F6F68EC3-7B0B-9CB6-150F-95C642DFF8ED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62" creationId="{F4649987-36E5-D942-90D1-A57245611E73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3" creationId="{9FCBD5C1-1929-C8D4-FA99-8D30561DC357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4" creationId="{EC2FFAC2-994D-6569-CB16-56611D3478A7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5" creationId="{B6D7BD8E-7DEB-8232-D73E-97F3B7D78541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6" creationId="{F82985C3-7933-6B84-8429-8A49C75B20EB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7" creationId="{954F6DA8-74C2-7766-E323-B4EA3CC96EF2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8" creationId="{DE64E386-C77F-9C78-7262-B9A847CD7B45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69" creationId="{C28A6F80-5DC9-1396-E1C4-2B88BC6BCAA8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0" creationId="{1789EE49-7AC4-1C43-C73E-343B6F1A4A37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1" creationId="{188CE321-8032-2606-8488-4DEDADB25823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3" creationId="{29052CED-3FE3-79AD-856B-75CE2C50D4E0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4" creationId="{08D5376B-F6E5-AEAE-123B-B0BA7A8D0CC5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5" creationId="{9AF0D9E0-750A-75D4-1FA8-B34924C55145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76" creationId="{F1679B2A-736E-3437-F4A8-5695957DB2B9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77" creationId="{2AC8D8D2-A286-C734-EC9C-9B371E8ED22E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78" creationId="{6ACA7BC5-7C08-769C-6515-D5AD8C0C26DF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79" creationId="{826F5759-F5DD-44AC-44B4-3981C37FC596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80" creationId="{4CA4B337-CFEB-471C-74BD-C3F5313AA6FD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1" creationId="{4067A794-37E0-715C-BCA9-0CBC3D730EA0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2" creationId="{24E21DC3-279A-62F2-BD0E-23E12418337E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3" creationId="{7E9F924A-B6E7-FE36-E40E-313E0B652805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4" creationId="{A5F55DC8-05FB-1CFE-C8CF-378520C76ED9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5" creationId="{BE9BBD46-D369-4616-2D50-A7ECF2BB01DF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6" creationId="{433FFAB5-68A5-24A9-A69C-282F826DD70F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7" creationId="{02637E50-E199-878A-81B5-000EED9AD401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8" creationId="{31E58250-4135-5C74-3FCF-66F6F40FDDD5}"/>
          </ac:spMkLst>
        </pc:spChg>
        <pc:spChg chg="mod">
          <ac:chgData name="PPT Mr." userId="6442ff2356111531" providerId="LiveId" clId="{C011C353-811B-4EB6-9733-1AF244ADE40B}" dt="2023-05-15T07:35:16.905" v="892" actId="1076"/>
          <ac:spMkLst>
            <pc:docMk/>
            <pc:sldMk cId="842204100" sldId="772"/>
            <ac:spMk id="89" creationId="{F7C42E14-E564-6292-2217-0C51524FF0B9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2" creationId="{C79F8CEA-F620-3A0B-AF75-BCC01172138A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3" creationId="{B0A41479-8F73-12C7-2BA9-2563E02720C5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4" creationId="{4242C37F-72CF-6585-9D62-55FD3125E43E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5" creationId="{6DFF8302-207B-F31A-6AA3-09016E51A071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6" creationId="{C4A57917-7B09-067C-9626-4E35A8E7350F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7" creationId="{D01C915F-E60F-825E-0A3E-F118E109677C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8" creationId="{7C09B4EB-E408-B146-8A06-5D9F8CB45423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99" creationId="{F5B6862A-5650-A92A-96F1-55E0DCBB2C74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0" creationId="{DA6A1D6A-869C-1A9D-6F58-39785272BCAF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1" creationId="{59DFC8EB-F086-7A2A-16CC-34B821FE85C6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3" creationId="{966F8798-2CEB-0085-8A13-EF544BD8A18B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4" creationId="{3C690827-5895-053B-C0E8-7487CBC05799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5" creationId="{F5F493B2-EDC3-E256-CA76-17D3EA3A2606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6" creationId="{1CE2320B-A934-2FED-1E52-AA2780185948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7" creationId="{F2C66C1B-48F6-46D7-C014-7BD6C1F0B578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8" creationId="{954F6860-6A71-11A1-18B2-9E496641CACA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09" creationId="{C0474E3A-D830-F952-064A-35AA6AFB6BD5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0" creationId="{AC80533F-58A0-2494-2BF6-1C23538349A1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1" creationId="{A1105080-382D-3C66-7FA2-1A60557FAE12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2" creationId="{F3C108FB-5D93-1F39-95DA-AA4C98DE8BA7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3" creationId="{D4E02E58-927E-79BE-DFBB-2418911800E8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4" creationId="{73B16DE9-1F91-FC84-0845-EEC1E8442E05}"/>
          </ac:spMkLst>
        </pc:spChg>
        <pc:spChg chg="mod">
          <ac:chgData name="PPT Mr." userId="6442ff2356111531" providerId="LiveId" clId="{C011C353-811B-4EB6-9733-1AF244ADE40B}" dt="2023-05-15T07:36:47.705" v="909" actId="164"/>
          <ac:spMkLst>
            <pc:docMk/>
            <pc:sldMk cId="842204100" sldId="772"/>
            <ac:spMk id="115" creationId="{0816D368-074F-526D-9433-A4CA8A2D8925}"/>
          </ac:spMkLst>
        </pc:spChg>
        <pc:spChg chg="add mod">
          <ac:chgData name="PPT Mr." userId="6442ff2356111531" providerId="LiveId" clId="{C011C353-811B-4EB6-9733-1AF244ADE40B}" dt="2023-05-15T07:38:03.106" v="927" actId="1076"/>
          <ac:spMkLst>
            <pc:docMk/>
            <pc:sldMk cId="842204100" sldId="772"/>
            <ac:spMk id="116" creationId="{EBF57990-1C04-25E8-733C-D6996A6755AB}"/>
          </ac:spMkLst>
        </pc:spChg>
        <pc:spChg chg="add mod">
          <ac:chgData name="PPT Mr." userId="6442ff2356111531" providerId="LiveId" clId="{C011C353-811B-4EB6-9733-1AF244ADE40B}" dt="2023-05-15T07:38:03.106" v="927" actId="1076"/>
          <ac:spMkLst>
            <pc:docMk/>
            <pc:sldMk cId="842204100" sldId="772"/>
            <ac:spMk id="117" creationId="{A79CC231-AEBD-1D8B-F373-E52FC7773E7D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1" creationId="{CDA9F895-745F-EC34-64A5-9D1C9203CDBC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3" creationId="{009375C2-9F11-76D4-E771-0E1BF916A0EB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4" creationId="{C40F5777-BA35-0C32-E916-FE87BEB34D10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5" creationId="{1B4B44CB-4328-5FCF-9659-7F7A112CA33E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6" creationId="{A339BB0A-D00E-228A-251C-5A6FAB33DC23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7" creationId="{4A9C4A3B-8FC4-74E5-F7B5-5D3BC8D5B6F6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8" creationId="{8D3D964A-FD41-DB7A-C0AA-21B093C3497C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29" creationId="{D687AE97-1580-EA13-50A4-BFD28573CBFC}"/>
          </ac:spMkLst>
        </pc:spChg>
        <pc:spChg chg="mod">
          <ac:chgData name="PPT Mr." userId="6442ff2356111531" providerId="LiveId" clId="{C011C353-811B-4EB6-9733-1AF244ADE40B}" dt="2023-05-15T07:36:38.989" v="902"/>
          <ac:spMkLst>
            <pc:docMk/>
            <pc:sldMk cId="842204100" sldId="772"/>
            <ac:spMk id="130" creationId="{56978859-03EE-9CDC-EAAB-122983F66D1F}"/>
          </ac:spMkLst>
        </pc:spChg>
        <pc:spChg chg="mod">
          <ac:chgData name="PPT Mr." userId="6442ff2356111531" providerId="LiveId" clId="{C011C353-811B-4EB6-9733-1AF244ADE40B}" dt="2023-05-15T07:37:21.007" v="914" actId="207"/>
          <ac:spMkLst>
            <pc:docMk/>
            <pc:sldMk cId="842204100" sldId="772"/>
            <ac:spMk id="134" creationId="{56BE2640-EE07-8A40-37B6-37261FDBEAC4}"/>
          </ac:spMkLst>
        </pc:spChg>
        <pc:spChg chg="mod">
          <ac:chgData name="PPT Mr." userId="6442ff2356111531" providerId="LiveId" clId="{C011C353-811B-4EB6-9733-1AF244ADE40B}" dt="2023-05-15T07:37:21.007" v="914" actId="207"/>
          <ac:spMkLst>
            <pc:docMk/>
            <pc:sldMk cId="842204100" sldId="772"/>
            <ac:spMk id="135" creationId="{6055CBD7-3B23-55E8-0BAC-FF48988421CF}"/>
          </ac:spMkLst>
        </pc:spChg>
        <pc:spChg chg="mod">
          <ac:chgData name="PPT Mr." userId="6442ff2356111531" providerId="LiveId" clId="{C011C353-811B-4EB6-9733-1AF244ADE40B}" dt="2023-05-15T07:37:21.007" v="914" actId="207"/>
          <ac:spMkLst>
            <pc:docMk/>
            <pc:sldMk cId="842204100" sldId="772"/>
            <ac:spMk id="136" creationId="{B5913AE0-BF75-6CC3-44C1-52D6F030DF94}"/>
          </ac:spMkLst>
        </pc:spChg>
        <pc:spChg chg="mod">
          <ac:chgData name="PPT Mr." userId="6442ff2356111531" providerId="LiveId" clId="{C011C353-811B-4EB6-9733-1AF244ADE40B}" dt="2023-05-15T07:37:42.585" v="924" actId="207"/>
          <ac:spMkLst>
            <pc:docMk/>
            <pc:sldMk cId="842204100" sldId="772"/>
            <ac:spMk id="139" creationId="{FE3319AB-8FD4-C6E4-D89D-5C1B2A6F598F}"/>
          </ac:spMkLst>
        </pc:spChg>
        <pc:spChg chg="mod">
          <ac:chgData name="PPT Mr." userId="6442ff2356111531" providerId="LiveId" clId="{C011C353-811B-4EB6-9733-1AF244ADE40B}" dt="2023-05-15T07:37:42.585" v="924" actId="207"/>
          <ac:spMkLst>
            <pc:docMk/>
            <pc:sldMk cId="842204100" sldId="772"/>
            <ac:spMk id="140" creationId="{A26932F2-9686-C43B-60CF-A97551E2A491}"/>
          </ac:spMkLst>
        </pc:spChg>
        <pc:spChg chg="mod">
          <ac:chgData name="PPT Mr." userId="6442ff2356111531" providerId="LiveId" clId="{C011C353-811B-4EB6-9733-1AF244ADE40B}" dt="2023-05-15T07:37:42.585" v="924" actId="207"/>
          <ac:spMkLst>
            <pc:docMk/>
            <pc:sldMk cId="842204100" sldId="772"/>
            <ac:spMk id="141" creationId="{B6FBD735-BE8B-5FA3-7D9D-2BB7EEB4D1F3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42" creationId="{7D3E2A19-4CA2-5746-D95D-38C5EA5C94ED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44" creationId="{38E2B22F-F929-0DAC-A549-2412A9BEFBAF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45" creationId="{5B166E77-19D1-6619-E637-47966C8A3AE6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46" creationId="{8B980366-3926-A72D-A85E-04FEE0864F18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47" creationId="{79B6D284-1938-1CEE-CE3E-B791DC8D1DBD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48" creationId="{F9CF8C98-F278-8C3D-2B26-CF0B06AD2A42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49" creationId="{2669A66E-A4DD-7165-04E1-7B6DFCE3B481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50" creationId="{A5B478B2-1C75-B013-62F9-9ECBBE4F742F}"/>
          </ac:spMkLst>
        </pc:spChg>
        <pc:spChg chg="add del mod">
          <ac:chgData name="PPT Mr." userId="6442ff2356111531" providerId="LiveId" clId="{C011C353-811B-4EB6-9733-1AF244ADE40B}" dt="2023-05-15T07:38:21.307" v="930" actId="21"/>
          <ac:spMkLst>
            <pc:docMk/>
            <pc:sldMk cId="842204100" sldId="772"/>
            <ac:spMk id="151" creationId="{012A7765-8687-34EA-CDC9-5A24B3A2B622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3" creationId="{DC43C7FE-A562-77AB-C325-CABF6E5284EC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4" creationId="{19985F7D-7E48-3C12-C7A8-E6B020A1C6FF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5" creationId="{AC6F82C0-F091-6345-F39A-BD31DA9FC922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6" creationId="{7E336D8F-0C4A-6EF9-CA62-AC127E359CCA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7" creationId="{B66ADA4A-7F3D-AA3A-42FB-59A783C3E151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8" creationId="{0845F3E5-602F-A463-8555-454C0FF00F72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59" creationId="{D8AEC694-3FC6-3C8B-FB4D-EE4BC1960125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0" creationId="{BF1349A2-3D14-E09F-FA5D-CA4694F6A90D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1" creationId="{31C9FE20-D809-C68C-D193-CFEAC8A15701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2" creationId="{43F79165-349E-4A2C-F00F-579F4596BF07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4" creationId="{5FB49010-F125-A4A8-E19F-330B3CB014A9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6" creationId="{D3682498-CA94-2C40-4975-E1A70E47D1D8}"/>
          </ac:spMkLst>
        </pc:spChg>
        <pc:spChg chg="mod">
          <ac:chgData name="PPT Mr." userId="6442ff2356111531" providerId="LiveId" clId="{C011C353-811B-4EB6-9733-1AF244ADE40B}" dt="2023-05-15T07:38:14.804" v="928"/>
          <ac:spMkLst>
            <pc:docMk/>
            <pc:sldMk cId="842204100" sldId="772"/>
            <ac:spMk id="167" creationId="{6092D7D9-BCF5-DF96-0397-0FFD18328082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68" creationId="{A7337878-BDF1-4857-FA68-6E7445761FC6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170" creationId="{75C6A9A5-8164-DD78-F665-B836824DB632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171" creationId="{C2BF2E14-E0CF-AE0D-D3CD-C2AC65F17FAA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172" creationId="{F05EBB0C-6875-1CB9-5B97-E12365A0FD3B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3" creationId="{674031AD-92BE-5D0C-5EB1-64ADDBF67398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4" creationId="{244ED63A-4D24-2B91-3477-81DF222483A5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5" creationId="{02219E44-A007-300F-82E9-792EE6F1946A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6" creationId="{88F47551-3DAD-A511-CF34-90261D19B5AA}"/>
          </ac:spMkLst>
        </pc:spChg>
        <pc:spChg chg="add mod">
          <ac:chgData name="PPT Mr." userId="6442ff2356111531" providerId="LiveId" clId="{C011C353-811B-4EB6-9733-1AF244ADE40B}" dt="2023-05-15T07:38:27.666" v="932" actId="1076"/>
          <ac:spMkLst>
            <pc:docMk/>
            <pc:sldMk cId="842204100" sldId="772"/>
            <ac:spMk id="177" creationId="{99DDDDB2-65B3-8E0C-DD77-932F9D8103B1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199" creationId="{8322DED9-EFD1-A264-2E0A-2D7E3EE2A291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0" creationId="{CF429CCC-40FF-FD31-C2E7-51F5F8B7B8C5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1" creationId="{6F7A543E-17C6-78BE-8CA8-2AE2B63D626D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2" creationId="{1FDE412C-EF70-0F85-D822-2E43D9E78816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3" creationId="{67C4144B-D7FC-249B-7F5D-FA2BDE756870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4" creationId="{4E1769E9-C497-9703-B8A3-C8D4A3F4D884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5" creationId="{7091C129-B75E-BD50-78F0-ADF34B865F85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06" creationId="{3699C3B1-DB9F-4A2F-FD2F-8AAD69D935F4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16" creationId="{5D766FA9-2CC5-4A73-5F26-E1AAD9144380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17" creationId="{7F39EC04-489D-2222-6D31-56BDFB3C71CE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18" creationId="{E58684EE-8BBA-89CD-EE1F-70A8C635F2C7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32" creationId="{4FBA0F3A-267F-F7B7-98DB-919B70AEE1E5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33" creationId="{C056A11D-5BB6-D3E0-E965-DDAE1971AE54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34" creationId="{CCA09D0F-39C2-440E-6CEF-4408DD574FBE}"/>
          </ac:spMkLst>
        </pc:spChg>
        <pc:spChg chg="del">
          <ac:chgData name="PPT Mr." userId="6442ff2356111531" providerId="LiveId" clId="{C011C353-811B-4EB6-9733-1AF244ADE40B}" dt="2023-05-15T06:58:45.516" v="881" actId="478"/>
          <ac:spMkLst>
            <pc:docMk/>
            <pc:sldMk cId="842204100" sldId="772"/>
            <ac:spMk id="235" creationId="{8D31FE2E-51D6-93B9-824D-BBCA884C5C96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36" creationId="{6FDB6A71-F2F3-3D54-BC87-44784DCC0D5B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38" creationId="{C508BAC0-3F7F-9093-9B03-F182078FDEE1}"/>
          </ac:spMkLst>
        </pc:spChg>
        <pc:spChg chg="mod">
          <ac:chgData name="PPT Mr." userId="6442ff2356111531" providerId="LiveId" clId="{C011C353-811B-4EB6-9733-1AF244ADE40B}" dt="2023-05-15T07:38:21.842" v="931"/>
          <ac:spMkLst>
            <pc:docMk/>
            <pc:sldMk cId="842204100" sldId="772"/>
            <ac:spMk id="239" creationId="{444436E6-FCAE-8913-227B-8B708E4AAB73}"/>
          </ac:spMkLst>
        </pc:spChg>
        <pc:spChg chg="add mod">
          <ac:chgData name="PPT Mr." userId="6442ff2356111531" providerId="LiveId" clId="{C011C353-811B-4EB6-9733-1AF244ADE40B}" dt="2023-05-15T07:39:37.451" v="957" actId="207"/>
          <ac:spMkLst>
            <pc:docMk/>
            <pc:sldMk cId="842204100" sldId="772"/>
            <ac:spMk id="240" creationId="{14FB0B33-F7D3-BCF4-544E-44A0E09A1D90}"/>
          </ac:spMkLst>
        </pc:spChg>
        <pc:grpChg chg="add del mod">
          <ac:chgData name="PPT Mr." userId="6442ff2356111531" providerId="LiveId" clId="{C011C353-811B-4EB6-9733-1AF244ADE40B}" dt="2023-05-15T07:35:12.227" v="890" actId="21"/>
          <ac:grpSpMkLst>
            <pc:docMk/>
            <pc:sldMk cId="842204100" sldId="772"/>
            <ac:grpSpMk id="5" creationId="{85B7EBD6-DD37-EC17-69A5-EB51C67D1547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9" creationId="{9B6F1D6E-9142-4BE6-91B8-23C5DB7B137F}"/>
          </ac:grpSpMkLst>
        </pc:grpChg>
        <pc:grpChg chg="mod">
          <ac:chgData name="PPT Mr." userId="6442ff2356111531" providerId="LiveId" clId="{C011C353-811B-4EB6-9733-1AF244ADE40B}" dt="2023-05-15T07:35:00.665" v="885" actId="1076"/>
          <ac:grpSpMkLst>
            <pc:docMk/>
            <pc:sldMk cId="842204100" sldId="772"/>
            <ac:grpSpMk id="37" creationId="{4E2C18D0-6E69-64B1-641B-87A76C6D47B4}"/>
          </ac:grpSpMkLst>
        </pc:grpChg>
        <pc:grpChg chg="add del mod">
          <ac:chgData name="PPT Mr." userId="6442ff2356111531" providerId="LiveId" clId="{C011C353-811B-4EB6-9733-1AF244ADE40B}" dt="2023-05-15T07:35:24.231" v="894" actId="21"/>
          <ac:grpSpMkLst>
            <pc:docMk/>
            <pc:sldMk cId="842204100" sldId="772"/>
            <ac:grpSpMk id="57" creationId="{3F69A1EA-A391-3153-D51C-03CB4326A954}"/>
          </ac:grpSpMkLst>
        </pc:grpChg>
        <pc:grpChg chg="mod">
          <ac:chgData name="PPT Mr." userId="6442ff2356111531" providerId="LiveId" clId="{C011C353-811B-4EB6-9733-1AF244ADE40B}" dt="2023-05-15T07:35:16.905" v="892" actId="1076"/>
          <ac:grpSpMkLst>
            <pc:docMk/>
            <pc:sldMk cId="842204100" sldId="772"/>
            <ac:grpSpMk id="72" creationId="{D326EEB7-F517-03EF-CBD8-09C5011C4113}"/>
          </ac:grpSpMkLst>
        </pc:grpChg>
        <pc:grpChg chg="add mod">
          <ac:chgData name="PPT Mr." userId="6442ff2356111531" providerId="LiveId" clId="{C011C353-811B-4EB6-9733-1AF244ADE40B}" dt="2023-05-15T07:36:47.705" v="909" actId="164"/>
          <ac:grpSpMkLst>
            <pc:docMk/>
            <pc:sldMk cId="842204100" sldId="772"/>
            <ac:grpSpMk id="91" creationId="{B4D05AC6-576D-E284-3C8C-00913CAB8A99}"/>
          </ac:grpSpMkLst>
        </pc:grpChg>
        <pc:grpChg chg="mod">
          <ac:chgData name="PPT Mr." userId="6442ff2356111531" providerId="LiveId" clId="{C011C353-811B-4EB6-9733-1AF244ADE40B}" dt="2023-05-15T07:36:47.705" v="909" actId="164"/>
          <ac:grpSpMkLst>
            <pc:docMk/>
            <pc:sldMk cId="842204100" sldId="772"/>
            <ac:grpSpMk id="102" creationId="{4CED60F9-79BA-A4B8-1BBD-353F83B343CA}"/>
          </ac:grpSpMkLst>
        </pc:grpChg>
        <pc:grpChg chg="add del mod">
          <ac:chgData name="PPT Mr." userId="6442ff2356111531" providerId="LiveId" clId="{C011C353-811B-4EB6-9733-1AF244ADE40B}" dt="2023-05-15T07:36:44.682" v="907" actId="478"/>
          <ac:grpSpMkLst>
            <pc:docMk/>
            <pc:sldMk cId="842204100" sldId="772"/>
            <ac:grpSpMk id="118" creationId="{BC77EB46-6AC6-49E4-7B06-389E256FE377}"/>
          </ac:grpSpMkLst>
        </pc:grpChg>
        <pc:grpChg chg="mod">
          <ac:chgData name="PPT Mr." userId="6442ff2356111531" providerId="LiveId" clId="{C011C353-811B-4EB6-9733-1AF244ADE40B}" dt="2023-05-15T07:36:38.989" v="902"/>
          <ac:grpSpMkLst>
            <pc:docMk/>
            <pc:sldMk cId="842204100" sldId="772"/>
            <ac:grpSpMk id="119" creationId="{7B079609-32CF-5E1B-98EC-E7EC95FF788D}"/>
          </ac:grpSpMkLst>
        </pc:grpChg>
        <pc:grpChg chg="mod">
          <ac:chgData name="PPT Mr." userId="6442ff2356111531" providerId="LiveId" clId="{C011C353-811B-4EB6-9733-1AF244ADE40B}" dt="2023-05-15T07:36:38.989" v="902"/>
          <ac:grpSpMkLst>
            <pc:docMk/>
            <pc:sldMk cId="842204100" sldId="772"/>
            <ac:grpSpMk id="120" creationId="{8A13E14E-47FE-4827-2CD0-66583E132782}"/>
          </ac:grpSpMkLst>
        </pc:grpChg>
        <pc:grpChg chg="mod">
          <ac:chgData name="PPT Mr." userId="6442ff2356111531" providerId="LiveId" clId="{C011C353-811B-4EB6-9733-1AF244ADE40B}" dt="2023-05-15T07:36:38.989" v="902"/>
          <ac:grpSpMkLst>
            <pc:docMk/>
            <pc:sldMk cId="842204100" sldId="772"/>
            <ac:grpSpMk id="122" creationId="{5EC5BDF2-82E8-C477-3AA1-5697C75459AF}"/>
          </ac:grpSpMkLst>
        </pc:grpChg>
        <pc:grpChg chg="add mod">
          <ac:chgData name="PPT Mr." userId="6442ff2356111531" providerId="LiveId" clId="{C011C353-811B-4EB6-9733-1AF244ADE40B}" dt="2023-05-15T07:36:47.705" v="909" actId="164"/>
          <ac:grpSpMkLst>
            <pc:docMk/>
            <pc:sldMk cId="842204100" sldId="772"/>
            <ac:grpSpMk id="131" creationId="{45519959-466B-6980-696F-4DBF2981780E}"/>
          </ac:grpSpMkLst>
        </pc:grpChg>
        <pc:grpChg chg="add del mod">
          <ac:chgData name="PPT Mr." userId="6442ff2356111531" providerId="LiveId" clId="{C011C353-811B-4EB6-9733-1AF244ADE40B}" dt="2023-05-15T07:37:22.288" v="915" actId="21"/>
          <ac:grpSpMkLst>
            <pc:docMk/>
            <pc:sldMk cId="842204100" sldId="772"/>
            <ac:grpSpMk id="132" creationId="{0D18293E-8C2A-F1E4-2148-59C7385D4F72}"/>
          </ac:grpSpMkLst>
        </pc:grpChg>
        <pc:grpChg chg="mod">
          <ac:chgData name="PPT Mr." userId="6442ff2356111531" providerId="LiveId" clId="{C011C353-811B-4EB6-9733-1AF244ADE40B}" dt="2023-05-15T07:37:21.007" v="914" actId="207"/>
          <ac:grpSpMkLst>
            <pc:docMk/>
            <pc:sldMk cId="842204100" sldId="772"/>
            <ac:grpSpMk id="133" creationId="{FBAA34C8-466A-874D-1E8E-8B4C482A458E}"/>
          </ac:grpSpMkLst>
        </pc:grpChg>
        <pc:grpChg chg="add mod ord">
          <ac:chgData name="PPT Mr." userId="6442ff2356111531" providerId="LiveId" clId="{C011C353-811B-4EB6-9733-1AF244ADE40B}" dt="2023-05-15T07:38:03.106" v="927" actId="1076"/>
          <ac:grpSpMkLst>
            <pc:docMk/>
            <pc:sldMk cId="842204100" sldId="772"/>
            <ac:grpSpMk id="137" creationId="{128A1E49-4E46-02E7-5D2F-2EC61360A776}"/>
          </ac:grpSpMkLst>
        </pc:grpChg>
        <pc:grpChg chg="mod">
          <ac:chgData name="PPT Mr." userId="6442ff2356111531" providerId="LiveId" clId="{C011C353-811B-4EB6-9733-1AF244ADE40B}" dt="2023-05-15T07:37:42.585" v="924" actId="207"/>
          <ac:grpSpMkLst>
            <pc:docMk/>
            <pc:sldMk cId="842204100" sldId="772"/>
            <ac:grpSpMk id="138" creationId="{3E5EF723-DFEF-A665-6483-B2E1A1F9C85D}"/>
          </ac:grpSpMkLst>
        </pc:grpChg>
        <pc:grpChg chg="add del mod">
          <ac:chgData name="PPT Mr." userId="6442ff2356111531" providerId="LiveId" clId="{C011C353-811B-4EB6-9733-1AF244ADE40B}" dt="2023-05-15T07:38:21.307" v="930" actId="21"/>
          <ac:grpSpMkLst>
            <pc:docMk/>
            <pc:sldMk cId="842204100" sldId="772"/>
            <ac:grpSpMk id="143" creationId="{E1032877-C92F-D854-026F-E342B4C7F3CE}"/>
          </ac:grpSpMkLst>
        </pc:grpChg>
        <pc:grpChg chg="add del mod">
          <ac:chgData name="PPT Mr." userId="6442ff2356111531" providerId="LiveId" clId="{C011C353-811B-4EB6-9733-1AF244ADE40B}" dt="2023-05-15T07:38:21.307" v="930" actId="21"/>
          <ac:grpSpMkLst>
            <pc:docMk/>
            <pc:sldMk cId="842204100" sldId="772"/>
            <ac:grpSpMk id="152" creationId="{F7AA86BA-7C6E-BB59-31F4-3CD3E534C648}"/>
          </ac:grpSpMkLst>
        </pc:grpChg>
        <pc:grpChg chg="mod">
          <ac:chgData name="PPT Mr." userId="6442ff2356111531" providerId="LiveId" clId="{C011C353-811B-4EB6-9733-1AF244ADE40B}" dt="2023-05-15T07:38:14.804" v="928"/>
          <ac:grpSpMkLst>
            <pc:docMk/>
            <pc:sldMk cId="842204100" sldId="772"/>
            <ac:grpSpMk id="163" creationId="{8F69C7BC-4941-EEC5-86CF-D2DC3989772A}"/>
          </ac:grpSpMkLst>
        </pc:grpChg>
        <pc:grpChg chg="mod">
          <ac:chgData name="PPT Mr." userId="6442ff2356111531" providerId="LiveId" clId="{C011C353-811B-4EB6-9733-1AF244ADE40B}" dt="2023-05-15T07:38:14.804" v="928"/>
          <ac:grpSpMkLst>
            <pc:docMk/>
            <pc:sldMk cId="842204100" sldId="772"/>
            <ac:grpSpMk id="165" creationId="{DF9D9E90-2B56-BD9D-B3F2-451DCC1BF271}"/>
          </ac:grpSpMkLst>
        </pc:grpChg>
        <pc:grpChg chg="add mod">
          <ac:chgData name="PPT Mr." userId="6442ff2356111531" providerId="LiveId" clId="{C011C353-811B-4EB6-9733-1AF244ADE40B}" dt="2023-05-15T07:38:27.666" v="932" actId="1076"/>
          <ac:grpSpMkLst>
            <pc:docMk/>
            <pc:sldMk cId="842204100" sldId="772"/>
            <ac:grpSpMk id="169" creationId="{47C15DB0-41E7-0764-5B79-D0E256AC5A16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178" creationId="{F3EC10CC-BA0D-4529-D606-15CA8494F2CE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182" creationId="{75293CDD-5A6C-BA6A-872A-05053A1C2796}"/>
          </ac:grpSpMkLst>
        </pc:grpChg>
        <pc:grpChg chg="add mod">
          <ac:chgData name="PPT Mr." userId="6442ff2356111531" providerId="LiveId" clId="{C011C353-811B-4EB6-9733-1AF244ADE40B}" dt="2023-05-15T07:38:27.666" v="932" actId="1076"/>
          <ac:grpSpMkLst>
            <pc:docMk/>
            <pc:sldMk cId="842204100" sldId="772"/>
            <ac:grpSpMk id="198" creationId="{0B81CF4B-FC58-D45D-77BD-1916A5221E40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07" creationId="{7FCA6DAC-CE22-D1EA-1313-A8248E2680EA}"/>
          </ac:grpSpMkLst>
        </pc:grpChg>
        <pc:grpChg chg="mod">
          <ac:chgData name="PPT Mr." userId="6442ff2356111531" providerId="LiveId" clId="{C011C353-811B-4EB6-9733-1AF244ADE40B}" dt="2023-05-15T07:38:21.842" v="931"/>
          <ac:grpSpMkLst>
            <pc:docMk/>
            <pc:sldMk cId="842204100" sldId="772"/>
            <ac:grpSpMk id="220" creationId="{AB976CCD-F418-5B4D-86CE-D856DDFAAF65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22" creationId="{0809ED64-6E19-73E9-A342-4FF3AB1E07CF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23" creationId="{6451240B-BF39-FFF7-AE67-A6B92A710A6D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26" creationId="{5D414243-31ED-18C2-399E-58E473DF445A}"/>
          </ac:grpSpMkLst>
        </pc:grpChg>
        <pc:grpChg chg="del">
          <ac:chgData name="PPT Mr." userId="6442ff2356111531" providerId="LiveId" clId="{C011C353-811B-4EB6-9733-1AF244ADE40B}" dt="2023-05-15T06:58:45.516" v="881" actId="478"/>
          <ac:grpSpMkLst>
            <pc:docMk/>
            <pc:sldMk cId="842204100" sldId="772"/>
            <ac:grpSpMk id="229" creationId="{2D5770B9-A99F-A59C-A794-4D778F3154FE}"/>
          </ac:grpSpMkLst>
        </pc:grpChg>
        <pc:grpChg chg="mod">
          <ac:chgData name="PPT Mr." userId="6442ff2356111531" providerId="LiveId" clId="{C011C353-811B-4EB6-9733-1AF244ADE40B}" dt="2023-05-15T07:38:21.842" v="931"/>
          <ac:grpSpMkLst>
            <pc:docMk/>
            <pc:sldMk cId="842204100" sldId="772"/>
            <ac:grpSpMk id="237" creationId="{2A5FE38E-F3D8-439F-89CC-BA4AFB27CF15}"/>
          </ac:grpSpMkLst>
        </pc:grpChg>
        <pc:picChg chg="add del mod">
          <ac:chgData name="PPT Mr." userId="6442ff2356111531" providerId="LiveId" clId="{C011C353-811B-4EB6-9733-1AF244ADE40B}" dt="2023-05-15T07:35:12.227" v="890" actId="21"/>
          <ac:picMkLst>
            <pc:docMk/>
            <pc:sldMk cId="842204100" sldId="772"/>
            <ac:picMk id="4" creationId="{B700A80E-352C-A80C-83DB-1012C6D58984}"/>
          </ac:picMkLst>
        </pc:picChg>
        <pc:picChg chg="add del mod">
          <ac:chgData name="PPT Mr." userId="6442ff2356111531" providerId="LiveId" clId="{C011C353-811B-4EB6-9733-1AF244ADE40B}" dt="2023-05-15T07:35:24.231" v="894" actId="21"/>
          <ac:picMkLst>
            <pc:docMk/>
            <pc:sldMk cId="842204100" sldId="772"/>
            <ac:picMk id="56" creationId="{F806BD47-D2B3-A556-0FB5-447192AAD644}"/>
          </ac:picMkLst>
        </pc:picChg>
        <pc:picChg chg="add mod">
          <ac:chgData name="PPT Mr." userId="6442ff2356111531" providerId="LiveId" clId="{C011C353-811B-4EB6-9733-1AF244ADE40B}" dt="2023-05-15T07:36:47.705" v="909" actId="164"/>
          <ac:picMkLst>
            <pc:docMk/>
            <pc:sldMk cId="842204100" sldId="772"/>
            <ac:picMk id="90" creationId="{2E7F62AC-9769-2D80-062F-8FC3218F517D}"/>
          </ac:picMkLst>
        </pc:picChg>
      </pc:sldChg>
      <pc:sldChg chg="addSp delSp modSp add mod">
        <pc:chgData name="PPT Mr." userId="6442ff2356111531" providerId="LiveId" clId="{C011C353-811B-4EB6-9733-1AF244ADE40B}" dt="2023-05-15T07:46:56" v="1103" actId="14100"/>
        <pc:sldMkLst>
          <pc:docMk/>
          <pc:sldMk cId="1196333972" sldId="773"/>
        </pc:sldMkLst>
        <pc:spChg chg="add mod ord topLvl">
          <ac:chgData name="PPT Mr." userId="6442ff2356111531" providerId="LiveId" clId="{C011C353-811B-4EB6-9733-1AF244ADE40B}" dt="2023-05-15T07:46:25.689" v="1086" actId="12789"/>
          <ac:spMkLst>
            <pc:docMk/>
            <pc:sldMk cId="1196333972" sldId="773"/>
            <ac:spMk id="2" creationId="{3F78C8D9-04EA-4F6A-A191-9070DDD03AA9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3" creationId="{D5921374-FD78-5930-55A3-D051B5DB0C0C}"/>
          </ac:spMkLst>
        </pc:spChg>
        <pc:spChg chg="add mod topLvl">
          <ac:chgData name="PPT Mr." userId="6442ff2356111531" providerId="LiveId" clId="{C011C353-811B-4EB6-9733-1AF244ADE40B}" dt="2023-05-15T07:46:49.895" v="1101" actId="12788"/>
          <ac:spMkLst>
            <pc:docMk/>
            <pc:sldMk cId="1196333972" sldId="773"/>
            <ac:spMk id="4" creationId="{4511F9AC-83F9-E1F8-87E7-ADEE357A9C44}"/>
          </ac:spMkLst>
        </pc:spChg>
        <pc:spChg chg="add mod ord topLvl">
          <ac:chgData name="PPT Mr." userId="6442ff2356111531" providerId="LiveId" clId="{C011C353-811B-4EB6-9733-1AF244ADE40B}" dt="2023-05-15T07:45:58.917" v="1076" actId="207"/>
          <ac:spMkLst>
            <pc:docMk/>
            <pc:sldMk cId="1196333972" sldId="773"/>
            <ac:spMk id="5" creationId="{B884C713-8C94-A3C3-DA66-82B146F33684}"/>
          </ac:spMkLst>
        </pc:spChg>
        <pc:spChg chg="add mod ord">
          <ac:chgData name="PPT Mr." userId="6442ff2356111531" providerId="LiveId" clId="{C011C353-811B-4EB6-9733-1AF244ADE40B}" dt="2023-05-15T07:42:26.271" v="1017" actId="1076"/>
          <ac:spMkLst>
            <pc:docMk/>
            <pc:sldMk cId="1196333972" sldId="773"/>
            <ac:spMk id="7" creationId="{EE60A4B3-C55D-0F75-6930-C00967107FFC}"/>
          </ac:spMkLst>
        </pc:spChg>
        <pc:spChg chg="add mod">
          <ac:chgData name="PPT Mr." userId="6442ff2356111531" providerId="LiveId" clId="{C011C353-811B-4EB6-9733-1AF244ADE40B}" dt="2023-05-15T07:42:00.164" v="1007" actId="12789"/>
          <ac:spMkLst>
            <pc:docMk/>
            <pc:sldMk cId="1196333972" sldId="773"/>
            <ac:spMk id="8" creationId="{F0040AB8-26FE-7D6E-A5EA-D35702A9FE4B}"/>
          </ac:spMkLst>
        </pc:spChg>
        <pc:spChg chg="add mod">
          <ac:chgData name="PPT Mr." userId="6442ff2356111531" providerId="LiveId" clId="{C011C353-811B-4EB6-9733-1AF244ADE40B}" dt="2023-05-15T07:42:28.952" v="1018" actId="1076"/>
          <ac:spMkLst>
            <pc:docMk/>
            <pc:sldMk cId="1196333972" sldId="773"/>
            <ac:spMk id="9" creationId="{F5096F49-D980-1676-2B87-2CFBED41267B}"/>
          </ac:spMkLst>
        </pc:spChg>
        <pc:spChg chg="add del mod">
          <ac:chgData name="PPT Mr." userId="6442ff2356111531" providerId="LiveId" clId="{C011C353-811B-4EB6-9733-1AF244ADE40B}" dt="2023-05-15T07:43:24.452" v="1029" actId="21"/>
          <ac:spMkLst>
            <pc:docMk/>
            <pc:sldMk cId="1196333972" sldId="773"/>
            <ac:spMk id="10" creationId="{81A753EF-424D-D004-8E01-C7912DC35CA9}"/>
          </ac:spMkLst>
        </pc:spChg>
        <pc:spChg chg="add del mod">
          <ac:chgData name="PPT Mr." userId="6442ff2356111531" providerId="LiveId" clId="{C011C353-811B-4EB6-9733-1AF244ADE40B}" dt="2023-05-15T07:43:24.452" v="1029" actId="21"/>
          <ac:spMkLst>
            <pc:docMk/>
            <pc:sldMk cId="1196333972" sldId="773"/>
            <ac:spMk id="11" creationId="{A3552760-3A90-F1C5-2A52-24A09B59EDC0}"/>
          </ac:spMkLst>
        </pc:spChg>
        <pc:spChg chg="add mod">
          <ac:chgData name="PPT Mr." userId="6442ff2356111531" providerId="LiveId" clId="{C011C353-811B-4EB6-9733-1AF244ADE40B}" dt="2023-05-15T07:44:17.281" v="1046" actId="1076"/>
          <ac:spMkLst>
            <pc:docMk/>
            <pc:sldMk cId="1196333972" sldId="773"/>
            <ac:spMk id="12" creationId="{2B90C148-F0E5-C54C-113C-5AC0FA31C23D}"/>
          </ac:spMkLst>
        </pc:spChg>
        <pc:spChg chg="add mod">
          <ac:chgData name="PPT Mr." userId="6442ff2356111531" providerId="LiveId" clId="{C011C353-811B-4EB6-9733-1AF244ADE40B}" dt="2023-05-15T07:44:05.014" v="1043" actId="1076"/>
          <ac:spMkLst>
            <pc:docMk/>
            <pc:sldMk cId="1196333972" sldId="773"/>
            <ac:spMk id="13" creationId="{9FABFDF9-EEC7-D986-852A-431AE7AF7987}"/>
          </ac:spMkLst>
        </pc:spChg>
        <pc:spChg chg="add mod">
          <ac:chgData name="PPT Mr." userId="6442ff2356111531" providerId="LiveId" clId="{C011C353-811B-4EB6-9733-1AF244ADE40B}" dt="2023-05-15T07:43:57.341" v="1038" actId="571"/>
          <ac:spMkLst>
            <pc:docMk/>
            <pc:sldMk cId="1196333972" sldId="773"/>
            <ac:spMk id="14" creationId="{54AD808A-02F5-E962-A7E4-1305D40C9B37}"/>
          </ac:spMkLst>
        </pc:spChg>
        <pc:spChg chg="add mod">
          <ac:chgData name="PPT Mr." userId="6442ff2356111531" providerId="LiveId" clId="{C011C353-811B-4EB6-9733-1AF244ADE40B}" dt="2023-05-15T07:43:57.341" v="1038" actId="571"/>
          <ac:spMkLst>
            <pc:docMk/>
            <pc:sldMk cId="1196333972" sldId="773"/>
            <ac:spMk id="15" creationId="{A732DA19-9D92-6725-A084-62C03F79F8BE}"/>
          </ac:spMkLst>
        </pc:spChg>
        <pc:spChg chg="add mod">
          <ac:chgData name="PPT Mr." userId="6442ff2356111531" providerId="LiveId" clId="{C011C353-811B-4EB6-9733-1AF244ADE40B}" dt="2023-05-15T07:44:22.848" v="1047" actId="571"/>
          <ac:spMkLst>
            <pc:docMk/>
            <pc:sldMk cId="1196333972" sldId="773"/>
            <ac:spMk id="16" creationId="{D1580579-5662-F9C3-E543-2955DA264047}"/>
          </ac:spMkLst>
        </pc:spChg>
        <pc:spChg chg="add mod">
          <ac:chgData name="PPT Mr." userId="6442ff2356111531" providerId="LiveId" clId="{C011C353-811B-4EB6-9733-1AF244ADE40B}" dt="2023-05-15T07:44:22.848" v="1047" actId="571"/>
          <ac:spMkLst>
            <pc:docMk/>
            <pc:sldMk cId="1196333972" sldId="773"/>
            <ac:spMk id="17" creationId="{40279C37-C80D-94F8-21EB-3401CDAB6EA9}"/>
          </ac:spMkLst>
        </pc:spChg>
        <pc:spChg chg="add mod">
          <ac:chgData name="PPT Mr." userId="6442ff2356111531" providerId="LiveId" clId="{C011C353-811B-4EB6-9733-1AF244ADE40B}" dt="2023-05-15T07:46:02.997" v="1077" actId="1076"/>
          <ac:spMkLst>
            <pc:docMk/>
            <pc:sldMk cId="1196333972" sldId="773"/>
            <ac:spMk id="18" creationId="{5E7CF220-A2C3-C776-574B-D89B3D5F2A27}"/>
          </ac:spMkLst>
        </pc:spChg>
        <pc:spChg chg="add mod">
          <ac:chgData name="PPT Mr." userId="6442ff2356111531" providerId="LiveId" clId="{C011C353-811B-4EB6-9733-1AF244ADE40B}" dt="2023-05-15T07:46:02.997" v="1077" actId="1076"/>
          <ac:spMkLst>
            <pc:docMk/>
            <pc:sldMk cId="1196333972" sldId="773"/>
            <ac:spMk id="19" creationId="{5C6D31BF-C3AD-4815-A444-F0087FD7F1A6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16" creationId="{EBF57990-1C04-25E8-733C-D6996A6755AB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17" creationId="{A79CC231-AEBD-1D8B-F373-E52FC7773E7D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68" creationId="{A7337878-BDF1-4857-FA68-6E7445761FC6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3" creationId="{674031AD-92BE-5D0C-5EB1-64ADDBF67398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4" creationId="{244ED63A-4D24-2B91-3477-81DF222483A5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5" creationId="{02219E44-A007-300F-82E9-792EE6F1946A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6" creationId="{88F47551-3DAD-A511-CF34-90261D19B5AA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177" creationId="{99DDDDB2-65B3-8E0C-DD77-932F9D8103B1}"/>
          </ac:spMkLst>
        </pc:spChg>
        <pc:spChg chg="del">
          <ac:chgData name="PPT Mr." userId="6442ff2356111531" providerId="LiveId" clId="{C011C353-811B-4EB6-9733-1AF244ADE40B}" dt="2023-05-15T07:40:02.095" v="959" actId="478"/>
          <ac:spMkLst>
            <pc:docMk/>
            <pc:sldMk cId="1196333972" sldId="773"/>
            <ac:spMk id="240" creationId="{14FB0B33-F7D3-BCF4-544E-44A0E09A1D90}"/>
          </ac:spMkLst>
        </pc:spChg>
        <pc:grpChg chg="add del mod">
          <ac:chgData name="PPT Mr." userId="6442ff2356111531" providerId="LiveId" clId="{C011C353-811B-4EB6-9733-1AF244ADE40B}" dt="2023-05-15T07:40:51.661" v="967" actId="165"/>
          <ac:grpSpMkLst>
            <pc:docMk/>
            <pc:sldMk cId="1196333972" sldId="773"/>
            <ac:grpSpMk id="6" creationId="{F41A44E5-B003-7ECB-51B2-538F1938F1F5}"/>
          </ac:grpSpMkLst>
        </pc:grpChg>
        <pc:grpChg chg="del">
          <ac:chgData name="PPT Mr." userId="6442ff2356111531" providerId="LiveId" clId="{C011C353-811B-4EB6-9733-1AF244ADE40B}" dt="2023-05-15T07:40:02.095" v="959" actId="478"/>
          <ac:grpSpMkLst>
            <pc:docMk/>
            <pc:sldMk cId="1196333972" sldId="773"/>
            <ac:grpSpMk id="91" creationId="{B4D05AC6-576D-E284-3C8C-00913CAB8A99}"/>
          </ac:grpSpMkLst>
        </pc:grpChg>
        <pc:grpChg chg="del">
          <ac:chgData name="PPT Mr." userId="6442ff2356111531" providerId="LiveId" clId="{C011C353-811B-4EB6-9733-1AF244ADE40B}" dt="2023-05-15T07:40:02.095" v="959" actId="478"/>
          <ac:grpSpMkLst>
            <pc:docMk/>
            <pc:sldMk cId="1196333972" sldId="773"/>
            <ac:grpSpMk id="137" creationId="{128A1E49-4E46-02E7-5D2F-2EC61360A776}"/>
          </ac:grpSpMkLst>
        </pc:grpChg>
        <pc:grpChg chg="del">
          <ac:chgData name="PPT Mr." userId="6442ff2356111531" providerId="LiveId" clId="{C011C353-811B-4EB6-9733-1AF244ADE40B}" dt="2023-05-15T07:40:02.095" v="959" actId="478"/>
          <ac:grpSpMkLst>
            <pc:docMk/>
            <pc:sldMk cId="1196333972" sldId="773"/>
            <ac:grpSpMk id="169" creationId="{47C15DB0-41E7-0764-5B79-D0E256AC5A16}"/>
          </ac:grpSpMkLst>
        </pc:grpChg>
        <pc:grpChg chg="del">
          <ac:chgData name="PPT Mr." userId="6442ff2356111531" providerId="LiveId" clId="{C011C353-811B-4EB6-9733-1AF244ADE40B}" dt="2023-05-15T07:40:02.095" v="959" actId="478"/>
          <ac:grpSpMkLst>
            <pc:docMk/>
            <pc:sldMk cId="1196333972" sldId="773"/>
            <ac:grpSpMk id="198" creationId="{0B81CF4B-FC58-D45D-77BD-1916A5221E40}"/>
          </ac:grpSpMkLst>
        </pc:grpChg>
        <pc:picChg chg="del">
          <ac:chgData name="PPT Mr." userId="6442ff2356111531" providerId="LiveId" clId="{C011C353-811B-4EB6-9733-1AF244ADE40B}" dt="2023-05-15T07:40:02.095" v="959" actId="478"/>
          <ac:picMkLst>
            <pc:docMk/>
            <pc:sldMk cId="1196333972" sldId="773"/>
            <ac:picMk id="90" creationId="{2E7F62AC-9769-2D80-062F-8FC3218F517D}"/>
          </ac:picMkLst>
        </pc:picChg>
        <pc:cxnChg chg="add mod">
          <ac:chgData name="PPT Mr." userId="6442ff2356111531" providerId="LiveId" clId="{C011C353-811B-4EB6-9733-1AF244ADE40B}" dt="2023-05-15T07:46:27.695" v="1087" actId="1076"/>
          <ac:cxnSpMkLst>
            <pc:docMk/>
            <pc:sldMk cId="1196333972" sldId="773"/>
            <ac:cxnSpMk id="21" creationId="{153F3F1A-4F89-65C0-9101-3551BB2BD206}"/>
          </ac:cxnSpMkLst>
        </pc:cxnChg>
        <pc:cxnChg chg="add mod">
          <ac:chgData name="PPT Mr." userId="6442ff2356111531" providerId="LiveId" clId="{C011C353-811B-4EB6-9733-1AF244ADE40B}" dt="2023-05-15T07:46:41.194" v="1091" actId="1076"/>
          <ac:cxnSpMkLst>
            <pc:docMk/>
            <pc:sldMk cId="1196333972" sldId="773"/>
            <ac:cxnSpMk id="22" creationId="{E099CFB9-13C2-CA90-6AA4-B75933325973}"/>
          </ac:cxnSpMkLst>
        </pc:cxnChg>
        <pc:cxnChg chg="add mod">
          <ac:chgData name="PPT Mr." userId="6442ff2356111531" providerId="LiveId" clId="{C011C353-811B-4EB6-9733-1AF244ADE40B}" dt="2023-05-15T07:46:56" v="1103" actId="14100"/>
          <ac:cxnSpMkLst>
            <pc:docMk/>
            <pc:sldMk cId="1196333972" sldId="773"/>
            <ac:cxnSpMk id="23" creationId="{AC33920F-3B63-273E-A6C1-96377164363C}"/>
          </ac:cxnSpMkLst>
        </pc:cxnChg>
      </pc:sldChg>
      <pc:sldChg chg="addSp delSp modSp add mod">
        <pc:chgData name="PPT Mr." userId="6442ff2356111531" providerId="LiveId" clId="{C011C353-811B-4EB6-9733-1AF244ADE40B}" dt="2023-05-15T08:00:29.453" v="1597" actId="404"/>
        <pc:sldMkLst>
          <pc:docMk/>
          <pc:sldMk cId="2065747250" sldId="774"/>
        </pc:sldMkLst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2" creationId="{3F78C8D9-04EA-4F6A-A191-9070DDD03AA9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4" creationId="{4511F9AC-83F9-E1F8-87E7-ADEE357A9C44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5" creationId="{B884C713-8C94-A3C3-DA66-82B146F33684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7" creationId="{EE60A4B3-C55D-0F75-6930-C00967107FFC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8" creationId="{F0040AB8-26FE-7D6E-A5EA-D35702A9FE4B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9" creationId="{F5096F49-D980-1676-2B87-2CFBED41267B}"/>
          </ac:spMkLst>
        </pc:spChg>
        <pc:spChg chg="del mod">
          <ac:chgData name="PPT Mr." userId="6442ff2356111531" providerId="LiveId" clId="{C011C353-811B-4EB6-9733-1AF244ADE40B}" dt="2023-05-15T07:57:06.212" v="1565" actId="478"/>
          <ac:spMkLst>
            <pc:docMk/>
            <pc:sldMk cId="2065747250" sldId="774"/>
            <ac:spMk id="11" creationId="{A91C92B7-D7C4-BE41-9181-0BAF083CA42D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2" creationId="{2B90C148-F0E5-C54C-113C-5AC0FA31C23D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3" creationId="{9FABFDF9-EEC7-D986-852A-431AE7AF7987}"/>
          </ac:spMkLst>
        </pc:spChg>
        <pc:spChg chg="del mod">
          <ac:chgData name="PPT Mr." userId="6442ff2356111531" providerId="LiveId" clId="{C011C353-811B-4EB6-9733-1AF244ADE40B}" dt="2023-05-15T07:47:28.918" v="1107" actId="478"/>
          <ac:spMkLst>
            <pc:docMk/>
            <pc:sldMk cId="2065747250" sldId="774"/>
            <ac:spMk id="16" creationId="{D1580579-5662-F9C3-E543-2955DA264047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7" creationId="{40279C37-C80D-94F8-21EB-3401CDAB6EA9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8" creationId="{5E7CF220-A2C3-C776-574B-D89B3D5F2A27}"/>
          </ac:spMkLst>
        </pc:spChg>
        <pc:spChg chg="del">
          <ac:chgData name="PPT Mr." userId="6442ff2356111531" providerId="LiveId" clId="{C011C353-811B-4EB6-9733-1AF244ADE40B}" dt="2023-05-15T07:47:27.827" v="1105" actId="478"/>
          <ac:spMkLst>
            <pc:docMk/>
            <pc:sldMk cId="2065747250" sldId="774"/>
            <ac:spMk id="19" creationId="{5C6D31BF-C3AD-4815-A444-F0087FD7F1A6}"/>
          </ac:spMkLst>
        </pc:spChg>
        <pc:spChg chg="add mod">
          <ac:chgData name="PPT Mr." userId="6442ff2356111531" providerId="LiveId" clId="{C011C353-811B-4EB6-9733-1AF244ADE40B}" dt="2023-05-15T07:59:45.388" v="1592" actId="1076"/>
          <ac:spMkLst>
            <pc:docMk/>
            <pc:sldMk cId="2065747250" sldId="774"/>
            <ac:spMk id="49" creationId="{AD94F7FE-4C52-F93C-120C-F8B8E20831A4}"/>
          </ac:spMkLst>
        </pc:s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26" creationId="{413DBB20-9471-B142-1D0D-3F79781D227E}"/>
          </ac:grpSpMkLst>
        </pc:gr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27" creationId="{C8A64337-6C31-F9B1-B9F8-DF965AD793B9}"/>
          </ac:grpSpMkLst>
        </pc:gr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35" creationId="{D2A62921-85D5-D893-200D-8A3C69F1B6E3}"/>
          </ac:grpSpMkLst>
        </pc:gr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41" creationId="{6E614A7B-2714-7626-E7DA-62522B1F6E55}"/>
          </ac:grpSpMkLst>
        </pc:grpChg>
        <pc:grpChg chg="add del mod">
          <ac:chgData name="PPT Mr." userId="6442ff2356111531" providerId="LiveId" clId="{C011C353-811B-4EB6-9733-1AF244ADE40B}" dt="2023-05-15T07:58:21.555" v="1583" actId="165"/>
          <ac:grpSpMkLst>
            <pc:docMk/>
            <pc:sldMk cId="2065747250" sldId="774"/>
            <ac:grpSpMk id="45" creationId="{6819EBA4-5840-BE9E-22F8-B0AB593EB870}"/>
          </ac:grpSpMkLst>
        </pc:grpChg>
        <pc:graphicFrameChg chg="add mod modGraphic">
          <ac:chgData name="PPT Mr." userId="6442ff2356111531" providerId="LiveId" clId="{C011C353-811B-4EB6-9733-1AF244ADE40B}" dt="2023-05-15T08:00:29.453" v="1597" actId="404"/>
          <ac:graphicFrameMkLst>
            <pc:docMk/>
            <pc:sldMk cId="2065747250" sldId="774"/>
            <ac:graphicFrameMk id="3" creationId="{E03DEDE1-1CB3-550F-DE0E-941B46523D72}"/>
          </ac:graphicFrameMkLst>
        </pc:graphicFrameChg>
        <pc:picChg chg="add del mod">
          <ac:chgData name="PPT Mr." userId="6442ff2356111531" providerId="LiveId" clId="{C011C353-811B-4EB6-9733-1AF244ADE40B}" dt="2023-05-15T07:56:54.030" v="1562" actId="27803"/>
          <ac:picMkLst>
            <pc:docMk/>
            <pc:sldMk cId="2065747250" sldId="774"/>
            <ac:picMk id="10" creationId="{A91C92B7-D7C4-BE41-9181-0BAF083CA42D}"/>
          </ac:picMkLst>
        </pc:picChg>
        <pc:picChg chg="add 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15" creationId="{0EDE6185-4B52-3A0E-14DD-34EF04D4C1B1}"/>
          </ac:picMkLst>
        </pc:picChg>
        <pc:picChg chg="add 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24" creationId="{CA0DE025-CC8F-32C9-9D08-CB4FC3A0BEDF}"/>
          </ac:picMkLst>
        </pc:picChg>
        <pc:picChg chg="add 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25" creationId="{B2AC4ACB-5AF6-46A6-21B3-833B8D5B4844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28" creationId="{9B160BBB-F364-50E9-B4ED-1C31B3A3600E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29" creationId="{56E9D501-EDFA-6D09-32A0-33BD6AF219E1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34" creationId="{CF329AAB-E306-6681-2574-55DAA727569F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36" creationId="{E92F2FBB-81C6-9BD0-51AF-6F05AE6E508E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37" creationId="{F6184289-6155-8D2D-F9D7-5A7F1114B1D3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0" creationId="{4292EB44-D7AD-5FB2-C909-7A0E45EB29DA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2" creationId="{02C3EFFC-6595-A708-CDF0-FB421B2B1626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3" creationId="{13E87C73-651F-8644-2359-6F475DAA3C32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4" creationId="{C1970291-6001-19AA-116B-913B33109BBB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6" creationId="{5B5CF47A-4A6D-4368-4C11-701B413401AA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7" creationId="{DBCE2A1E-6F22-6F22-44ED-064ED395EBB5}"/>
          </ac:picMkLst>
        </pc:picChg>
        <pc:picChg chg="mod topLvl">
          <ac:chgData name="PPT Mr." userId="6442ff2356111531" providerId="LiveId" clId="{C011C353-811B-4EB6-9733-1AF244ADE40B}" dt="2023-05-15T07:59:06.161" v="1586" actId="1076"/>
          <ac:picMkLst>
            <pc:docMk/>
            <pc:sldMk cId="2065747250" sldId="774"/>
            <ac:picMk id="48" creationId="{AA5B044A-4A10-80E0-D100-F2F5E01C3DD6}"/>
          </ac:picMkLst>
        </pc:picChg>
        <pc:cxnChg chg="del">
          <ac:chgData name="PPT Mr." userId="6442ff2356111531" providerId="LiveId" clId="{C011C353-811B-4EB6-9733-1AF244ADE40B}" dt="2023-05-15T07:47:27.827" v="1105" actId="478"/>
          <ac:cxnSpMkLst>
            <pc:docMk/>
            <pc:sldMk cId="2065747250" sldId="774"/>
            <ac:cxnSpMk id="21" creationId="{153F3F1A-4F89-65C0-9101-3551BB2BD206}"/>
          </ac:cxnSpMkLst>
        </pc:cxnChg>
        <pc:cxnChg chg="del">
          <ac:chgData name="PPT Mr." userId="6442ff2356111531" providerId="LiveId" clId="{C011C353-811B-4EB6-9733-1AF244ADE40B}" dt="2023-05-15T07:47:27.827" v="1105" actId="478"/>
          <ac:cxnSpMkLst>
            <pc:docMk/>
            <pc:sldMk cId="2065747250" sldId="774"/>
            <ac:cxnSpMk id="22" creationId="{E099CFB9-13C2-CA90-6AA4-B75933325973}"/>
          </ac:cxnSpMkLst>
        </pc:cxnChg>
        <pc:cxnChg chg="del">
          <ac:chgData name="PPT Mr." userId="6442ff2356111531" providerId="LiveId" clId="{C011C353-811B-4EB6-9733-1AF244ADE40B}" dt="2023-05-15T07:47:27.827" v="1105" actId="478"/>
          <ac:cxnSpMkLst>
            <pc:docMk/>
            <pc:sldMk cId="2065747250" sldId="774"/>
            <ac:cxnSpMk id="23" creationId="{AC33920F-3B63-273E-A6C1-96377164363C}"/>
          </ac:cxnSpMkLst>
        </pc:cxnChg>
      </pc:sldChg>
      <pc:sldChg chg="addSp delSp modSp add mod">
        <pc:chgData name="PPT Mr." userId="6442ff2356111531" providerId="LiveId" clId="{C011C353-811B-4EB6-9733-1AF244ADE40B}" dt="2023-05-15T08:07:49.548" v="1679" actId="555"/>
        <pc:sldMkLst>
          <pc:docMk/>
          <pc:sldMk cId="1191472878" sldId="775"/>
        </pc:sldMkLst>
        <pc:spChg chg="add del mod">
          <ac:chgData name="PPT Mr." userId="6442ff2356111531" providerId="LiveId" clId="{C011C353-811B-4EB6-9733-1AF244ADE40B}" dt="2023-05-15T08:02:00.216" v="1608" actId="478"/>
          <ac:spMkLst>
            <pc:docMk/>
            <pc:sldMk cId="1191472878" sldId="775"/>
            <ac:spMk id="2" creationId="{F6E74486-3401-6A13-4FE9-C2B934CBD30E}"/>
          </ac:spMkLst>
        </pc:spChg>
        <pc:spChg chg="add del mod topLvl">
          <ac:chgData name="PPT Mr." userId="6442ff2356111531" providerId="LiveId" clId="{C011C353-811B-4EB6-9733-1AF244ADE40B}" dt="2023-05-15T08:04:53.923" v="1643"/>
          <ac:spMkLst>
            <pc:docMk/>
            <pc:sldMk cId="1191472878" sldId="775"/>
            <ac:spMk id="4" creationId="{287C9A7E-D93B-8614-51B5-BA4CDAE4F054}"/>
          </ac:spMkLst>
        </pc:spChg>
        <pc:spChg chg="add del mod">
          <ac:chgData name="PPT Mr." userId="6442ff2356111531" providerId="LiveId" clId="{C011C353-811B-4EB6-9733-1AF244ADE40B}" dt="2023-05-15T08:02:24.765" v="1616" actId="478"/>
          <ac:spMkLst>
            <pc:docMk/>
            <pc:sldMk cId="1191472878" sldId="775"/>
            <ac:spMk id="5" creationId="{72DBA4EF-43FD-2F3E-1F3E-A09C9B15ADC2}"/>
          </ac:spMkLst>
        </pc:spChg>
        <pc:spChg chg="add del mod">
          <ac:chgData name="PPT Mr." userId="6442ff2356111531" providerId="LiveId" clId="{C011C353-811B-4EB6-9733-1AF244ADE40B}" dt="2023-05-15T08:02:24.453" v="1615" actId="478"/>
          <ac:spMkLst>
            <pc:docMk/>
            <pc:sldMk cId="1191472878" sldId="775"/>
            <ac:spMk id="6" creationId="{8B8D65EA-AF2C-DF8A-9C07-92FCE8DE2BCB}"/>
          </ac:spMkLst>
        </pc:spChg>
        <pc:spChg chg="add mod topLvl">
          <ac:chgData name="PPT Mr." userId="6442ff2356111531" providerId="LiveId" clId="{C011C353-811B-4EB6-9733-1AF244ADE40B}" dt="2023-05-15T08:07:49.548" v="1679" actId="555"/>
          <ac:spMkLst>
            <pc:docMk/>
            <pc:sldMk cId="1191472878" sldId="775"/>
            <ac:spMk id="7" creationId="{308C0064-6522-AD55-23DB-882F423EF64C}"/>
          </ac:spMkLst>
        </pc:spChg>
        <pc:spChg chg="add 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8" creationId="{9F10FD69-FA55-03BF-9E28-E34D8AAE4E7F}"/>
          </ac:spMkLst>
        </pc:spChg>
        <pc:spChg chg="del mod topLvl">
          <ac:chgData name="PPT Mr." userId="6442ff2356111531" providerId="LiveId" clId="{C011C353-811B-4EB6-9733-1AF244ADE40B}" dt="2023-05-15T08:05:24.276" v="1652"/>
          <ac:spMkLst>
            <pc:docMk/>
            <pc:sldMk cId="1191472878" sldId="775"/>
            <ac:spMk id="11" creationId="{4995AAB8-216A-94CB-34EC-6341C9595FFC}"/>
          </ac:spMkLst>
        </pc:spChg>
        <pc:spChg chg="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12" creationId="{F01180CE-F0E7-22FA-B84B-B31BA89ABF42}"/>
          </ac:spMkLst>
        </pc:spChg>
        <pc:spChg chg="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13" creationId="{59321B55-AB4C-1B2E-32B0-AAF1F4B1A143}"/>
          </ac:spMkLst>
        </pc:spChg>
        <pc:spChg chg="del mod topLvl">
          <ac:chgData name="PPT Mr." userId="6442ff2356111531" providerId="LiveId" clId="{C011C353-811B-4EB6-9733-1AF244ADE40B}" dt="2023-05-15T08:05:33.835" v="1656"/>
          <ac:spMkLst>
            <pc:docMk/>
            <pc:sldMk cId="1191472878" sldId="775"/>
            <ac:spMk id="16" creationId="{12423497-7B45-91FE-C2F3-2BB445F17820}"/>
          </ac:spMkLst>
        </pc:spChg>
        <pc:spChg chg="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17" creationId="{E07AD350-059B-626B-847B-E0EDD30339BC}"/>
          </ac:spMkLst>
        </pc:spChg>
        <pc:spChg chg="mod topLvl">
          <ac:chgData name="PPT Mr." userId="6442ff2356111531" providerId="LiveId" clId="{C011C353-811B-4EB6-9733-1AF244ADE40B}" dt="2023-05-15T08:06:55.127" v="1671" actId="1036"/>
          <ac:spMkLst>
            <pc:docMk/>
            <pc:sldMk cId="1191472878" sldId="775"/>
            <ac:spMk id="18" creationId="{710916E2-73B1-4A39-542D-F67D616B98A7}"/>
          </ac:spMkLst>
        </pc:spChg>
        <pc:spChg chg="add mod">
          <ac:chgData name="PPT Mr." userId="6442ff2356111531" providerId="LiveId" clId="{C011C353-811B-4EB6-9733-1AF244ADE40B}" dt="2023-05-15T08:07:41.581" v="1676" actId="20577"/>
          <ac:spMkLst>
            <pc:docMk/>
            <pc:sldMk cId="1191472878" sldId="775"/>
            <ac:spMk id="45" creationId="{F4060E8B-FB4A-1EE9-1D9C-E2922283E6DB}"/>
          </ac:spMkLst>
        </pc:spChg>
        <pc:spChg chg="del">
          <ac:chgData name="PPT Mr." userId="6442ff2356111531" providerId="LiveId" clId="{C011C353-811B-4EB6-9733-1AF244ADE40B}" dt="2023-05-15T08:00:41.947" v="1599" actId="478"/>
          <ac:spMkLst>
            <pc:docMk/>
            <pc:sldMk cId="1191472878" sldId="775"/>
            <ac:spMk id="49" creationId="{AD94F7FE-4C52-F93C-120C-F8B8E20831A4}"/>
          </ac:spMkLst>
        </pc:spChg>
        <pc:spChg chg="add mod">
          <ac:chgData name="PPT Mr." userId="6442ff2356111531" providerId="LiveId" clId="{C011C353-811B-4EB6-9733-1AF244ADE40B}" dt="2023-05-15T08:07:49.548" v="1679" actId="555"/>
          <ac:spMkLst>
            <pc:docMk/>
            <pc:sldMk cId="1191472878" sldId="775"/>
            <ac:spMk id="50" creationId="{FE406DFA-17E8-231F-B089-308CE399B7B6}"/>
          </ac:spMkLst>
        </pc:spChg>
        <pc:grpChg chg="add del mod">
          <ac:chgData name="PPT Mr." userId="6442ff2356111531" providerId="LiveId" clId="{C011C353-811B-4EB6-9733-1AF244ADE40B}" dt="2023-05-15T08:03:25.789" v="1628" actId="165"/>
          <ac:grpSpMkLst>
            <pc:docMk/>
            <pc:sldMk cId="1191472878" sldId="775"/>
            <ac:grpSpMk id="9" creationId="{9D5970FE-8B94-2F7E-26F8-964A789FB38C}"/>
          </ac:grpSpMkLst>
        </pc:grpChg>
        <pc:grpChg chg="add del mod">
          <ac:chgData name="PPT Mr." userId="6442ff2356111531" providerId="LiveId" clId="{C011C353-811B-4EB6-9733-1AF244ADE40B}" dt="2023-05-15T08:03:25.789" v="1628" actId="165"/>
          <ac:grpSpMkLst>
            <pc:docMk/>
            <pc:sldMk cId="1191472878" sldId="775"/>
            <ac:grpSpMk id="10" creationId="{B47D3DCF-F87C-C01D-48D3-71201444A1FD}"/>
          </ac:grpSpMkLst>
        </pc:grpChg>
        <pc:grpChg chg="add del mod">
          <ac:chgData name="PPT Mr." userId="6442ff2356111531" providerId="LiveId" clId="{C011C353-811B-4EB6-9733-1AF244ADE40B}" dt="2023-05-15T08:03:25.789" v="1628" actId="165"/>
          <ac:grpSpMkLst>
            <pc:docMk/>
            <pc:sldMk cId="1191472878" sldId="775"/>
            <ac:grpSpMk id="14" creationId="{3BA263DA-AF62-6406-E385-2A98DBB1B15F}"/>
          </ac:grpSpMkLst>
        </pc:grpChg>
        <pc:graphicFrameChg chg="del">
          <ac:chgData name="PPT Mr." userId="6442ff2356111531" providerId="LiveId" clId="{C011C353-811B-4EB6-9733-1AF244ADE40B}" dt="2023-05-15T08:00:41.947" v="1599" actId="478"/>
          <ac:graphicFrameMkLst>
            <pc:docMk/>
            <pc:sldMk cId="1191472878" sldId="775"/>
            <ac:graphicFrameMk id="3" creationId="{E03DEDE1-1CB3-550F-DE0E-941B46523D72}"/>
          </ac:graphicFrameMkLst>
        </pc:graphicFrame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15" creationId="{0EDE6185-4B52-3A0E-14DD-34EF04D4C1B1}"/>
          </ac:picMkLst>
        </pc:picChg>
        <pc:picChg chg="add del mod ord">
          <ac:chgData name="PPT Mr." userId="6442ff2356111531" providerId="LiveId" clId="{C011C353-811B-4EB6-9733-1AF244ADE40B}" dt="2023-05-15T08:04:53.923" v="1643"/>
          <ac:picMkLst>
            <pc:docMk/>
            <pc:sldMk cId="1191472878" sldId="775"/>
            <ac:picMk id="20" creationId="{A13ED34D-19D4-EEC1-4044-EB99A4DFBFED}"/>
          </ac:picMkLst>
        </pc:picChg>
        <pc:picChg chg="add del mod ord">
          <ac:chgData name="PPT Mr." userId="6442ff2356111531" providerId="LiveId" clId="{C011C353-811B-4EB6-9733-1AF244ADE40B}" dt="2023-05-15T08:05:24.276" v="1652"/>
          <ac:picMkLst>
            <pc:docMk/>
            <pc:sldMk cId="1191472878" sldId="775"/>
            <ac:picMk id="22" creationId="{CBA82C07-83FC-6693-2F65-D2EB3179B6F8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24" creationId="{CA0DE025-CC8F-32C9-9D08-CB4FC3A0BEDF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25" creationId="{B2AC4ACB-5AF6-46A6-21B3-833B8D5B4844}"/>
          </ac:picMkLst>
        </pc:picChg>
        <pc:picChg chg="add del mod ord">
          <ac:chgData name="PPT Mr." userId="6442ff2356111531" providerId="LiveId" clId="{C011C353-811B-4EB6-9733-1AF244ADE40B}" dt="2023-05-15T08:05:33.835" v="1656"/>
          <ac:picMkLst>
            <pc:docMk/>
            <pc:sldMk cId="1191472878" sldId="775"/>
            <ac:picMk id="26" creationId="{56D15C8C-CB75-4250-6932-39FCFA2DE7F1}"/>
          </ac:picMkLst>
        </pc:picChg>
        <pc:picChg chg="mod modCrop">
          <ac:chgData name="PPT Mr." userId="6442ff2356111531" providerId="LiveId" clId="{C011C353-811B-4EB6-9733-1AF244ADE40B}" dt="2023-05-15T08:06:55.127" v="1671" actId="1036"/>
          <ac:picMkLst>
            <pc:docMk/>
            <pc:sldMk cId="1191472878" sldId="775"/>
            <ac:picMk id="27" creationId="{4B5FCDCB-1466-CD5B-3AF9-D3ECB9A379CB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28" creationId="{9B160BBB-F364-50E9-B4ED-1C31B3A3600E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29" creationId="{56E9D501-EDFA-6D09-32A0-33BD6AF219E1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34" creationId="{CF329AAB-E306-6681-2574-55DAA727569F}"/>
          </ac:picMkLst>
        </pc:picChg>
        <pc:picChg chg="mod">
          <ac:chgData name="PPT Mr." userId="6442ff2356111531" providerId="LiveId" clId="{C011C353-811B-4EB6-9733-1AF244ADE40B}" dt="2023-05-15T08:06:55.127" v="1671" actId="1036"/>
          <ac:picMkLst>
            <pc:docMk/>
            <pc:sldMk cId="1191472878" sldId="775"/>
            <ac:picMk id="35" creationId="{78B8CEB6-78D6-D351-5EB4-F88D8E05CED3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36" creationId="{E92F2FBB-81C6-9BD0-51AF-6F05AE6E508E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37" creationId="{F6184289-6155-8D2D-F9D7-5A7F1114B1D3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0" creationId="{4292EB44-D7AD-5FB2-C909-7A0E45EB29DA}"/>
          </ac:picMkLst>
        </pc:picChg>
        <pc:picChg chg="mod modCrop">
          <ac:chgData name="PPT Mr." userId="6442ff2356111531" providerId="LiveId" clId="{C011C353-811B-4EB6-9733-1AF244ADE40B}" dt="2023-05-15T08:06:55.127" v="1671" actId="1036"/>
          <ac:picMkLst>
            <pc:docMk/>
            <pc:sldMk cId="1191472878" sldId="775"/>
            <ac:picMk id="41" creationId="{281D0120-9DBA-2569-3F23-7F2B527532D8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2" creationId="{02C3EFFC-6595-A708-CDF0-FB421B2B1626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3" creationId="{13E87C73-651F-8644-2359-6F475DAA3C32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4" creationId="{C1970291-6001-19AA-116B-913B33109BBB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6" creationId="{5B5CF47A-4A6D-4368-4C11-701B413401AA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7" creationId="{DBCE2A1E-6F22-6F22-44ED-064ED395EBB5}"/>
          </ac:picMkLst>
        </pc:picChg>
        <pc:picChg chg="del">
          <ac:chgData name="PPT Mr." userId="6442ff2356111531" providerId="LiveId" clId="{C011C353-811B-4EB6-9733-1AF244ADE40B}" dt="2023-05-15T08:00:41.947" v="1599" actId="478"/>
          <ac:picMkLst>
            <pc:docMk/>
            <pc:sldMk cId="1191472878" sldId="775"/>
            <ac:picMk id="48" creationId="{AA5B044A-4A10-80E0-D100-F2F5E01C3DD6}"/>
          </ac:picMkLst>
        </pc:picChg>
      </pc:sldChg>
      <pc:sldChg chg="addSp delSp modSp new del mod setBg">
        <pc:chgData name="PPT Mr." userId="6442ff2356111531" providerId="LiveId" clId="{C011C353-811B-4EB6-9733-1AF244ADE40B}" dt="2023-05-22T07:18:53.584" v="1977" actId="47"/>
        <pc:sldMkLst>
          <pc:docMk/>
          <pc:sldMk cId="2518006680" sldId="776"/>
        </pc:sldMkLst>
        <pc:spChg chg="add del mod topLvl">
          <ac:chgData name="PPT Mr." userId="6442ff2356111531" providerId="LiveId" clId="{C011C353-811B-4EB6-9733-1AF244ADE40B}" dt="2023-05-22T06:42:03.706" v="1694" actId="478"/>
          <ac:spMkLst>
            <pc:docMk/>
            <pc:sldMk cId="2518006680" sldId="776"/>
            <ac:spMk id="2" creationId="{F56D8CF8-980C-E77E-057A-C7B6FE9800F0}"/>
          </ac:spMkLst>
        </pc:spChg>
        <pc:spChg chg="add del mod topLvl">
          <ac:chgData name="PPT Mr." userId="6442ff2356111531" providerId="LiveId" clId="{C011C353-811B-4EB6-9733-1AF244ADE40B}" dt="2023-05-22T06:42:03.706" v="1694" actId="478"/>
          <ac:spMkLst>
            <pc:docMk/>
            <pc:sldMk cId="2518006680" sldId="776"/>
            <ac:spMk id="3" creationId="{5F3465C9-6FFD-7292-29EB-1CAB8822DFC6}"/>
          </ac:spMkLst>
        </pc:spChg>
        <pc:spChg chg="add del mod topLvl">
          <ac:chgData name="PPT Mr." userId="6442ff2356111531" providerId="LiveId" clId="{C011C353-811B-4EB6-9733-1AF244ADE40B}" dt="2023-05-22T06:42:03.706" v="1694" actId="478"/>
          <ac:spMkLst>
            <pc:docMk/>
            <pc:sldMk cId="2518006680" sldId="776"/>
            <ac:spMk id="4" creationId="{040768F9-8949-A75A-9C9D-662BAF1E4134}"/>
          </ac:spMkLst>
        </pc:spChg>
        <pc:spChg chg="add mod topLvl">
          <ac:chgData name="PPT Mr." userId="6442ff2356111531" providerId="LiveId" clId="{C011C353-811B-4EB6-9733-1AF244ADE40B}" dt="2023-05-22T06:46:23.182" v="1745" actId="553"/>
          <ac:spMkLst>
            <pc:docMk/>
            <pc:sldMk cId="2518006680" sldId="776"/>
            <ac:spMk id="5" creationId="{2AD44F14-3720-75AE-DBB4-FF055781D60A}"/>
          </ac:spMkLst>
        </pc:spChg>
        <pc:spChg chg="add mod topLvl">
          <ac:chgData name="PPT Mr." userId="6442ff2356111531" providerId="LiveId" clId="{C011C353-811B-4EB6-9733-1AF244ADE40B}" dt="2023-05-22T06:42:50.709" v="1716" actId="207"/>
          <ac:spMkLst>
            <pc:docMk/>
            <pc:sldMk cId="2518006680" sldId="776"/>
            <ac:spMk id="7" creationId="{7E2C294C-80C2-B14A-2AE8-73FB26284819}"/>
          </ac:spMkLst>
        </pc:spChg>
        <pc:spChg chg="add mod topLvl">
          <ac:chgData name="PPT Mr." userId="6442ff2356111531" providerId="LiveId" clId="{C011C353-811B-4EB6-9733-1AF244ADE40B}" dt="2023-05-22T06:42:50.709" v="1716" actId="207"/>
          <ac:spMkLst>
            <pc:docMk/>
            <pc:sldMk cId="2518006680" sldId="776"/>
            <ac:spMk id="8" creationId="{5664429E-57DB-2B25-BD42-73AB794D3655}"/>
          </ac:spMkLst>
        </pc:spChg>
        <pc:spChg chg="add mod topLvl">
          <ac:chgData name="PPT Mr." userId="6442ff2356111531" providerId="LiveId" clId="{C011C353-811B-4EB6-9733-1AF244ADE40B}" dt="2023-05-22T06:42:50.709" v="1716" actId="207"/>
          <ac:spMkLst>
            <pc:docMk/>
            <pc:sldMk cId="2518006680" sldId="776"/>
            <ac:spMk id="9" creationId="{0427D374-C355-CA50-A71C-2C45A1439FF2}"/>
          </ac:spMkLst>
        </pc:spChg>
        <pc:spChg chg="add mod">
          <ac:chgData name="PPT Mr." userId="6442ff2356111531" providerId="LiveId" clId="{C011C353-811B-4EB6-9733-1AF244ADE40B}" dt="2023-05-22T06:46:43.299" v="1749" actId="12789"/>
          <ac:spMkLst>
            <pc:docMk/>
            <pc:sldMk cId="2518006680" sldId="776"/>
            <ac:spMk id="11" creationId="{0439223D-FD5D-67FD-9976-23C38BA34FC7}"/>
          </ac:spMkLst>
        </pc:spChg>
        <pc:spChg chg="add mod topLvl">
          <ac:chgData name="PPT Mr." userId="6442ff2356111531" providerId="LiveId" clId="{C011C353-811B-4EB6-9733-1AF244ADE40B}" dt="2023-05-22T06:49:15.606" v="1770" actId="208"/>
          <ac:spMkLst>
            <pc:docMk/>
            <pc:sldMk cId="2518006680" sldId="776"/>
            <ac:spMk id="14" creationId="{17373D05-BF9E-CAE3-5A68-5A5EEC6DFBB9}"/>
          </ac:spMkLst>
        </pc:spChg>
        <pc:spChg chg="add mod topLvl">
          <ac:chgData name="PPT Mr." userId="6442ff2356111531" providerId="LiveId" clId="{C011C353-811B-4EB6-9733-1AF244ADE40B}" dt="2023-05-22T06:49:15.606" v="1770" actId="208"/>
          <ac:spMkLst>
            <pc:docMk/>
            <pc:sldMk cId="2518006680" sldId="776"/>
            <ac:spMk id="15" creationId="{1B082520-4A4E-3F29-A0BA-19E30CCA46E4}"/>
          </ac:spMkLst>
        </pc:spChg>
        <pc:spChg chg="add mod topLvl">
          <ac:chgData name="PPT Mr." userId="6442ff2356111531" providerId="LiveId" clId="{C011C353-811B-4EB6-9733-1AF244ADE40B}" dt="2023-05-22T06:49:15.606" v="1770" actId="208"/>
          <ac:spMkLst>
            <pc:docMk/>
            <pc:sldMk cId="2518006680" sldId="776"/>
            <ac:spMk id="16" creationId="{A3EDAA5C-1F30-67BB-B24C-6EEEECAA11FC}"/>
          </ac:spMkLst>
        </pc:spChg>
        <pc:grpChg chg="add del mod">
          <ac:chgData name="PPT Mr." userId="6442ff2356111531" providerId="LiveId" clId="{C011C353-811B-4EB6-9733-1AF244ADE40B}" dt="2023-05-22T06:41:54.578" v="1691" actId="165"/>
          <ac:grpSpMkLst>
            <pc:docMk/>
            <pc:sldMk cId="2518006680" sldId="776"/>
            <ac:grpSpMk id="6" creationId="{40966B4C-B767-9EE0-B68D-97FBD2A8E231}"/>
          </ac:grpSpMkLst>
        </pc:grpChg>
        <pc:grpChg chg="add del mod">
          <ac:chgData name="PPT Mr." userId="6442ff2356111531" providerId="LiveId" clId="{C011C353-811B-4EB6-9733-1AF244ADE40B}" dt="2023-05-22T06:42:17.336" v="1701" actId="165"/>
          <ac:grpSpMkLst>
            <pc:docMk/>
            <pc:sldMk cId="2518006680" sldId="776"/>
            <ac:grpSpMk id="10" creationId="{C7AE72B8-1597-7BE8-1819-FC6035CE88CF}"/>
          </ac:grpSpMkLst>
        </pc:grpChg>
        <pc:grpChg chg="add del mod">
          <ac:chgData name="PPT Mr." userId="6442ff2356111531" providerId="LiveId" clId="{C011C353-811B-4EB6-9733-1AF244ADE40B}" dt="2023-05-22T06:46:23.789" v="1746" actId="165"/>
          <ac:grpSpMkLst>
            <pc:docMk/>
            <pc:sldMk cId="2518006680" sldId="776"/>
            <ac:grpSpMk id="17" creationId="{7FE0D2DA-E14D-D6B9-D80E-A0E6AA7CC19C}"/>
          </ac:grpSpMkLst>
        </pc:grpChg>
        <pc:picChg chg="add del mod">
          <ac:chgData name="PPT Mr." userId="6442ff2356111531" providerId="LiveId" clId="{C011C353-811B-4EB6-9733-1AF244ADE40B}" dt="2023-05-22T06:48:57.677" v="1769" actId="478"/>
          <ac:picMkLst>
            <pc:docMk/>
            <pc:sldMk cId="2518006680" sldId="776"/>
            <ac:picMk id="19" creationId="{4ACA4559-ED87-2257-3758-C5C506232ADD}"/>
          </ac:picMkLst>
        </pc:picChg>
        <pc:picChg chg="add del mod ord">
          <ac:chgData name="PPT Mr." userId="6442ff2356111531" providerId="LiveId" clId="{C011C353-811B-4EB6-9733-1AF244ADE40B}" dt="2023-05-22T06:48:57.677" v="1769" actId="478"/>
          <ac:picMkLst>
            <pc:docMk/>
            <pc:sldMk cId="2518006680" sldId="776"/>
            <ac:picMk id="21" creationId="{0907DD7C-7944-DA06-E57A-B114D0F1B4D1}"/>
          </ac:picMkLst>
        </pc:picChg>
        <pc:picChg chg="add del mod">
          <ac:chgData name="PPT Mr." userId="6442ff2356111531" providerId="LiveId" clId="{C011C353-811B-4EB6-9733-1AF244ADE40B}" dt="2023-05-22T06:48:57.677" v="1769" actId="478"/>
          <ac:picMkLst>
            <pc:docMk/>
            <pc:sldMk cId="2518006680" sldId="776"/>
            <ac:picMk id="23" creationId="{284F1975-C238-168B-FA37-8502BA00C9AD}"/>
          </ac:picMkLst>
        </pc:picChg>
        <pc:cxnChg chg="add del mod">
          <ac:chgData name="PPT Mr." userId="6442ff2356111531" providerId="LiveId" clId="{C011C353-811B-4EB6-9733-1AF244ADE40B}" dt="2023-05-22T06:44:00.251" v="1732" actId="478"/>
          <ac:cxnSpMkLst>
            <pc:docMk/>
            <pc:sldMk cId="2518006680" sldId="776"/>
            <ac:cxnSpMk id="12" creationId="{EE142992-9DC4-3572-B7EF-C35BACCB7D08}"/>
          </ac:cxnSpMkLst>
        </pc:cxnChg>
        <pc:cxnChg chg="add del mod">
          <ac:chgData name="PPT Mr." userId="6442ff2356111531" providerId="LiveId" clId="{C011C353-811B-4EB6-9733-1AF244ADE40B}" dt="2023-05-22T06:44:00.251" v="1732" actId="478"/>
          <ac:cxnSpMkLst>
            <pc:docMk/>
            <pc:sldMk cId="2518006680" sldId="776"/>
            <ac:cxnSpMk id="13" creationId="{8298E35C-EFB8-E594-250E-FC4BB0D7D5FD}"/>
          </ac:cxnSpMkLst>
        </pc:cxnChg>
      </pc:sldChg>
      <pc:sldChg chg="addSp delSp modSp add del mod ord setBg">
        <pc:chgData name="PPT Mr." userId="6442ff2356111531" providerId="LiveId" clId="{C011C353-811B-4EB6-9733-1AF244ADE40B}" dt="2023-05-23T00:12:06.270" v="2214" actId="47"/>
        <pc:sldMkLst>
          <pc:docMk/>
          <pc:sldMk cId="2730263578" sldId="777"/>
        </pc:sldMkLst>
        <pc:spChg chg="add mod">
          <ac:chgData name="PPT Mr." userId="6442ff2356111531" providerId="LiveId" clId="{C011C353-811B-4EB6-9733-1AF244ADE40B}" dt="2023-05-22T07:08:34.128" v="1877" actId="20577"/>
          <ac:spMkLst>
            <pc:docMk/>
            <pc:sldMk cId="2730263578" sldId="777"/>
            <ac:spMk id="2" creationId="{27B45B7B-FCCA-8341-A515-0AD68782BFA6}"/>
          </ac:spMkLst>
        </pc:spChg>
        <pc:spChg chg="add del mod">
          <ac:chgData name="PPT Mr." userId="6442ff2356111531" providerId="LiveId" clId="{C011C353-811B-4EB6-9733-1AF244ADE40B}" dt="2023-05-22T07:06:50.667" v="1776" actId="478"/>
          <ac:spMkLst>
            <pc:docMk/>
            <pc:sldMk cId="2730263578" sldId="777"/>
            <ac:spMk id="3" creationId="{DE2505D4-2258-24BB-9D9A-1A900F3C3834}"/>
          </ac:spMkLst>
        </pc:spChg>
        <pc:spChg chg="del">
          <ac:chgData name="PPT Mr." userId="6442ff2356111531" providerId="LiveId" clId="{C011C353-811B-4EB6-9733-1AF244ADE40B}" dt="2023-05-22T07:09:31.443" v="1895" actId="478"/>
          <ac:spMkLst>
            <pc:docMk/>
            <pc:sldMk cId="2730263578" sldId="777"/>
            <ac:spMk id="5" creationId="{2AD44F14-3720-75AE-DBB4-FF055781D60A}"/>
          </ac:spMkLst>
        </pc:spChg>
        <pc:spChg chg="add 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6" creationId="{FE0B93C4-1C7D-019C-5FD9-79C0BB2D7DA3}"/>
          </ac:spMkLst>
        </pc:spChg>
        <pc:spChg chg="del">
          <ac:chgData name="PPT Mr." userId="6442ff2356111531" providerId="LiveId" clId="{C011C353-811B-4EB6-9733-1AF244ADE40B}" dt="2023-05-22T07:09:31.443" v="1895" actId="478"/>
          <ac:spMkLst>
            <pc:docMk/>
            <pc:sldMk cId="2730263578" sldId="777"/>
            <ac:spMk id="7" creationId="{7E2C294C-80C2-B14A-2AE8-73FB26284819}"/>
          </ac:spMkLst>
        </pc:spChg>
        <pc:spChg chg="del">
          <ac:chgData name="PPT Mr." userId="6442ff2356111531" providerId="LiveId" clId="{C011C353-811B-4EB6-9733-1AF244ADE40B}" dt="2023-05-22T07:09:31.443" v="1895" actId="478"/>
          <ac:spMkLst>
            <pc:docMk/>
            <pc:sldMk cId="2730263578" sldId="777"/>
            <ac:spMk id="8" creationId="{5664429E-57DB-2B25-BD42-73AB794D3655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9" creationId="{0427D374-C355-CA50-A71C-2C45A1439FF2}"/>
          </ac:spMkLst>
        </pc:spChg>
        <pc:spChg chg="add 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10" creationId="{95BDDAE9-8CE8-D6B5-5C8F-E219359E3548}"/>
          </ac:spMkLst>
        </pc:spChg>
        <pc:spChg chg="mod">
          <ac:chgData name="PPT Mr." userId="6442ff2356111531" providerId="LiveId" clId="{C011C353-811B-4EB6-9733-1AF244ADE40B}" dt="2023-05-22T07:07:03.986" v="1779" actId="1076"/>
          <ac:spMkLst>
            <pc:docMk/>
            <pc:sldMk cId="2730263578" sldId="777"/>
            <ac:spMk id="11" creationId="{0439223D-FD5D-67FD-9976-23C38BA34FC7}"/>
          </ac:spMkLst>
        </pc:spChg>
        <pc:spChg chg="add 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12" creationId="{A280974A-C068-D181-BDA4-80375D6077B6}"/>
          </ac:spMkLst>
        </pc:spChg>
        <pc:spChg chg="del">
          <ac:chgData name="PPT Mr." userId="6442ff2356111531" providerId="LiveId" clId="{C011C353-811B-4EB6-9733-1AF244ADE40B}" dt="2023-05-22T07:06:34.885" v="1772" actId="478"/>
          <ac:spMkLst>
            <pc:docMk/>
            <pc:sldMk cId="2730263578" sldId="777"/>
            <ac:spMk id="14" creationId="{17373D05-BF9E-CAE3-5A68-5A5EEC6DFBB9}"/>
          </ac:spMkLst>
        </pc:spChg>
        <pc:spChg chg="del">
          <ac:chgData name="PPT Mr." userId="6442ff2356111531" providerId="LiveId" clId="{C011C353-811B-4EB6-9733-1AF244ADE40B}" dt="2023-05-22T07:06:34.885" v="1772" actId="478"/>
          <ac:spMkLst>
            <pc:docMk/>
            <pc:sldMk cId="2730263578" sldId="777"/>
            <ac:spMk id="15" creationId="{1B082520-4A4E-3F29-A0BA-19E30CCA46E4}"/>
          </ac:spMkLst>
        </pc:spChg>
        <pc:spChg chg="del">
          <ac:chgData name="PPT Mr." userId="6442ff2356111531" providerId="LiveId" clId="{C011C353-811B-4EB6-9733-1AF244ADE40B}" dt="2023-05-22T07:06:34.885" v="1772" actId="478"/>
          <ac:spMkLst>
            <pc:docMk/>
            <pc:sldMk cId="2730263578" sldId="777"/>
            <ac:spMk id="16" creationId="{A3EDAA5C-1F30-67BB-B24C-6EEEECAA11FC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18" creationId="{58A37981-939F-C957-98C6-EF3D50C9531D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19" creationId="{8C4EB87A-CAA8-EF63-5938-E716F154028B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0" creationId="{492E59CC-D949-7E9A-DFE7-62E786234C0C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1" creationId="{44D2EC9C-CFA3-CDB8-B02A-3D9B07B670BB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3" creationId="{A0180C1E-357F-D60E-0072-38BB21F6F7C4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4" creationId="{EEEE1760-1D02-03E0-77CA-42FCCCB685EF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5" creationId="{EB25E99C-2746-77DB-08A3-4F7E452A586E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6" creationId="{3760E677-80DD-D691-3C21-B58AC8BA4F3B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8" creationId="{0DEFC70E-08B1-5868-2CF0-B8710018AF6F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29" creationId="{DB9DE42A-486A-8E9C-FE05-00E5CC9ECC7A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30" creationId="{87768A2A-AA48-EBF2-5CDD-B7C24CA762A8}"/>
          </ac:spMkLst>
        </pc:spChg>
        <pc:spChg chg="mod topLvl">
          <ac:chgData name="PPT Mr." userId="6442ff2356111531" providerId="LiveId" clId="{C011C353-811B-4EB6-9733-1AF244ADE40B}" dt="2023-05-22T07:09:42.891" v="1902" actId="165"/>
          <ac:spMkLst>
            <pc:docMk/>
            <pc:sldMk cId="2730263578" sldId="777"/>
            <ac:spMk id="31" creationId="{61EC6C33-FBF6-856C-2D74-4A47B2D21931}"/>
          </ac:spMkLst>
        </pc:spChg>
        <pc:grpChg chg="add del mod">
          <ac:chgData name="PPT Mr." userId="6442ff2356111531" providerId="LiveId" clId="{C011C353-811B-4EB6-9733-1AF244ADE40B}" dt="2023-05-22T07:09:42.891" v="1902" actId="165"/>
          <ac:grpSpMkLst>
            <pc:docMk/>
            <pc:sldMk cId="2730263578" sldId="777"/>
            <ac:grpSpMk id="13" creationId="{41401BC0-E34A-388F-8B8A-1AE6D7A295F6}"/>
          </ac:grpSpMkLst>
        </pc:grpChg>
        <pc:grpChg chg="add del mod">
          <ac:chgData name="PPT Mr." userId="6442ff2356111531" providerId="LiveId" clId="{C011C353-811B-4EB6-9733-1AF244ADE40B}" dt="2023-05-22T07:09:42.891" v="1902" actId="165"/>
          <ac:grpSpMkLst>
            <pc:docMk/>
            <pc:sldMk cId="2730263578" sldId="777"/>
            <ac:grpSpMk id="17" creationId="{C48A1CD5-5730-DC93-DC82-FEA20EED09A7}"/>
          </ac:grpSpMkLst>
        </pc:grpChg>
        <pc:grpChg chg="add del mod">
          <ac:chgData name="PPT Mr." userId="6442ff2356111531" providerId="LiveId" clId="{C011C353-811B-4EB6-9733-1AF244ADE40B}" dt="2023-05-22T07:09:42.891" v="1902" actId="165"/>
          <ac:grpSpMkLst>
            <pc:docMk/>
            <pc:sldMk cId="2730263578" sldId="777"/>
            <ac:grpSpMk id="22" creationId="{A5FAEE33-E07D-E82C-B54A-10DB742F3CF1}"/>
          </ac:grpSpMkLst>
        </pc:grpChg>
        <pc:grpChg chg="add del mod">
          <ac:chgData name="PPT Mr." userId="6442ff2356111531" providerId="LiveId" clId="{C011C353-811B-4EB6-9733-1AF244ADE40B}" dt="2023-05-22T07:09:42.891" v="1902" actId="165"/>
          <ac:grpSpMkLst>
            <pc:docMk/>
            <pc:sldMk cId="2730263578" sldId="777"/>
            <ac:grpSpMk id="27" creationId="{CAA5B4C4-9A6B-9D1D-B1E3-688C71BE82F0}"/>
          </ac:grpSpMkLst>
        </pc:grpChg>
        <pc:picChg chg="add mod">
          <ac:chgData name="PPT Mr." userId="6442ff2356111531" providerId="LiveId" clId="{C011C353-811B-4EB6-9733-1AF244ADE40B}" dt="2023-05-22T07:07:01.548" v="1778" actId="1076"/>
          <ac:picMkLst>
            <pc:docMk/>
            <pc:sldMk cId="2730263578" sldId="777"/>
            <ac:picMk id="4" creationId="{D48AD838-5578-94E5-6EF6-523CDA0C94ED}"/>
          </ac:picMkLst>
        </pc:picChg>
        <pc:picChg chg="add mod">
          <ac:chgData name="PPT Mr." userId="6442ff2356111531" providerId="LiveId" clId="{C011C353-811B-4EB6-9733-1AF244ADE40B}" dt="2023-05-22T07:12:17.489" v="1969" actId="207"/>
          <ac:picMkLst>
            <pc:docMk/>
            <pc:sldMk cId="2730263578" sldId="777"/>
            <ac:picMk id="33" creationId="{6AA55A1D-1071-5634-06F8-9B644E1CDF7B}"/>
          </ac:picMkLst>
        </pc:picChg>
        <pc:picChg chg="add del mod">
          <ac:chgData name="PPT Mr." userId="6442ff2356111531" providerId="LiveId" clId="{C011C353-811B-4EB6-9733-1AF244ADE40B}" dt="2023-05-22T07:11:52.934" v="1951" actId="478"/>
          <ac:picMkLst>
            <pc:docMk/>
            <pc:sldMk cId="2730263578" sldId="777"/>
            <ac:picMk id="35" creationId="{D345D517-E597-FF2E-4E86-3A9F06C95B21}"/>
          </ac:picMkLst>
        </pc:picChg>
      </pc:sldChg>
      <pc:sldChg chg="addSp delSp modSp new mod setBg">
        <pc:chgData name="PPT Mr." userId="6442ff2356111531" providerId="LiveId" clId="{C011C353-811B-4EB6-9733-1AF244ADE40B}" dt="2023-05-22T07:52:10.446" v="2213" actId="167"/>
        <pc:sldMkLst>
          <pc:docMk/>
          <pc:sldMk cId="254129063" sldId="778"/>
        </pc:sldMkLst>
        <pc:spChg chg="add del mod">
          <ac:chgData name="PPT Mr." userId="6442ff2356111531" providerId="LiveId" clId="{C011C353-811B-4EB6-9733-1AF244ADE40B}" dt="2023-05-22T07:47:48.373" v="1994" actId="478"/>
          <ac:spMkLst>
            <pc:docMk/>
            <pc:sldMk cId="254129063" sldId="778"/>
            <ac:spMk id="2" creationId="{F05B81EB-A62C-1F9D-CDBE-A69E924BA05A}"/>
          </ac:spMkLst>
        </pc:spChg>
        <pc:spChg chg="add del mod">
          <ac:chgData name="PPT Mr." userId="6442ff2356111531" providerId="LiveId" clId="{C011C353-811B-4EB6-9733-1AF244ADE40B}" dt="2023-05-22T07:47:58.311" v="1997" actId="478"/>
          <ac:spMkLst>
            <pc:docMk/>
            <pc:sldMk cId="254129063" sldId="778"/>
            <ac:spMk id="3" creationId="{CACB2BFC-9AB3-20F4-0EFF-D6360C40CF01}"/>
          </ac:spMkLst>
        </pc:spChg>
        <pc:spChg chg="add del mod">
          <ac:chgData name="PPT Mr." userId="6442ff2356111531" providerId="LiveId" clId="{C011C353-811B-4EB6-9733-1AF244ADE40B}" dt="2023-05-22T07:48:23.129" v="2001" actId="478"/>
          <ac:spMkLst>
            <pc:docMk/>
            <pc:sldMk cId="254129063" sldId="778"/>
            <ac:spMk id="4" creationId="{AA09E85B-04FD-A079-C982-F01576A5AA1A}"/>
          </ac:spMkLst>
        </pc:spChg>
        <pc:spChg chg="add 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5" creationId="{0800CE7D-87B5-4322-2F88-6299EA2EFF50}"/>
          </ac:spMkLst>
        </pc:spChg>
        <pc:spChg chg="add del mod">
          <ac:chgData name="PPT Mr." userId="6442ff2356111531" providerId="LiveId" clId="{C011C353-811B-4EB6-9733-1AF244ADE40B}" dt="2023-05-22T07:48:32.030" v="2006" actId="478"/>
          <ac:spMkLst>
            <pc:docMk/>
            <pc:sldMk cId="254129063" sldId="778"/>
            <ac:spMk id="6" creationId="{61DDAC7D-3F73-05C7-19DF-FD6E911E8C88}"/>
          </ac:spMkLst>
        </pc:spChg>
        <pc:spChg chg="add del mod">
          <ac:chgData name="PPT Mr." userId="6442ff2356111531" providerId="LiveId" clId="{C011C353-811B-4EB6-9733-1AF244ADE40B}" dt="2023-05-22T07:48:32.030" v="2006" actId="478"/>
          <ac:spMkLst>
            <pc:docMk/>
            <pc:sldMk cId="254129063" sldId="778"/>
            <ac:spMk id="7" creationId="{5E142932-ADCA-454F-075F-C272076A1E7C}"/>
          </ac:spMkLst>
        </pc:spChg>
        <pc:spChg chg="add del mod">
          <ac:chgData name="PPT Mr." userId="6442ff2356111531" providerId="LiveId" clId="{C011C353-811B-4EB6-9733-1AF244ADE40B}" dt="2023-05-22T07:48:32.030" v="2006" actId="478"/>
          <ac:spMkLst>
            <pc:docMk/>
            <pc:sldMk cId="254129063" sldId="778"/>
            <ac:spMk id="8" creationId="{F730EC97-D52D-FB01-BDC5-294C5CC3D8B1}"/>
          </ac:spMkLst>
        </pc:spChg>
        <pc:spChg chg="add mod">
          <ac:chgData name="PPT Mr." userId="6442ff2356111531" providerId="LiveId" clId="{C011C353-811B-4EB6-9733-1AF244ADE40B}" dt="2023-05-22T07:50:13.827" v="2133" actId="404"/>
          <ac:spMkLst>
            <pc:docMk/>
            <pc:sldMk cId="254129063" sldId="778"/>
            <ac:spMk id="9" creationId="{79D59032-165E-182F-25F6-93E1B9A1748A}"/>
          </ac:spMkLst>
        </pc:spChg>
        <pc:spChg chg="add mod">
          <ac:chgData name="PPT Mr." userId="6442ff2356111531" providerId="LiveId" clId="{C011C353-811B-4EB6-9733-1AF244ADE40B}" dt="2023-05-22T07:50:13.827" v="2133" actId="404"/>
          <ac:spMkLst>
            <pc:docMk/>
            <pc:sldMk cId="254129063" sldId="778"/>
            <ac:spMk id="10" creationId="{5A8BE5F4-81C9-9721-AED3-CA1740AD37AC}"/>
          </ac:spMkLst>
        </pc:spChg>
        <pc:spChg chg="add 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12" creationId="{3022463E-F931-C4B1-636C-A8FE97239391}"/>
          </ac:spMkLst>
        </pc:spChg>
        <pc:spChg chg="add 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13" creationId="{8814A376-23A7-17BC-A542-4AC37A756D0D}"/>
          </ac:spMkLst>
        </pc:spChg>
        <pc:spChg chg="add 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14" creationId="{A50A4957-4EE1-94C5-9003-3017E5C151D5}"/>
          </ac:spMkLst>
        </pc:spChg>
        <pc:spChg chg="mod">
          <ac:chgData name="PPT Mr." userId="6442ff2356111531" providerId="LiveId" clId="{C011C353-811B-4EB6-9733-1AF244ADE40B}" dt="2023-05-22T07:50:57.198" v="2156" actId="571"/>
          <ac:spMkLst>
            <pc:docMk/>
            <pc:sldMk cId="254129063" sldId="778"/>
            <ac:spMk id="18" creationId="{4BCC039C-6A73-9A6F-B511-72ECD2F6C4EF}"/>
          </ac:spMkLst>
        </pc:spChg>
        <pc:spChg chg="mod">
          <ac:chgData name="PPT Mr." userId="6442ff2356111531" providerId="LiveId" clId="{C011C353-811B-4EB6-9733-1AF244ADE40B}" dt="2023-05-22T07:50:57.198" v="2156" actId="571"/>
          <ac:spMkLst>
            <pc:docMk/>
            <pc:sldMk cId="254129063" sldId="778"/>
            <ac:spMk id="19" creationId="{2FFC7EA0-6449-5B33-FF01-ECDEE701307E}"/>
          </ac:spMkLst>
        </pc:spChg>
        <pc:spChg chg="mod">
          <ac:chgData name="PPT Mr." userId="6442ff2356111531" providerId="LiveId" clId="{C011C353-811B-4EB6-9733-1AF244ADE40B}" dt="2023-05-22T07:50:57.198" v="2156" actId="571"/>
          <ac:spMkLst>
            <pc:docMk/>
            <pc:sldMk cId="254129063" sldId="778"/>
            <ac:spMk id="20" creationId="{C2D1F152-2B0F-0C4F-8752-A80A64A924A3}"/>
          </ac:spMkLst>
        </pc:spChg>
        <pc:spChg chg="mod">
          <ac:chgData name="PPT Mr." userId="6442ff2356111531" providerId="LiveId" clId="{C011C353-811B-4EB6-9733-1AF244ADE40B}" dt="2023-05-22T07:50:57.198" v="2156" actId="571"/>
          <ac:spMkLst>
            <pc:docMk/>
            <pc:sldMk cId="254129063" sldId="778"/>
            <ac:spMk id="21" creationId="{E9E44D60-9BDB-6177-F117-54E3AD8710CA}"/>
          </ac:spMkLst>
        </pc:spChg>
        <pc:spChg chg="mod">
          <ac:chgData name="PPT Mr." userId="6442ff2356111531" providerId="LiveId" clId="{C011C353-811B-4EB6-9733-1AF244ADE40B}" dt="2023-05-22T07:50:56.780" v="2155" actId="571"/>
          <ac:spMkLst>
            <pc:docMk/>
            <pc:sldMk cId="254129063" sldId="778"/>
            <ac:spMk id="23" creationId="{7D4D4454-22D8-4DB8-2221-2B8E721D7D43}"/>
          </ac:spMkLst>
        </pc:spChg>
        <pc:spChg chg="mod">
          <ac:chgData name="PPT Mr." userId="6442ff2356111531" providerId="LiveId" clId="{C011C353-811B-4EB6-9733-1AF244ADE40B}" dt="2023-05-22T07:50:56.780" v="2155" actId="571"/>
          <ac:spMkLst>
            <pc:docMk/>
            <pc:sldMk cId="254129063" sldId="778"/>
            <ac:spMk id="24" creationId="{87C4A962-7F04-99CC-5BE3-6C49E0C06976}"/>
          </ac:spMkLst>
        </pc:spChg>
        <pc:spChg chg="mod">
          <ac:chgData name="PPT Mr." userId="6442ff2356111531" providerId="LiveId" clId="{C011C353-811B-4EB6-9733-1AF244ADE40B}" dt="2023-05-22T07:50:56.780" v="2155" actId="571"/>
          <ac:spMkLst>
            <pc:docMk/>
            <pc:sldMk cId="254129063" sldId="778"/>
            <ac:spMk id="25" creationId="{0C8A3AE4-D583-23D6-B4BF-5B82E77FCA01}"/>
          </ac:spMkLst>
        </pc:spChg>
        <pc:spChg chg="mod">
          <ac:chgData name="PPT Mr." userId="6442ff2356111531" providerId="LiveId" clId="{C011C353-811B-4EB6-9733-1AF244ADE40B}" dt="2023-05-22T07:50:56.780" v="2155" actId="571"/>
          <ac:spMkLst>
            <pc:docMk/>
            <pc:sldMk cId="254129063" sldId="778"/>
            <ac:spMk id="26" creationId="{1DCF48B0-659D-8456-A1B0-8959970F70BA}"/>
          </ac:spMkLst>
        </pc:spChg>
        <pc:spChg chg="mod">
          <ac:chgData name="PPT Mr." userId="6442ff2356111531" providerId="LiveId" clId="{C011C353-811B-4EB6-9733-1AF244ADE40B}" dt="2023-05-22T07:50:56.578" v="2154" actId="571"/>
          <ac:spMkLst>
            <pc:docMk/>
            <pc:sldMk cId="254129063" sldId="778"/>
            <ac:spMk id="28" creationId="{7916DE5B-DA56-0F4D-D419-781A961FBB84}"/>
          </ac:spMkLst>
        </pc:spChg>
        <pc:spChg chg="mod">
          <ac:chgData name="PPT Mr." userId="6442ff2356111531" providerId="LiveId" clId="{C011C353-811B-4EB6-9733-1AF244ADE40B}" dt="2023-05-22T07:50:56.578" v="2154" actId="571"/>
          <ac:spMkLst>
            <pc:docMk/>
            <pc:sldMk cId="254129063" sldId="778"/>
            <ac:spMk id="29" creationId="{EDA7D1E1-C042-E13A-FA9A-CB43823AAC60}"/>
          </ac:spMkLst>
        </pc:spChg>
        <pc:spChg chg="mod">
          <ac:chgData name="PPT Mr." userId="6442ff2356111531" providerId="LiveId" clId="{C011C353-811B-4EB6-9733-1AF244ADE40B}" dt="2023-05-22T07:50:56.578" v="2154" actId="571"/>
          <ac:spMkLst>
            <pc:docMk/>
            <pc:sldMk cId="254129063" sldId="778"/>
            <ac:spMk id="30" creationId="{2FD7CF70-6172-11F4-C6AC-595135CFD088}"/>
          </ac:spMkLst>
        </pc:spChg>
        <pc:spChg chg="mod">
          <ac:chgData name="PPT Mr." userId="6442ff2356111531" providerId="LiveId" clId="{C011C353-811B-4EB6-9733-1AF244ADE40B}" dt="2023-05-22T07:50:56.578" v="2154" actId="571"/>
          <ac:spMkLst>
            <pc:docMk/>
            <pc:sldMk cId="254129063" sldId="778"/>
            <ac:spMk id="31" creationId="{E5FD9E74-46FE-21C8-D9AF-D17B5696BE32}"/>
          </ac:spMkLst>
        </pc:spChg>
        <pc:spChg chg="mod">
          <ac:chgData name="PPT Mr." userId="6442ff2356111531" providerId="LiveId" clId="{C011C353-811B-4EB6-9733-1AF244ADE40B}" dt="2023-05-22T07:50:56.363" v="2153" actId="571"/>
          <ac:spMkLst>
            <pc:docMk/>
            <pc:sldMk cId="254129063" sldId="778"/>
            <ac:spMk id="33" creationId="{2130DC51-659A-9F88-0423-8EB0A775B255}"/>
          </ac:spMkLst>
        </pc:spChg>
        <pc:spChg chg="mod">
          <ac:chgData name="PPT Mr." userId="6442ff2356111531" providerId="LiveId" clId="{C011C353-811B-4EB6-9733-1AF244ADE40B}" dt="2023-05-22T07:50:56.363" v="2153" actId="571"/>
          <ac:spMkLst>
            <pc:docMk/>
            <pc:sldMk cId="254129063" sldId="778"/>
            <ac:spMk id="34" creationId="{62C95A53-BD82-52FB-A861-08B5BEEC0E50}"/>
          </ac:spMkLst>
        </pc:spChg>
        <pc:spChg chg="mod">
          <ac:chgData name="PPT Mr." userId="6442ff2356111531" providerId="LiveId" clId="{C011C353-811B-4EB6-9733-1AF244ADE40B}" dt="2023-05-22T07:50:56.363" v="2153" actId="571"/>
          <ac:spMkLst>
            <pc:docMk/>
            <pc:sldMk cId="254129063" sldId="778"/>
            <ac:spMk id="35" creationId="{6B6CD58B-0D6F-6910-CA63-81EBADA5D3EE}"/>
          </ac:spMkLst>
        </pc:spChg>
        <pc:spChg chg="mod">
          <ac:chgData name="PPT Mr." userId="6442ff2356111531" providerId="LiveId" clId="{C011C353-811B-4EB6-9733-1AF244ADE40B}" dt="2023-05-22T07:50:56.363" v="2153" actId="571"/>
          <ac:spMkLst>
            <pc:docMk/>
            <pc:sldMk cId="254129063" sldId="778"/>
            <ac:spMk id="36" creationId="{819DB91B-0340-0848-8DB7-BC550F8FDF9A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38" creationId="{DE4B5865-FD1C-52A0-59E7-C44A6635378F}"/>
          </ac:spMkLst>
        </pc:spChg>
        <pc:spChg chg="mod topLvl">
          <ac:chgData name="PPT Mr." userId="6442ff2356111531" providerId="LiveId" clId="{C011C353-811B-4EB6-9733-1AF244ADE40B}" dt="2023-05-22T07:51:15.081" v="2164" actId="20577"/>
          <ac:spMkLst>
            <pc:docMk/>
            <pc:sldMk cId="254129063" sldId="778"/>
            <ac:spMk id="39" creationId="{B0CB9F1D-FC45-E584-56A4-A556A85D7A0A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0" creationId="{2B23E9C8-E5FE-6064-3FCE-72ED060C5FAE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1" creationId="{4CEA3A58-29E6-DF72-3B13-30721C31FE67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3" creationId="{A370CFBF-0E8F-AAE9-9691-7A38EF2FC33E}"/>
          </ac:spMkLst>
        </pc:spChg>
        <pc:spChg chg="mod topLvl">
          <ac:chgData name="PPT Mr." userId="6442ff2356111531" providerId="LiveId" clId="{C011C353-811B-4EB6-9733-1AF244ADE40B}" dt="2023-05-22T07:51:17.459" v="2166" actId="20577"/>
          <ac:spMkLst>
            <pc:docMk/>
            <pc:sldMk cId="254129063" sldId="778"/>
            <ac:spMk id="44" creationId="{81638505-3ED0-6AC9-656E-73E1BD149D32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5" creationId="{0B26A0DE-A3FD-A1FA-3A22-D9952C4EF727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6" creationId="{3D197773-B6C6-69AE-5AF7-24D8536B025F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48" creationId="{7063CAAF-EC64-8C1B-B54E-80C8395779D9}"/>
          </ac:spMkLst>
        </pc:spChg>
        <pc:spChg chg="mod topLvl">
          <ac:chgData name="PPT Mr." userId="6442ff2356111531" providerId="LiveId" clId="{C011C353-811B-4EB6-9733-1AF244ADE40B}" dt="2023-05-22T07:51:19.426" v="2168" actId="20577"/>
          <ac:spMkLst>
            <pc:docMk/>
            <pc:sldMk cId="254129063" sldId="778"/>
            <ac:spMk id="49" creationId="{E4E59814-11E5-4D61-7D9E-5F2E012D1A8F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50" creationId="{88CE58EB-579D-D8C7-B801-4C6CC21D29A1}"/>
          </ac:spMkLst>
        </pc:spChg>
        <pc:spChg chg="mod topLvl">
          <ac:chgData name="PPT Mr." userId="6442ff2356111531" providerId="LiveId" clId="{C011C353-811B-4EB6-9733-1AF244ADE40B}" dt="2023-05-22T07:51:12.841" v="2162" actId="165"/>
          <ac:spMkLst>
            <pc:docMk/>
            <pc:sldMk cId="254129063" sldId="778"/>
            <ac:spMk id="51" creationId="{8C319557-100E-647C-13B9-5CA166854992}"/>
          </ac:spMkLst>
        </pc:spChg>
        <pc:grpChg chg="add del mod">
          <ac:chgData name="PPT Mr." userId="6442ff2356111531" providerId="LiveId" clId="{C011C353-811B-4EB6-9733-1AF244ADE40B}" dt="2023-05-22T07:50:49.088" v="2147" actId="165"/>
          <ac:grpSpMkLst>
            <pc:docMk/>
            <pc:sldMk cId="254129063" sldId="778"/>
            <ac:grpSpMk id="15" creationId="{F961F6E0-65DF-8B30-8CC5-C8BDC7AE2497}"/>
          </ac:grpSpMkLst>
        </pc:grpChg>
        <pc:grpChg chg="add del mod">
          <ac:chgData name="PPT Mr." userId="6442ff2356111531" providerId="LiveId" clId="{C011C353-811B-4EB6-9733-1AF244ADE40B}" dt="2023-05-22T07:51:12.841" v="2162" actId="165"/>
          <ac:grpSpMkLst>
            <pc:docMk/>
            <pc:sldMk cId="254129063" sldId="778"/>
            <ac:grpSpMk id="16" creationId="{AEA0C6E1-5BF2-D177-B79C-0538DBB60278}"/>
          </ac:grpSpMkLst>
        </pc:grpChg>
        <pc:grpChg chg="add mod">
          <ac:chgData name="PPT Mr." userId="6442ff2356111531" providerId="LiveId" clId="{C011C353-811B-4EB6-9733-1AF244ADE40B}" dt="2023-05-22T07:50:57.198" v="2156" actId="571"/>
          <ac:grpSpMkLst>
            <pc:docMk/>
            <pc:sldMk cId="254129063" sldId="778"/>
            <ac:grpSpMk id="17" creationId="{956E6DDE-6323-249C-CFA8-5BD846E92A6B}"/>
          </ac:grpSpMkLst>
        </pc:grpChg>
        <pc:grpChg chg="add mod">
          <ac:chgData name="PPT Mr." userId="6442ff2356111531" providerId="LiveId" clId="{C011C353-811B-4EB6-9733-1AF244ADE40B}" dt="2023-05-22T07:50:56.780" v="2155" actId="571"/>
          <ac:grpSpMkLst>
            <pc:docMk/>
            <pc:sldMk cId="254129063" sldId="778"/>
            <ac:grpSpMk id="22" creationId="{61FAF121-78DA-A93C-46C0-9702F6190A48}"/>
          </ac:grpSpMkLst>
        </pc:grpChg>
        <pc:grpChg chg="add mod">
          <ac:chgData name="PPT Mr." userId="6442ff2356111531" providerId="LiveId" clId="{C011C353-811B-4EB6-9733-1AF244ADE40B}" dt="2023-05-22T07:50:56.578" v="2154" actId="571"/>
          <ac:grpSpMkLst>
            <pc:docMk/>
            <pc:sldMk cId="254129063" sldId="778"/>
            <ac:grpSpMk id="27" creationId="{E86497A3-CE9C-0AC4-AA3B-AC1DAEB9AEA4}"/>
          </ac:grpSpMkLst>
        </pc:grpChg>
        <pc:grpChg chg="add mod">
          <ac:chgData name="PPT Mr." userId="6442ff2356111531" providerId="LiveId" clId="{C011C353-811B-4EB6-9733-1AF244ADE40B}" dt="2023-05-22T07:50:56.363" v="2153" actId="571"/>
          <ac:grpSpMkLst>
            <pc:docMk/>
            <pc:sldMk cId="254129063" sldId="778"/>
            <ac:grpSpMk id="32" creationId="{CFCEBE79-47DA-A8A3-DF0D-F08DCA1866DE}"/>
          </ac:grpSpMkLst>
        </pc:grpChg>
        <pc:grpChg chg="add del mod">
          <ac:chgData name="PPT Mr." userId="6442ff2356111531" providerId="LiveId" clId="{C011C353-811B-4EB6-9733-1AF244ADE40B}" dt="2023-05-22T07:51:12.841" v="2162" actId="165"/>
          <ac:grpSpMkLst>
            <pc:docMk/>
            <pc:sldMk cId="254129063" sldId="778"/>
            <ac:grpSpMk id="37" creationId="{E928EE5C-BABA-671A-3073-A1B4BBC56D4C}"/>
          </ac:grpSpMkLst>
        </pc:grpChg>
        <pc:grpChg chg="add del mod">
          <ac:chgData name="PPT Mr." userId="6442ff2356111531" providerId="LiveId" clId="{C011C353-811B-4EB6-9733-1AF244ADE40B}" dt="2023-05-22T07:51:12.841" v="2162" actId="165"/>
          <ac:grpSpMkLst>
            <pc:docMk/>
            <pc:sldMk cId="254129063" sldId="778"/>
            <ac:grpSpMk id="42" creationId="{3E87FEC4-D75C-5039-396D-FA8BFAC3FC0D}"/>
          </ac:grpSpMkLst>
        </pc:grpChg>
        <pc:grpChg chg="add del mod">
          <ac:chgData name="PPT Mr." userId="6442ff2356111531" providerId="LiveId" clId="{C011C353-811B-4EB6-9733-1AF244ADE40B}" dt="2023-05-22T07:51:12.841" v="2162" actId="165"/>
          <ac:grpSpMkLst>
            <pc:docMk/>
            <pc:sldMk cId="254129063" sldId="778"/>
            <ac:grpSpMk id="47" creationId="{86558DC0-B622-802A-2F2A-0FB37B315CCB}"/>
          </ac:grpSpMkLst>
        </pc:grpChg>
        <pc:picChg chg="add mod">
          <ac:chgData name="PPT Mr." userId="6442ff2356111531" providerId="LiveId" clId="{C011C353-811B-4EB6-9733-1AF244ADE40B}" dt="2023-05-22T07:49:47.991" v="2113" actId="1076"/>
          <ac:picMkLst>
            <pc:docMk/>
            <pc:sldMk cId="254129063" sldId="778"/>
            <ac:picMk id="11" creationId="{3047B493-33EF-9F7D-CD9E-CC9AFC176100}"/>
          </ac:picMkLst>
        </pc:picChg>
        <pc:picChg chg="add mod ord">
          <ac:chgData name="PPT Mr." userId="6442ff2356111531" providerId="LiveId" clId="{C011C353-811B-4EB6-9733-1AF244ADE40B}" dt="2023-05-22T07:52:10.446" v="2213" actId="167"/>
          <ac:picMkLst>
            <pc:docMk/>
            <pc:sldMk cId="254129063" sldId="778"/>
            <ac:picMk id="53" creationId="{1D212BDC-9B4B-E22D-C722-02A15F394812}"/>
          </ac:picMkLst>
        </pc:picChg>
      </pc:sldChg>
      <pc:sldChg chg="addSp delSp modSp add mod ord setBg">
        <pc:chgData name="PPT Mr." userId="6442ff2356111531" providerId="LiveId" clId="{C011C353-811B-4EB6-9733-1AF244ADE40B}" dt="2023-05-24T00:31:43.245" v="4179"/>
        <pc:sldMkLst>
          <pc:docMk/>
          <pc:sldMk cId="3269223013" sldId="779"/>
        </pc:sldMkLst>
        <pc:spChg chg="add mod">
          <ac:chgData name="PPT Mr." userId="6442ff2356111531" providerId="LiveId" clId="{C011C353-811B-4EB6-9733-1AF244ADE40B}" dt="2023-05-23T01:27:49.294" v="2703" actId="1076"/>
          <ac:spMkLst>
            <pc:docMk/>
            <pc:sldMk cId="3269223013" sldId="779"/>
            <ac:spMk id="4" creationId="{147DD0FB-69CB-6B19-A7F2-740D8449BDDE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5" creationId="{0800CE7D-87B5-4322-2F88-6299EA2EFF50}"/>
          </ac:spMkLst>
        </pc:spChg>
        <pc:spChg chg="add mod">
          <ac:chgData name="PPT Mr." userId="6442ff2356111531" providerId="LiveId" clId="{C011C353-811B-4EB6-9733-1AF244ADE40B}" dt="2023-05-23T01:27:49.294" v="2703" actId="1076"/>
          <ac:spMkLst>
            <pc:docMk/>
            <pc:sldMk cId="3269223013" sldId="779"/>
            <ac:spMk id="8" creationId="{F8103818-1C85-68C7-5E18-AC0F85081A24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9" creationId="{79D59032-165E-182F-25F6-93E1B9A1748A}"/>
          </ac:spMkLst>
        </pc:spChg>
        <pc:spChg chg="mod">
          <ac:chgData name="PPT Mr." userId="6442ff2356111531" providerId="LiveId" clId="{C011C353-811B-4EB6-9733-1AF244ADE40B}" dt="2023-05-23T01:23:01.363" v="2591" actId="403"/>
          <ac:spMkLst>
            <pc:docMk/>
            <pc:sldMk cId="3269223013" sldId="779"/>
            <ac:spMk id="10" creationId="{5A8BE5F4-81C9-9721-AED3-CA1740AD37AC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12" creationId="{3022463E-F931-C4B1-636C-A8FE97239391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13" creationId="{8814A376-23A7-17BC-A542-4AC37A756D0D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14" creationId="{A50A4957-4EE1-94C5-9003-3017E5C151D5}"/>
          </ac:spMkLst>
        </pc:spChg>
        <pc:spChg chg="add mod ord">
          <ac:chgData name="PPT Mr." userId="6442ff2356111531" providerId="LiveId" clId="{C011C353-811B-4EB6-9733-1AF244ADE40B}" dt="2023-05-23T01:27:20.386" v="2702" actId="1076"/>
          <ac:spMkLst>
            <pc:docMk/>
            <pc:sldMk cId="3269223013" sldId="779"/>
            <ac:spMk id="15" creationId="{F625E181-1F4C-8F43-6CC3-F136880D3D87}"/>
          </ac:spMkLst>
        </pc:spChg>
        <pc:spChg chg="add mod">
          <ac:chgData name="PPT Mr." userId="6442ff2356111531" providerId="LiveId" clId="{C011C353-811B-4EB6-9733-1AF244ADE40B}" dt="2023-05-23T01:23:35.376" v="2653" actId="571"/>
          <ac:spMkLst>
            <pc:docMk/>
            <pc:sldMk cId="3269223013" sldId="779"/>
            <ac:spMk id="16" creationId="{251F6BD3-4D8D-C6B0-957A-129124A5A15B}"/>
          </ac:spMkLst>
        </pc:spChg>
        <pc:spChg chg="add del mod ord">
          <ac:chgData name="PPT Mr." userId="6442ff2356111531" providerId="LiveId" clId="{C011C353-811B-4EB6-9733-1AF244ADE40B}" dt="2023-05-23T01:27:01.378" v="2697" actId="478"/>
          <ac:spMkLst>
            <pc:docMk/>
            <pc:sldMk cId="3269223013" sldId="779"/>
            <ac:spMk id="18" creationId="{9287C106-58EC-A27A-9531-F1BF22063B59}"/>
          </ac:spMkLst>
        </pc:spChg>
        <pc:spChg chg="add del mod">
          <ac:chgData name="PPT Mr." userId="6442ff2356111531" providerId="LiveId" clId="{C011C353-811B-4EB6-9733-1AF244ADE40B}" dt="2023-05-23T01:23:40.352" v="2655" actId="478"/>
          <ac:spMkLst>
            <pc:docMk/>
            <pc:sldMk cId="3269223013" sldId="779"/>
            <ac:spMk id="19" creationId="{71994517-4CEC-7D85-AF34-60F6AEE85481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38" creationId="{DE4B5865-FD1C-52A0-59E7-C44A6635378F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39" creationId="{B0CB9F1D-FC45-E584-56A4-A556A85D7A0A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0" creationId="{2B23E9C8-E5FE-6064-3FCE-72ED060C5FAE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1" creationId="{4CEA3A58-29E6-DF72-3B13-30721C31FE67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3" creationId="{A370CFBF-0E8F-AAE9-9691-7A38EF2FC33E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4" creationId="{81638505-3ED0-6AC9-656E-73E1BD149D32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5" creationId="{0B26A0DE-A3FD-A1FA-3A22-D9952C4EF727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6" creationId="{3D197773-B6C6-69AE-5AF7-24D8536B025F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8" creationId="{7063CAAF-EC64-8C1B-B54E-80C8395779D9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49" creationId="{E4E59814-11E5-4D61-7D9E-5F2E012D1A8F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50" creationId="{88CE58EB-579D-D8C7-B801-4C6CC21D29A1}"/>
          </ac:spMkLst>
        </pc:spChg>
        <pc:spChg chg="del">
          <ac:chgData name="PPT Mr." userId="6442ff2356111531" providerId="LiveId" clId="{C011C353-811B-4EB6-9733-1AF244ADE40B}" dt="2023-05-23T01:14:37.700" v="2216" actId="478"/>
          <ac:spMkLst>
            <pc:docMk/>
            <pc:sldMk cId="3269223013" sldId="779"/>
            <ac:spMk id="51" creationId="{8C319557-100E-647C-13B9-5CA166854992}"/>
          </ac:spMkLst>
        </pc:spChg>
        <pc:picChg chg="add del mod modCrop">
          <ac:chgData name="PPT Mr." userId="6442ff2356111531" providerId="LiveId" clId="{C011C353-811B-4EB6-9733-1AF244ADE40B}" dt="2023-05-23T01:17:24.867" v="2235" actId="478"/>
          <ac:picMkLst>
            <pc:docMk/>
            <pc:sldMk cId="3269223013" sldId="779"/>
            <ac:picMk id="3" creationId="{1D0D2CED-7BA0-6B33-8CE5-6B3DB3A67612}"/>
          </ac:picMkLst>
        </pc:picChg>
        <pc:picChg chg="add mod modCrop">
          <ac:chgData name="PPT Mr." userId="6442ff2356111531" providerId="LiveId" clId="{C011C353-811B-4EB6-9733-1AF244ADE40B}" dt="2023-05-23T01:26:38.066" v="2695" actId="1076"/>
          <ac:picMkLst>
            <pc:docMk/>
            <pc:sldMk cId="3269223013" sldId="779"/>
            <ac:picMk id="7" creationId="{D8F4D248-4418-9BFF-BFF9-48633092E626}"/>
          </ac:picMkLst>
        </pc:picChg>
        <pc:picChg chg="add mod">
          <ac:chgData name="PPT Mr." userId="6442ff2356111531" providerId="LiveId" clId="{C011C353-811B-4EB6-9733-1AF244ADE40B}" dt="2023-05-23T01:23:35.376" v="2653" actId="571"/>
          <ac:picMkLst>
            <pc:docMk/>
            <pc:sldMk cId="3269223013" sldId="779"/>
            <ac:picMk id="17" creationId="{F58F04BE-52AF-7EDD-307B-2A81E39ACF3B}"/>
          </ac:picMkLst>
        </pc:picChg>
        <pc:picChg chg="del">
          <ac:chgData name="PPT Mr." userId="6442ff2356111531" providerId="LiveId" clId="{C011C353-811B-4EB6-9733-1AF244ADE40B}" dt="2023-05-23T01:14:38.286" v="2217" actId="478"/>
          <ac:picMkLst>
            <pc:docMk/>
            <pc:sldMk cId="3269223013" sldId="779"/>
            <ac:picMk id="53" creationId="{1D212BDC-9B4B-E22D-C722-02A15F394812}"/>
          </ac:picMkLst>
        </pc:picChg>
      </pc:sldChg>
      <pc:sldChg chg="addSp delSp modSp add mod ord">
        <pc:chgData name="PPT Mr." userId="6442ff2356111531" providerId="LiveId" clId="{C011C353-811B-4EB6-9733-1AF244ADE40B}" dt="2023-05-23T02:31:31.689" v="4175" actId="208"/>
        <pc:sldMkLst>
          <pc:docMk/>
          <pc:sldMk cId="3085439123" sldId="780"/>
        </pc:sldMkLst>
        <pc:spChg chg="add del mod">
          <ac:chgData name="PPT Mr." userId="6442ff2356111531" providerId="LiveId" clId="{C011C353-811B-4EB6-9733-1AF244ADE40B}" dt="2023-05-23T01:40:03.428" v="2726" actId="478"/>
          <ac:spMkLst>
            <pc:docMk/>
            <pc:sldMk cId="3085439123" sldId="780"/>
            <ac:spMk id="2" creationId="{42C8A452-48C2-E322-8235-24E9681DA841}"/>
          </ac:spMkLst>
        </pc:spChg>
        <pc:spChg chg="add del mod">
          <ac:chgData name="PPT Mr." userId="6442ff2356111531" providerId="LiveId" clId="{C011C353-811B-4EB6-9733-1AF244ADE40B}" dt="2023-05-23T01:55:55.239" v="3361" actId="478"/>
          <ac:spMkLst>
            <pc:docMk/>
            <pc:sldMk cId="3085439123" sldId="780"/>
            <ac:spMk id="3" creationId="{1D26AED1-ED3E-B3EE-CDB5-109894801D04}"/>
          </ac:spMkLst>
        </pc:spChg>
        <pc:spChg chg="add del">
          <ac:chgData name="PPT Mr." userId="6442ff2356111531" providerId="LiveId" clId="{C011C353-811B-4EB6-9733-1AF244ADE40B}" dt="2023-05-23T01:43:02.186" v="2835" actId="478"/>
          <ac:spMkLst>
            <pc:docMk/>
            <pc:sldMk cId="3085439123" sldId="780"/>
            <ac:spMk id="4" creationId="{F3EC936B-013D-CE23-CB62-18C3FCB81A52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5" creationId="{682257B8-5362-6788-5BD0-324221AF5DBB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6" creationId="{07C6BCD2-A0CD-946E-A26A-21AB00B02F81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7" creationId="{308C0064-6522-AD55-23DB-882F423EF64C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8" creationId="{9F10FD69-FA55-03BF-9E28-E34D8AAE4E7F}"/>
          </ac:spMkLst>
        </pc:spChg>
        <pc:spChg chg="add del mod">
          <ac:chgData name="PPT Mr." userId="6442ff2356111531" providerId="LiveId" clId="{C011C353-811B-4EB6-9733-1AF244ADE40B}" dt="2023-05-23T01:44:31.231" v="2852"/>
          <ac:spMkLst>
            <pc:docMk/>
            <pc:sldMk cId="3085439123" sldId="780"/>
            <ac:spMk id="9" creationId="{0DAEDCA0-59B4-4661-45AD-809397C28CC7}"/>
          </ac:spMkLst>
        </pc:spChg>
        <pc:spChg chg="add del mod">
          <ac:chgData name="PPT Mr." userId="6442ff2356111531" providerId="LiveId" clId="{C011C353-811B-4EB6-9733-1AF244ADE40B}" dt="2023-05-23T01:44:31.231" v="2852"/>
          <ac:spMkLst>
            <pc:docMk/>
            <pc:sldMk cId="3085439123" sldId="780"/>
            <ac:spMk id="10" creationId="{3AAAFDDA-0B85-F268-0258-DC612D7CE1EB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1" creationId="{BDC7B4EC-3623-3CEF-F8C4-A2FB70D9C421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12" creationId="{F01180CE-F0E7-22FA-B84B-B31BA89ABF42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13" creationId="{59321B55-AB4C-1B2E-32B0-AAF1F4B1A143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6" creationId="{F5F3DE7A-9C34-7A60-D7B3-56CAD8EB7E3E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17" creationId="{E07AD350-059B-626B-847B-E0EDD30339BC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18" creationId="{710916E2-73B1-4A39-542D-F67D616B98A7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9" creationId="{57425C34-1A69-33B2-B365-884703B96F78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20" creationId="{27F608A9-0980-8837-CE36-B5301A2C0C10}"/>
          </ac:spMkLst>
        </pc:spChg>
        <pc:spChg chg="mod">
          <ac:chgData name="PPT Mr." userId="6442ff2356111531" providerId="LiveId" clId="{C011C353-811B-4EB6-9733-1AF244ADE40B}" dt="2023-05-23T02:01:10.428" v="3525" actId="165"/>
          <ac:spMkLst>
            <pc:docMk/>
            <pc:sldMk cId="3085439123" sldId="780"/>
            <ac:spMk id="22" creationId="{EFEA8D8B-F672-568E-1BEB-885C3191FB0A}"/>
          </ac:spMkLst>
        </pc:spChg>
        <pc:spChg chg="mod">
          <ac:chgData name="PPT Mr." userId="6442ff2356111531" providerId="LiveId" clId="{C011C353-811B-4EB6-9733-1AF244ADE40B}" dt="2023-05-23T02:01:10.428" v="3525" actId="165"/>
          <ac:spMkLst>
            <pc:docMk/>
            <pc:sldMk cId="3085439123" sldId="780"/>
            <ac:spMk id="23" creationId="{63457623-4559-17F3-14B8-59C78DFAE71D}"/>
          </ac:spMkLst>
        </pc:spChg>
        <pc:spChg chg="mod">
          <ac:chgData name="PPT Mr." userId="6442ff2356111531" providerId="LiveId" clId="{C011C353-811B-4EB6-9733-1AF244ADE40B}" dt="2023-05-23T02:01:10.428" v="3525" actId="165"/>
          <ac:spMkLst>
            <pc:docMk/>
            <pc:sldMk cId="3085439123" sldId="780"/>
            <ac:spMk id="24" creationId="{67761950-D6E3-84B6-3FED-818A870F45ED}"/>
          </ac:spMkLst>
        </pc:spChg>
        <pc:spChg chg="add del mod">
          <ac:chgData name="PPT Mr." userId="6442ff2356111531" providerId="LiveId" clId="{C011C353-811B-4EB6-9733-1AF244ADE40B}" dt="2023-05-23T02:01:20.135" v="3527" actId="478"/>
          <ac:spMkLst>
            <pc:docMk/>
            <pc:sldMk cId="3085439123" sldId="780"/>
            <ac:spMk id="25" creationId="{6674AD2B-66A7-62CC-4730-DA4133968DB9}"/>
          </ac:spMkLst>
        </pc:spChg>
        <pc:spChg chg="add del mod">
          <ac:chgData name="PPT Mr." userId="6442ff2356111531" providerId="LiveId" clId="{C011C353-811B-4EB6-9733-1AF244ADE40B}" dt="2023-05-23T02:01:20.135" v="3527" actId="478"/>
          <ac:spMkLst>
            <pc:docMk/>
            <pc:sldMk cId="3085439123" sldId="780"/>
            <ac:spMk id="26" creationId="{838012CC-B184-606A-AE08-7D47F2B162FC}"/>
          </ac:spMkLst>
        </pc:spChg>
        <pc:spChg chg="mod">
          <ac:chgData name="PPT Mr." userId="6442ff2356111531" providerId="LiveId" clId="{C011C353-811B-4EB6-9733-1AF244ADE40B}" dt="2023-05-23T01:42:55.903" v="2833" actId="20577"/>
          <ac:spMkLst>
            <pc:docMk/>
            <pc:sldMk cId="3085439123" sldId="780"/>
            <ac:spMk id="30" creationId="{AF48E725-F2CC-4825-BA18-F0AB704E9D6F}"/>
          </ac:spMkLst>
        </pc:spChg>
        <pc:spChg chg="mod">
          <ac:chgData name="PPT Mr." userId="6442ff2356111531" providerId="LiveId" clId="{C011C353-811B-4EB6-9733-1AF244ADE40B}" dt="2023-05-23T01:42:47.966" v="2789" actId="20577"/>
          <ac:spMkLst>
            <pc:docMk/>
            <pc:sldMk cId="3085439123" sldId="780"/>
            <ac:spMk id="32" creationId="{0173F0E6-E43C-473A-8106-9B7DB016869E}"/>
          </ac:spMkLst>
        </pc:spChg>
        <pc:spChg chg="mod">
          <ac:chgData name="PPT Mr." userId="6442ff2356111531" providerId="LiveId" clId="{C011C353-811B-4EB6-9733-1AF244ADE40B}" dt="2023-05-23T02:01:08.872" v="3524" actId="571"/>
          <ac:spMkLst>
            <pc:docMk/>
            <pc:sldMk cId="3085439123" sldId="780"/>
            <ac:spMk id="34" creationId="{E40598A1-8D46-54D9-3E53-473E26768382}"/>
          </ac:spMkLst>
        </pc:spChg>
        <pc:spChg chg="mod">
          <ac:chgData name="PPT Mr." userId="6442ff2356111531" providerId="LiveId" clId="{C011C353-811B-4EB6-9733-1AF244ADE40B}" dt="2023-05-23T02:01:08.872" v="3524" actId="571"/>
          <ac:spMkLst>
            <pc:docMk/>
            <pc:sldMk cId="3085439123" sldId="780"/>
            <ac:spMk id="37" creationId="{8B745AAC-15F8-383C-8097-DE974A74EC36}"/>
          </ac:spMkLst>
        </pc:spChg>
        <pc:spChg chg="mod">
          <ac:chgData name="PPT Mr." userId="6442ff2356111531" providerId="LiveId" clId="{C011C353-811B-4EB6-9733-1AF244ADE40B}" dt="2023-05-23T02:01:08.872" v="3524" actId="571"/>
          <ac:spMkLst>
            <pc:docMk/>
            <pc:sldMk cId="3085439123" sldId="780"/>
            <ac:spMk id="40" creationId="{90580782-1B0F-DB00-8B3E-6BAAD53C2989}"/>
          </ac:spMkLst>
        </pc:spChg>
        <pc:spChg chg="mod">
          <ac:chgData name="PPT Mr." userId="6442ff2356111531" providerId="LiveId" clId="{C011C353-811B-4EB6-9733-1AF244ADE40B}" dt="2023-05-23T02:01:08.872" v="3524" actId="571"/>
          <ac:spMkLst>
            <pc:docMk/>
            <pc:sldMk cId="3085439123" sldId="780"/>
            <ac:spMk id="42" creationId="{A72F0521-FD35-3923-AFE5-4C04D309B0C2}"/>
          </ac:spMkLst>
        </pc:spChg>
        <pc:spChg chg="add del mod">
          <ac:chgData name="PPT Mr." userId="6442ff2356111531" providerId="LiveId" clId="{C011C353-811B-4EB6-9733-1AF244ADE40B}" dt="2023-05-23T02:02:32.146" v="3529" actId="478"/>
          <ac:spMkLst>
            <pc:docMk/>
            <pc:sldMk cId="3085439123" sldId="780"/>
            <ac:spMk id="43" creationId="{34C06F92-B82E-D520-9106-12E19024FB46}"/>
          </ac:spMkLst>
        </pc:spChg>
        <pc:spChg chg="add del mod">
          <ac:chgData name="PPT Mr." userId="6442ff2356111531" providerId="LiveId" clId="{C011C353-811B-4EB6-9733-1AF244ADE40B}" dt="2023-05-23T02:02:32.146" v="3529" actId="478"/>
          <ac:spMkLst>
            <pc:docMk/>
            <pc:sldMk cId="3085439123" sldId="780"/>
            <ac:spMk id="44" creationId="{83C8423F-2ED9-735E-6E02-24A8C4EB68E3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45" creationId="{F4060E8B-FB4A-1EE9-1D9C-E2922283E6DB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49" creationId="{BBE804F7-1972-CF2A-4D3A-57DA7219F18A}"/>
          </ac:spMkLst>
        </pc:spChg>
        <pc:spChg chg="del">
          <ac:chgData name="PPT Mr." userId="6442ff2356111531" providerId="LiveId" clId="{C011C353-811B-4EB6-9733-1AF244ADE40B}" dt="2023-05-23T01:36:46.380" v="2709" actId="478"/>
          <ac:spMkLst>
            <pc:docMk/>
            <pc:sldMk cId="3085439123" sldId="780"/>
            <ac:spMk id="50" creationId="{FE406DFA-17E8-231F-B089-308CE399B7B6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51" creationId="{B125763E-3936-23A7-AA6C-69E1D33CD6D7}"/>
          </ac:spMkLst>
        </pc:spChg>
        <pc:spChg chg="add mod">
          <ac:chgData name="PPT Mr." userId="6442ff2356111531" providerId="LiveId" clId="{C011C353-811B-4EB6-9733-1AF244ADE40B}" dt="2023-05-23T02:05:32.083" v="3737" actId="571"/>
          <ac:spMkLst>
            <pc:docMk/>
            <pc:sldMk cId="3085439123" sldId="780"/>
            <ac:spMk id="57" creationId="{28EE27EE-A6BB-42DA-0E09-D2B6071507E1}"/>
          </ac:spMkLst>
        </pc:spChg>
        <pc:spChg chg="add mod">
          <ac:chgData name="PPT Mr." userId="6442ff2356111531" providerId="LiveId" clId="{C011C353-811B-4EB6-9733-1AF244ADE40B}" dt="2023-05-23T02:05:32.083" v="3737" actId="571"/>
          <ac:spMkLst>
            <pc:docMk/>
            <pc:sldMk cId="3085439123" sldId="780"/>
            <ac:spMk id="58" creationId="{27262585-B59C-F080-FD48-BB1B7DAB789C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60" creationId="{39C73A25-4CAD-C7E2-F9C2-E32CE21D2554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63" creationId="{AFDD2D0C-DEB6-61B5-534A-1C7575A2D28B}"/>
          </ac:spMkLst>
        </pc:spChg>
        <pc:spChg chg="add mod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25" creationId="{A6391619-0773-8B34-AC2C-849EBF501EB0}"/>
          </ac:spMkLst>
        </pc:spChg>
        <pc:spChg chg="add mod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27" creationId="{B75573FF-AD64-36AA-75A5-CA4EED67A4A4}"/>
          </ac:spMkLst>
        </pc:spChg>
        <pc:spChg chg="add mod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29" creationId="{FD653764-367F-D888-F202-3BFA2DDC95B3}"/>
          </ac:spMkLst>
        </pc:spChg>
        <pc:spChg chg="add mod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31" creationId="{741ECA9D-B21A-CA2B-DA96-BED3AF675BB6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48" creationId="{3AA3A8CA-E0BA-2B9D-BFB3-6242ED4472ED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51" creationId="{79F6343A-1353-66F9-5D93-D328F3047BC8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54" creationId="{D80EFD93-5A71-3B9A-BEBC-52A7A0C680D9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57" creationId="{BAB2B572-3D75-9143-E7BC-EB14C10B03B2}"/>
          </ac:spMkLst>
        </pc:spChg>
        <pc:spChg chg="add 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58" creationId="{3B7506C5-D81A-3104-F74F-C3CE29A1E07F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60" creationId="{865AACDC-D222-9FDF-3324-417E4A4248F4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61" creationId="{5B3FBC1C-C927-E50C-4101-C06903948916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63" creationId="{BB19D129-DC4D-ED3D-2CF4-58DE7CD964F5}"/>
          </ac:spMkLst>
        </pc:spChg>
        <pc:spChg chg="mod topLvl">
          <ac:chgData name="PPT Mr." userId="6442ff2356111531" providerId="LiveId" clId="{C011C353-811B-4EB6-9733-1AF244ADE40B}" dt="2023-05-23T02:17:04.091" v="4174" actId="164"/>
          <ac:spMkLst>
            <pc:docMk/>
            <pc:sldMk cId="3085439123" sldId="780"/>
            <ac:spMk id="1064" creationId="{862ACE3A-D281-8CF4-F392-C27B15D14B89}"/>
          </ac:spMkLst>
        </pc:spChg>
        <pc:spChg chg="del mod topLvl">
          <ac:chgData name="PPT Mr." userId="6442ff2356111531" providerId="LiveId" clId="{C011C353-811B-4EB6-9733-1AF244ADE40B}" dt="2023-05-23T02:16:01.882" v="4159" actId="478"/>
          <ac:spMkLst>
            <pc:docMk/>
            <pc:sldMk cId="3085439123" sldId="780"/>
            <ac:spMk id="1088" creationId="{12AEDDAD-4E09-5DF1-FAD0-C60184D00F01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1" creationId="{C1D38966-45AF-6EB1-738F-0B5A2AB8DB45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2" creationId="{0B762B59-D51A-42CF-AA55-4616419A2E64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4" creationId="{5E9A85CB-7926-9EE6-6AC6-0785732D4920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5" creationId="{5A774D38-C587-1281-DEC8-2D1399D2C197}"/>
          </ac:spMkLst>
        </pc:spChg>
        <pc:spChg chg="mod">
          <ac:chgData name="PPT Mr." userId="6442ff2356111531" providerId="LiveId" clId="{C011C353-811B-4EB6-9733-1AF244ADE40B}" dt="2023-05-23T02:16:00.538" v="4158" actId="165"/>
          <ac:spMkLst>
            <pc:docMk/>
            <pc:sldMk cId="3085439123" sldId="780"/>
            <ac:spMk id="1096" creationId="{8E66CFF3-E001-8DEC-035C-3992F3936D61}"/>
          </ac:spMkLst>
        </pc:spChg>
        <pc:grpChg chg="add del mod topLvl">
          <ac:chgData name="PPT Mr." userId="6442ff2356111531" providerId="LiveId" clId="{C011C353-811B-4EB6-9733-1AF244ADE40B}" dt="2023-05-23T01:45:40.124" v="2866" actId="165"/>
          <ac:grpSpMkLst>
            <pc:docMk/>
            <pc:sldMk cId="3085439123" sldId="780"/>
            <ac:grpSpMk id="14" creationId="{6FB43777-E475-C1B5-655A-D555C4607130}"/>
          </ac:grpSpMkLst>
        </pc:grpChg>
        <pc:grpChg chg="add del mod">
          <ac:chgData name="PPT Mr." userId="6442ff2356111531" providerId="LiveId" clId="{C011C353-811B-4EB6-9733-1AF244ADE40B}" dt="2023-05-23T01:45:38.892" v="2865" actId="165"/>
          <ac:grpSpMkLst>
            <pc:docMk/>
            <pc:sldMk cId="3085439123" sldId="780"/>
            <ac:grpSpMk id="15" creationId="{7959757E-B5B7-AD5F-A451-7F26483BDAEA}"/>
          </ac:grpSpMkLst>
        </pc:grpChg>
        <pc:grpChg chg="add del mod topLvl">
          <ac:chgData name="PPT Mr." userId="6442ff2356111531" providerId="LiveId" clId="{C011C353-811B-4EB6-9733-1AF244ADE40B}" dt="2023-05-23T02:01:13.327" v="3526" actId="478"/>
          <ac:grpSpMkLst>
            <pc:docMk/>
            <pc:sldMk cId="3085439123" sldId="780"/>
            <ac:grpSpMk id="21" creationId="{FF854AF6-A58D-AF1B-2919-317ED190FAA1}"/>
          </ac:grpSpMkLst>
        </pc:grpChg>
        <pc:grpChg chg="add del mod">
          <ac:chgData name="PPT Mr." userId="6442ff2356111531" providerId="LiveId" clId="{C011C353-811B-4EB6-9733-1AF244ADE40B}" dt="2023-05-23T02:01:10.428" v="3525" actId="165"/>
          <ac:grpSpMkLst>
            <pc:docMk/>
            <pc:sldMk cId="3085439123" sldId="780"/>
            <ac:grpSpMk id="28" creationId="{E2E211D6-F5ED-3607-7967-4EB7F898F1DB}"/>
          </ac:grpSpMkLst>
        </pc:grpChg>
        <pc:grpChg chg="add mod">
          <ac:chgData name="PPT Mr." userId="6442ff2356111531" providerId="LiveId" clId="{C011C353-811B-4EB6-9733-1AF244ADE40B}" dt="2023-05-23T02:01:08.872" v="3524" actId="571"/>
          <ac:grpSpMkLst>
            <pc:docMk/>
            <pc:sldMk cId="3085439123" sldId="780"/>
            <ac:grpSpMk id="29" creationId="{33DCA5E7-514B-08A6-BE3F-4530D92F058E}"/>
          </ac:grpSpMkLst>
        </pc:grpChg>
        <pc:grpChg chg="mod">
          <ac:chgData name="PPT Mr." userId="6442ff2356111531" providerId="LiveId" clId="{C011C353-811B-4EB6-9733-1AF244ADE40B}" dt="2023-05-23T02:01:08.872" v="3524" actId="571"/>
          <ac:grpSpMkLst>
            <pc:docMk/>
            <pc:sldMk cId="3085439123" sldId="780"/>
            <ac:grpSpMk id="36" creationId="{FB402A39-B470-9A56-CE63-C7E89CBBF86F}"/>
          </ac:grpSpMkLst>
        </pc:grpChg>
        <pc:grpChg chg="add mod topLvl">
          <ac:chgData name="PPT Mr." userId="6442ff2356111531" providerId="LiveId" clId="{C011C353-811B-4EB6-9733-1AF244ADE40B}" dt="2023-05-23T02:17:04.091" v="4174" actId="164"/>
          <ac:grpSpMkLst>
            <pc:docMk/>
            <pc:sldMk cId="3085439123" sldId="780"/>
            <ac:grpSpMk id="56" creationId="{CEE4E766-201F-32F1-D0FB-16904D747FC4}"/>
          </ac:grpSpMkLst>
        </pc:grpChg>
        <pc:grpChg chg="add del mod">
          <ac:chgData name="PPT Mr." userId="6442ff2356111531" providerId="LiveId" clId="{C011C353-811B-4EB6-9733-1AF244ADE40B}" dt="2023-05-23T02:15:52.432" v="4152" actId="165"/>
          <ac:grpSpMkLst>
            <pc:docMk/>
            <pc:sldMk cId="3085439123" sldId="780"/>
            <ac:grpSpMk id="59" creationId="{06F86957-470B-217F-F5A7-BF8EB9CFB62D}"/>
          </ac:grpSpMkLst>
        </pc:grpChg>
        <pc:grpChg chg="add del mod">
          <ac:chgData name="PPT Mr." userId="6442ff2356111531" providerId="LiveId" clId="{C011C353-811B-4EB6-9733-1AF244ADE40B}" dt="2023-05-23T02:15:52.432" v="4152" actId="165"/>
          <ac:grpSpMkLst>
            <pc:docMk/>
            <pc:sldMk cId="3085439123" sldId="780"/>
            <ac:grpSpMk id="62" creationId="{792F3CF9-8958-CD32-B470-F9700D50A48D}"/>
          </ac:grpSpMkLst>
        </pc:grpChg>
        <pc:grpChg chg="add mod topLvl">
          <ac:chgData name="PPT Mr." userId="6442ff2356111531" providerId="LiveId" clId="{C011C353-811B-4EB6-9733-1AF244ADE40B}" dt="2023-05-23T02:17:04.091" v="4174" actId="164"/>
          <ac:grpSpMkLst>
            <pc:docMk/>
            <pc:sldMk cId="3085439123" sldId="780"/>
            <ac:grpSpMk id="1033" creationId="{58C67245-DEB5-3E11-D7B6-38A229408375}"/>
          </ac:grpSpMkLst>
        </pc:grpChg>
        <pc:grpChg chg="add mod topLvl">
          <ac:chgData name="PPT Mr." userId="6442ff2356111531" providerId="LiveId" clId="{C011C353-811B-4EB6-9733-1AF244ADE40B}" dt="2023-05-23T02:17:04.091" v="4174" actId="164"/>
          <ac:grpSpMkLst>
            <pc:docMk/>
            <pc:sldMk cId="3085439123" sldId="780"/>
            <ac:grpSpMk id="1045" creationId="{2E0B0727-CDDE-75A5-C8D4-113C0E852190}"/>
          </ac:grpSpMkLst>
        </pc:grpChg>
        <pc:grpChg chg="add del mod topLvl">
          <ac:chgData name="PPT Mr." userId="6442ff2356111531" providerId="LiveId" clId="{C011C353-811B-4EB6-9733-1AF244ADE40B}" dt="2023-05-23T02:11:40.939" v="4107" actId="165"/>
          <ac:grpSpMkLst>
            <pc:docMk/>
            <pc:sldMk cId="3085439123" sldId="780"/>
            <ac:grpSpMk id="1047" creationId="{D95A1019-4DEF-7AC4-3EB6-431AFA6F9685}"/>
          </ac:grpSpMkLst>
        </pc:grpChg>
        <pc:grpChg chg="add del mod topLvl">
          <ac:chgData name="PPT Mr." userId="6442ff2356111531" providerId="LiveId" clId="{C011C353-811B-4EB6-9733-1AF244ADE40B}" dt="2023-05-23T02:11:40.939" v="4107" actId="165"/>
          <ac:grpSpMkLst>
            <pc:docMk/>
            <pc:sldMk cId="3085439123" sldId="780"/>
            <ac:grpSpMk id="1050" creationId="{FD052182-7D9A-8EBE-D149-848B5C2BAACB}"/>
          </ac:grpSpMkLst>
        </pc:grpChg>
        <pc:grpChg chg="add del mod topLvl">
          <ac:chgData name="PPT Mr." userId="6442ff2356111531" providerId="LiveId" clId="{C011C353-811B-4EB6-9733-1AF244ADE40B}" dt="2023-05-23T02:11:40.939" v="4107" actId="165"/>
          <ac:grpSpMkLst>
            <pc:docMk/>
            <pc:sldMk cId="3085439123" sldId="780"/>
            <ac:grpSpMk id="1053" creationId="{73010A07-7010-F272-74E8-37BCD98790C5}"/>
          </ac:grpSpMkLst>
        </pc:grpChg>
        <pc:grpChg chg="add del mod">
          <ac:chgData name="PPT Mr." userId="6442ff2356111531" providerId="LiveId" clId="{C011C353-811B-4EB6-9733-1AF244ADE40B}" dt="2023-05-23T02:09:20.983" v="3911" actId="165"/>
          <ac:grpSpMkLst>
            <pc:docMk/>
            <pc:sldMk cId="3085439123" sldId="780"/>
            <ac:grpSpMk id="1056" creationId="{D07714BA-F697-79CA-8ABE-3840716AEF13}"/>
          </ac:grpSpMkLst>
        </pc:grpChg>
        <pc:grpChg chg="add del mod">
          <ac:chgData name="PPT Mr." userId="6442ff2356111531" providerId="LiveId" clId="{C011C353-811B-4EB6-9733-1AF244ADE40B}" dt="2023-05-23T02:09:33.731" v="3915" actId="165"/>
          <ac:grpSpMkLst>
            <pc:docMk/>
            <pc:sldMk cId="3085439123" sldId="780"/>
            <ac:grpSpMk id="1059" creationId="{722FD306-C08C-A11E-ED83-CFC969B06717}"/>
          </ac:grpSpMkLst>
        </pc:grpChg>
        <pc:grpChg chg="add del mod">
          <ac:chgData name="PPT Mr." userId="6442ff2356111531" providerId="LiveId" clId="{C011C353-811B-4EB6-9733-1AF244ADE40B}" dt="2023-05-23T02:09:33.731" v="3915" actId="165"/>
          <ac:grpSpMkLst>
            <pc:docMk/>
            <pc:sldMk cId="3085439123" sldId="780"/>
            <ac:grpSpMk id="1062" creationId="{5D388D0E-58E3-E9B0-60F7-5EA875347AB6}"/>
          </ac:grpSpMkLst>
        </pc:grpChg>
        <pc:grpChg chg="add mod">
          <ac:chgData name="PPT Mr." userId="6442ff2356111531" providerId="LiveId" clId="{C011C353-811B-4EB6-9733-1AF244ADE40B}" dt="2023-05-23T02:09:33.340" v="3914" actId="164"/>
          <ac:grpSpMkLst>
            <pc:docMk/>
            <pc:sldMk cId="3085439123" sldId="780"/>
            <ac:grpSpMk id="1065" creationId="{3B4D024A-0FAC-3561-70CA-EDBF47B65F54}"/>
          </ac:grpSpMkLst>
        </pc:grpChg>
        <pc:grpChg chg="del mod">
          <ac:chgData name="PPT Mr." userId="6442ff2356111531" providerId="LiveId" clId="{C011C353-811B-4EB6-9733-1AF244ADE40B}" dt="2023-05-23T02:16:00.538" v="4158" actId="165"/>
          <ac:grpSpMkLst>
            <pc:docMk/>
            <pc:sldMk cId="3085439123" sldId="780"/>
            <ac:grpSpMk id="1087" creationId="{9B934376-D26B-ECF2-1C03-1AD08DAE1D42}"/>
          </ac:grpSpMkLst>
        </pc:grpChg>
        <pc:grpChg chg="del mod topLvl">
          <ac:chgData name="PPT Mr." userId="6442ff2356111531" providerId="LiveId" clId="{C011C353-811B-4EB6-9733-1AF244ADE40B}" dt="2023-05-23T02:16:48.999" v="4168" actId="478"/>
          <ac:grpSpMkLst>
            <pc:docMk/>
            <pc:sldMk cId="3085439123" sldId="780"/>
            <ac:grpSpMk id="1089" creationId="{9CF54FF3-4F20-3C01-A0D7-E97F9511654A}"/>
          </ac:grpSpMkLst>
        </pc:grpChg>
        <pc:grpChg chg="mod">
          <ac:chgData name="PPT Mr." userId="6442ff2356111531" providerId="LiveId" clId="{C011C353-811B-4EB6-9733-1AF244ADE40B}" dt="2023-05-23T02:16:00.538" v="4158" actId="165"/>
          <ac:grpSpMkLst>
            <pc:docMk/>
            <pc:sldMk cId="3085439123" sldId="780"/>
            <ac:grpSpMk id="1090" creationId="{7E6F66EC-A71B-3DE2-4698-F9E5E043B052}"/>
          </ac:grpSpMkLst>
        </pc:grpChg>
        <pc:grpChg chg="mod">
          <ac:chgData name="PPT Mr." userId="6442ff2356111531" providerId="LiveId" clId="{C011C353-811B-4EB6-9733-1AF244ADE40B}" dt="2023-05-23T02:16:00.538" v="4158" actId="165"/>
          <ac:grpSpMkLst>
            <pc:docMk/>
            <pc:sldMk cId="3085439123" sldId="780"/>
            <ac:grpSpMk id="1093" creationId="{4193E1ED-CE6F-68A7-5A14-28F006B2FABA}"/>
          </ac:grpSpMkLst>
        </pc:grpChg>
        <pc:grpChg chg="add del mod">
          <ac:chgData name="PPT Mr." userId="6442ff2356111531" providerId="LiveId" clId="{C011C353-811B-4EB6-9733-1AF244ADE40B}" dt="2023-05-23T02:17:04.091" v="4174" actId="164"/>
          <ac:grpSpMkLst>
            <pc:docMk/>
            <pc:sldMk cId="3085439123" sldId="780"/>
            <ac:grpSpMk id="1097" creationId="{234CC624-73F3-4EF9-EE94-CBDF3A499B04}"/>
          </ac:grpSpMkLst>
        </pc:grpChg>
        <pc:picChg chg="del">
          <ac:chgData name="PPT Mr." userId="6442ff2356111531" providerId="LiveId" clId="{C011C353-811B-4EB6-9733-1AF244ADE40B}" dt="2023-05-23T01:36:47.488" v="2712" actId="478"/>
          <ac:picMkLst>
            <pc:docMk/>
            <pc:sldMk cId="3085439123" sldId="780"/>
            <ac:picMk id="27" creationId="{4B5FCDCB-1466-CD5B-3AF9-D3ECB9A379CB}"/>
          </ac:picMkLst>
        </pc:picChg>
        <pc:picChg chg="del">
          <ac:chgData name="PPT Mr." userId="6442ff2356111531" providerId="LiveId" clId="{C011C353-811B-4EB6-9733-1AF244ADE40B}" dt="2023-05-23T01:36:47.174" v="2711" actId="478"/>
          <ac:picMkLst>
            <pc:docMk/>
            <pc:sldMk cId="3085439123" sldId="780"/>
            <ac:picMk id="35" creationId="{78B8CEB6-78D6-D351-5EB4-F88D8E05CED3}"/>
          </ac:picMkLst>
        </pc:picChg>
        <pc:picChg chg="del">
          <ac:chgData name="PPT Mr." userId="6442ff2356111531" providerId="LiveId" clId="{C011C353-811B-4EB6-9733-1AF244ADE40B}" dt="2023-05-23T01:36:46.826" v="2710" actId="478"/>
          <ac:picMkLst>
            <pc:docMk/>
            <pc:sldMk cId="3085439123" sldId="780"/>
            <ac:picMk id="41" creationId="{281D0120-9DBA-2569-3F23-7F2B527532D8}"/>
          </ac:picMkLst>
        </pc:picChg>
        <pc:picChg chg="add del mod">
          <ac:chgData name="PPT Mr." userId="6442ff2356111531" providerId="LiveId" clId="{C011C353-811B-4EB6-9733-1AF244ADE40B}" dt="2023-05-23T02:03:06.642" v="3548" actId="21"/>
          <ac:picMkLst>
            <pc:docMk/>
            <pc:sldMk cId="3085439123" sldId="780"/>
            <ac:picMk id="47" creationId="{FFE1107F-5693-CA34-9659-F17D8ACE4115}"/>
          </ac:picMkLst>
        </pc:picChg>
        <pc:picChg chg="add mod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48" creationId="{30BEEFFC-AA8C-15BA-9E08-324D279D663F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61" creationId="{4E7F62BE-3C8B-FEA6-74B3-9C1FD625F497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24" creationId="{8345AB5A-F7F7-1498-C715-CAD2703F777E}"/>
          </ac:picMkLst>
        </pc:picChg>
        <pc:picChg chg="add del mod modCrop">
          <ac:chgData name="PPT Mr." userId="6442ff2356111531" providerId="LiveId" clId="{C011C353-811B-4EB6-9733-1AF244ADE40B}" dt="2023-05-23T01:52:34.123" v="3272" actId="478"/>
          <ac:picMkLst>
            <pc:docMk/>
            <pc:sldMk cId="3085439123" sldId="780"/>
            <ac:picMk id="1026" creationId="{6A93BD8B-A6E6-8FF2-C123-E6CCB5F35417}"/>
          </ac:picMkLst>
        </pc:picChg>
        <pc:picChg chg="add 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28" creationId="{58EF7D8F-DF70-E1B2-96B0-4BE096EE8CFD}"/>
          </ac:picMkLst>
        </pc:picChg>
        <pc:picChg chg="add del">
          <ac:chgData name="PPT Mr." userId="6442ff2356111531" providerId="LiveId" clId="{C011C353-811B-4EB6-9733-1AF244ADE40B}" dt="2023-05-23T01:49:37.812" v="3238"/>
          <ac:picMkLst>
            <pc:docMk/>
            <pc:sldMk cId="3085439123" sldId="780"/>
            <ac:picMk id="1030" creationId="{DB646E96-E607-E515-45A1-3E67B85BEFDE}"/>
          </ac:picMkLst>
        </pc:picChg>
        <pc:picChg chg="add del mod">
          <ac:chgData name="PPT Mr." userId="6442ff2356111531" providerId="LiveId" clId="{C011C353-811B-4EB6-9733-1AF244ADE40B}" dt="2023-05-23T01:49:36.882" v="3236"/>
          <ac:picMkLst>
            <pc:docMk/>
            <pc:sldMk cId="3085439123" sldId="780"/>
            <ac:picMk id="1032" creationId="{431459F5-BF44-DA4E-EBA5-2E11745F5152}"/>
          </ac:picMkLst>
        </pc:picChg>
        <pc:picChg chg="add del mod">
          <ac:chgData name="PPT Mr." userId="6442ff2356111531" providerId="LiveId" clId="{C011C353-811B-4EB6-9733-1AF244ADE40B}" dt="2023-05-23T01:55:25.367" v="3356" actId="478"/>
          <ac:picMkLst>
            <pc:docMk/>
            <pc:sldMk cId="3085439123" sldId="780"/>
            <ac:picMk id="1034" creationId="{F47E95F1-BE5A-EFCE-D93D-87A2D6A05164}"/>
          </ac:picMkLst>
        </pc:picChg>
        <pc:picChg chg="add del mod">
          <ac:chgData name="PPT Mr." userId="6442ff2356111531" providerId="LiveId" clId="{C011C353-811B-4EB6-9733-1AF244ADE40B}" dt="2023-05-23T01:55:24.256" v="3355" actId="478"/>
          <ac:picMkLst>
            <pc:docMk/>
            <pc:sldMk cId="3085439123" sldId="780"/>
            <ac:picMk id="1036" creationId="{53B99925-8DB1-67DE-A9A1-B7CF82B7BE34}"/>
          </ac:picMkLst>
        </pc:picChg>
        <pc:picChg chg="add 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38" creationId="{CB9C6B58-EEC4-C884-CC22-6711933AEDD9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49" creationId="{E8EFC7F0-7E8D-6F58-CFEF-84E2CA818191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52" creationId="{38592CA2-E41A-5636-D582-C6CEE3B2FD10}"/>
          </ac:picMkLst>
        </pc:picChg>
        <pc:picChg chg="mod topLvl">
          <ac:chgData name="PPT Mr." userId="6442ff2356111531" providerId="LiveId" clId="{C011C353-811B-4EB6-9733-1AF244ADE40B}" dt="2023-05-23T02:17:04.091" v="4174" actId="164"/>
          <ac:picMkLst>
            <pc:docMk/>
            <pc:sldMk cId="3085439123" sldId="780"/>
            <ac:picMk id="1055" creationId="{E45E2F07-35D1-5991-B455-E37A4FDCF489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71" creationId="{0573A2A9-BC1F-7344-8F7A-F164327F8C11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73" creationId="{61E65F1A-25AA-CD1A-C51D-311B01C16D95}"/>
          </ac:picMkLst>
        </pc:picChg>
        <pc:picChg chg="add del mod">
          <ac:chgData name="PPT Mr." userId="6442ff2356111531" providerId="LiveId" clId="{C011C353-811B-4EB6-9733-1AF244ADE40B}" dt="2023-05-23T02:13:53.569" v="4122" actId="478"/>
          <ac:picMkLst>
            <pc:docMk/>
            <pc:sldMk cId="3085439123" sldId="780"/>
            <ac:picMk id="1075" creationId="{8C8B55A2-132D-7257-5A06-1989B3EFC229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77" creationId="{42B27FFD-24BC-53FC-CBC0-D2C09902DD3A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79" creationId="{96F9B885-3AE8-C603-2822-B420C27504C2}"/>
          </ac:picMkLst>
        </pc:picChg>
        <pc:picChg chg="add del mod">
          <ac:chgData name="PPT Mr." userId="6442ff2356111531" providerId="LiveId" clId="{C011C353-811B-4EB6-9733-1AF244ADE40B}" dt="2023-05-23T02:14:55.556" v="4136" actId="21"/>
          <ac:picMkLst>
            <pc:docMk/>
            <pc:sldMk cId="3085439123" sldId="780"/>
            <ac:picMk id="1081" creationId="{581C18CD-0F9E-C093-0C9D-DD9F3FB41957}"/>
          </ac:picMkLst>
        </pc:picChg>
        <pc:picChg chg="add del mod">
          <ac:chgData name="PPT Mr." userId="6442ff2356111531" providerId="LiveId" clId="{C011C353-811B-4EB6-9733-1AF244ADE40B}" dt="2023-05-23T02:16:48.999" v="4168" actId="478"/>
          <ac:picMkLst>
            <pc:docMk/>
            <pc:sldMk cId="3085439123" sldId="780"/>
            <ac:picMk id="1082" creationId="{42FABA8A-E6ED-CF77-25D9-CA91571AB197}"/>
          </ac:picMkLst>
        </pc:picChg>
        <pc:picChg chg="add del mod">
          <ac:chgData name="PPT Mr." userId="6442ff2356111531" providerId="LiveId" clId="{C011C353-811B-4EB6-9733-1AF244ADE40B}" dt="2023-05-23T02:16:48.999" v="4168" actId="478"/>
          <ac:picMkLst>
            <pc:docMk/>
            <pc:sldMk cId="3085439123" sldId="780"/>
            <ac:picMk id="1083" creationId="{D3A21175-5D78-53FE-980F-3354B853C908}"/>
          </ac:picMkLst>
        </pc:picChg>
        <pc:picChg chg="add del mod">
          <ac:chgData name="PPT Mr." userId="6442ff2356111531" providerId="LiveId" clId="{C011C353-811B-4EB6-9733-1AF244ADE40B}" dt="2023-05-23T02:15:57.987" v="4156" actId="27803"/>
          <ac:picMkLst>
            <pc:docMk/>
            <pc:sldMk cId="3085439123" sldId="780"/>
            <ac:picMk id="1084" creationId="{3A5F5F87-65DC-0F7D-E45F-2C3EF8801E1F}"/>
          </ac:picMkLst>
        </pc:picChg>
        <pc:picChg chg="add del mod">
          <ac:chgData name="PPT Mr." userId="6442ff2356111531" providerId="LiveId" clId="{C011C353-811B-4EB6-9733-1AF244ADE40B}" dt="2023-05-23T02:16:48.999" v="4168" actId="478"/>
          <ac:picMkLst>
            <pc:docMk/>
            <pc:sldMk cId="3085439123" sldId="780"/>
            <ac:picMk id="1085" creationId="{3E97FD86-7A87-EAFB-3F46-31C850CEE530}"/>
          </ac:picMkLst>
        </pc:picChg>
        <pc:picChg chg="add del mod">
          <ac:chgData name="PPT Mr." userId="6442ff2356111531" providerId="LiveId" clId="{C011C353-811B-4EB6-9733-1AF244ADE40B}" dt="2023-05-23T02:16:48.999" v="4168" actId="478"/>
          <ac:picMkLst>
            <pc:docMk/>
            <pc:sldMk cId="3085439123" sldId="780"/>
            <ac:picMk id="1086" creationId="{E82F5256-E72E-4389-2621-7E33FE20502E}"/>
          </ac:picMkLst>
        </pc:picChg>
        <pc:cxnChg chg="add del">
          <ac:chgData name="PPT Mr." userId="6442ff2356111531" providerId="LiveId" clId="{C011C353-811B-4EB6-9733-1AF244ADE40B}" dt="2023-05-23T02:04:40.875" v="3727" actId="478"/>
          <ac:cxnSpMkLst>
            <pc:docMk/>
            <pc:sldMk cId="3085439123" sldId="780"/>
            <ac:cxnSpMk id="53" creationId="{C47D5950-3EAC-211F-0786-C022736F6E62}"/>
          </ac:cxnSpMkLst>
        </pc:cxnChg>
        <pc:cxnChg chg="add mod topLvl">
          <ac:chgData name="PPT Mr." userId="6442ff2356111531" providerId="LiveId" clId="{C011C353-811B-4EB6-9733-1AF244ADE40B}" dt="2023-05-23T02:17:04.091" v="4174" actId="164"/>
          <ac:cxnSpMkLst>
            <pc:docMk/>
            <pc:sldMk cId="3085439123" sldId="780"/>
            <ac:cxnSpMk id="55" creationId="{1F1DC16A-C391-08E3-E2FA-AC526E16C6D9}"/>
          </ac:cxnSpMkLst>
        </pc:cxnChg>
        <pc:cxnChg chg="add mod">
          <ac:chgData name="PPT Mr." userId="6442ff2356111531" providerId="LiveId" clId="{C011C353-811B-4EB6-9733-1AF244ADE40B}" dt="2023-05-23T02:07:34.423" v="3884" actId="571"/>
          <ac:cxnSpMkLst>
            <pc:docMk/>
            <pc:sldMk cId="3085439123" sldId="780"/>
            <ac:cxnSpMk id="1035" creationId="{66AAD108-368F-FB92-0898-8C8D3D739F72}"/>
          </ac:cxnSpMkLst>
        </pc:cxnChg>
        <pc:cxnChg chg="add mod">
          <ac:chgData name="PPT Mr." userId="6442ff2356111531" providerId="LiveId" clId="{C011C353-811B-4EB6-9733-1AF244ADE40B}" dt="2023-05-23T02:07:45.242" v="3888" actId="571"/>
          <ac:cxnSpMkLst>
            <pc:docMk/>
            <pc:sldMk cId="3085439123" sldId="780"/>
            <ac:cxnSpMk id="1037" creationId="{202189C4-9ED0-EC5B-0812-EE0DE5B1CE98}"/>
          </ac:cxnSpMkLst>
        </pc:cxnChg>
        <pc:cxnChg chg="add mod">
          <ac:chgData name="PPT Mr." userId="6442ff2356111531" providerId="LiveId" clId="{C011C353-811B-4EB6-9733-1AF244ADE40B}" dt="2023-05-23T02:07:50.106" v="3890" actId="571"/>
          <ac:cxnSpMkLst>
            <pc:docMk/>
            <pc:sldMk cId="3085439123" sldId="780"/>
            <ac:cxnSpMk id="1040" creationId="{7FA2DB1C-78ED-CF5C-5D31-14EADB3AC317}"/>
          </ac:cxnSpMkLst>
        </pc:cxnChg>
        <pc:cxnChg chg="add mod topLvl">
          <ac:chgData name="PPT Mr." userId="6442ff2356111531" providerId="LiveId" clId="{C011C353-811B-4EB6-9733-1AF244ADE40B}" dt="2023-05-23T02:17:04.091" v="4174" actId="164"/>
          <ac:cxnSpMkLst>
            <pc:docMk/>
            <pc:sldMk cId="3085439123" sldId="780"/>
            <ac:cxnSpMk id="1041" creationId="{E2615BC6-50D9-81F6-23DE-C4C79E8FBB4C}"/>
          </ac:cxnSpMkLst>
        </pc:cxnChg>
        <pc:cxnChg chg="add mod topLvl">
          <ac:chgData name="PPT Mr." userId="6442ff2356111531" providerId="LiveId" clId="{C011C353-811B-4EB6-9733-1AF244ADE40B}" dt="2023-05-23T02:17:04.091" v="4174" actId="164"/>
          <ac:cxnSpMkLst>
            <pc:docMk/>
            <pc:sldMk cId="3085439123" sldId="780"/>
            <ac:cxnSpMk id="1046" creationId="{E30CA5A2-1930-6D5D-47FA-17B24429466F}"/>
          </ac:cxnSpMkLst>
        </pc:cxnChg>
        <pc:cxnChg chg="add mod">
          <ac:chgData name="PPT Mr." userId="6442ff2356111531" providerId="LiveId" clId="{C011C353-811B-4EB6-9733-1AF244ADE40B}" dt="2023-05-23T02:10:44.975" v="4090" actId="571"/>
          <ac:cxnSpMkLst>
            <pc:docMk/>
            <pc:sldMk cId="3085439123" sldId="780"/>
            <ac:cxnSpMk id="1066" creationId="{00868CDC-1790-F177-0910-7E96D6A18296}"/>
          </ac:cxnSpMkLst>
        </pc:cxnChg>
        <pc:cxnChg chg="add mod topLvl">
          <ac:chgData name="PPT Mr." userId="6442ff2356111531" providerId="LiveId" clId="{C011C353-811B-4EB6-9733-1AF244ADE40B}" dt="2023-05-23T02:31:31.689" v="4175" actId="208"/>
          <ac:cxnSpMkLst>
            <pc:docMk/>
            <pc:sldMk cId="3085439123" sldId="780"/>
            <ac:cxnSpMk id="1067" creationId="{C29323D9-327F-8F97-8C76-9E7223A998D8}"/>
          </ac:cxnSpMkLst>
        </pc:cxnChg>
        <pc:cxnChg chg="add mod topLvl">
          <ac:chgData name="PPT Mr." userId="6442ff2356111531" providerId="LiveId" clId="{C011C353-811B-4EB6-9733-1AF244ADE40B}" dt="2023-05-23T02:31:31.689" v="4175" actId="208"/>
          <ac:cxnSpMkLst>
            <pc:docMk/>
            <pc:sldMk cId="3085439123" sldId="780"/>
            <ac:cxnSpMk id="1068" creationId="{7DE343A2-11F2-D00A-8279-B833D721D144}"/>
          </ac:cxnSpMkLst>
        </pc:cxnChg>
        <pc:cxnChg chg="add mod topLvl">
          <ac:chgData name="PPT Mr." userId="6442ff2356111531" providerId="LiveId" clId="{C011C353-811B-4EB6-9733-1AF244ADE40B}" dt="2023-05-23T02:31:31.689" v="4175" actId="208"/>
          <ac:cxnSpMkLst>
            <pc:docMk/>
            <pc:sldMk cId="3085439123" sldId="780"/>
            <ac:cxnSpMk id="1069" creationId="{33BF6BD5-4B06-1E52-CAE5-2C6C91D5590F}"/>
          </ac:cxnSpMkLst>
        </pc:cxnChg>
      </pc:sldChg>
      <pc:sldChg chg="addSp delSp modSp new del mod">
        <pc:chgData name="PPT Mr." userId="6442ff2356111531" providerId="LiveId" clId="{C011C353-811B-4EB6-9733-1AF244ADE40B}" dt="2023-05-24T01:09:56.772" v="4319" actId="47"/>
        <pc:sldMkLst>
          <pc:docMk/>
          <pc:sldMk cId="2578937081" sldId="781"/>
        </pc:sldMkLst>
        <pc:spChg chg="mod topLvl">
          <ac:chgData name="PPT Mr." userId="6442ff2356111531" providerId="LiveId" clId="{C011C353-811B-4EB6-9733-1AF244ADE40B}" dt="2023-05-24T01:00:39.424" v="4249" actId="164"/>
          <ac:spMkLst>
            <pc:docMk/>
            <pc:sldMk cId="2578937081" sldId="781"/>
            <ac:spMk id="4" creationId="{8A650126-467A-DF19-55F5-E5336460CC02}"/>
          </ac:spMkLst>
        </pc:spChg>
        <pc:spChg chg="mod topLvl">
          <ac:chgData name="PPT Mr." userId="6442ff2356111531" providerId="LiveId" clId="{C011C353-811B-4EB6-9733-1AF244ADE40B}" dt="2023-05-24T01:00:39.424" v="4249" actId="164"/>
          <ac:spMkLst>
            <pc:docMk/>
            <pc:sldMk cId="2578937081" sldId="781"/>
            <ac:spMk id="5" creationId="{3EB68644-D118-A70F-E962-D371BD6B2391}"/>
          </ac:spMkLst>
        </pc:spChg>
        <pc:spChg chg="mod topLvl">
          <ac:chgData name="PPT Mr." userId="6442ff2356111531" providerId="LiveId" clId="{C011C353-811B-4EB6-9733-1AF244ADE40B}" dt="2023-05-24T01:00:39.424" v="4249" actId="164"/>
          <ac:spMkLst>
            <pc:docMk/>
            <pc:sldMk cId="2578937081" sldId="781"/>
            <ac:spMk id="6" creationId="{327849FC-5139-8F9E-5E2D-1B340077A4D7}"/>
          </ac:spMkLst>
        </pc:spChg>
        <pc:spChg chg="del mod topLvl">
          <ac:chgData name="PPT Mr." userId="6442ff2356111531" providerId="LiveId" clId="{C011C353-811B-4EB6-9733-1AF244ADE40B}" dt="2023-05-24T01:00:35.859" v="4246" actId="478"/>
          <ac:spMkLst>
            <pc:docMk/>
            <pc:sldMk cId="2578937081" sldId="781"/>
            <ac:spMk id="7" creationId="{6F3E6BAE-C412-A917-498A-B3F947A67C46}"/>
          </ac:spMkLst>
        </pc:spChg>
        <pc:spChg chg="del mod topLvl">
          <ac:chgData name="PPT Mr." userId="6442ff2356111531" providerId="LiveId" clId="{C011C353-811B-4EB6-9733-1AF244ADE40B}" dt="2023-05-24T01:00:36.757" v="4247" actId="478"/>
          <ac:spMkLst>
            <pc:docMk/>
            <pc:sldMk cId="2578937081" sldId="781"/>
            <ac:spMk id="8" creationId="{6F68D088-2607-1ABA-BEBB-9744D36C39F4}"/>
          </ac:spMkLst>
        </pc:spChg>
        <pc:spChg chg="del mod topLvl">
          <ac:chgData name="PPT Mr." userId="6442ff2356111531" providerId="LiveId" clId="{C011C353-811B-4EB6-9733-1AF244ADE40B}" dt="2023-05-24T01:00:37.515" v="4248" actId="478"/>
          <ac:spMkLst>
            <pc:docMk/>
            <pc:sldMk cId="2578937081" sldId="781"/>
            <ac:spMk id="9" creationId="{6A20DD5C-23C8-26BA-8F86-ED4EF49397C9}"/>
          </ac:spMkLst>
        </pc:spChg>
        <pc:spChg chg="add mod">
          <ac:chgData name="PPT Mr." userId="6442ff2356111531" providerId="LiveId" clId="{C011C353-811B-4EB6-9733-1AF244ADE40B}" dt="2023-05-24T01:00:39.424" v="4249" actId="164"/>
          <ac:spMkLst>
            <pc:docMk/>
            <pc:sldMk cId="2578937081" sldId="781"/>
            <ac:spMk id="10" creationId="{7B68561F-127A-5023-DBB0-ED0FD324DEEB}"/>
          </ac:spMkLst>
        </pc:spChg>
        <pc:grpChg chg="del mod">
          <ac:chgData name="PPT Mr." userId="6442ff2356111531" providerId="LiveId" clId="{C011C353-811B-4EB6-9733-1AF244ADE40B}" dt="2023-05-24T00:50:46.741" v="4225" actId="165"/>
          <ac:grpSpMkLst>
            <pc:docMk/>
            <pc:sldMk cId="2578937081" sldId="781"/>
            <ac:grpSpMk id="3" creationId="{DD4ACD19-75CD-A374-72D7-3917D55E0413}"/>
          </ac:grpSpMkLst>
        </pc:grpChg>
        <pc:grpChg chg="add mod">
          <ac:chgData name="PPT Mr." userId="6442ff2356111531" providerId="LiveId" clId="{C011C353-811B-4EB6-9733-1AF244ADE40B}" dt="2023-05-24T01:00:46.806" v="4251" actId="1076"/>
          <ac:grpSpMkLst>
            <pc:docMk/>
            <pc:sldMk cId="2578937081" sldId="781"/>
            <ac:grpSpMk id="11" creationId="{0F8F97F4-9BBB-05FA-6969-133219526942}"/>
          </ac:grpSpMkLst>
        </pc:grpChg>
        <pc:graphicFrameChg chg="add del mod modGraphic">
          <ac:chgData name="PPT Mr." userId="6442ff2356111531" providerId="LiveId" clId="{C011C353-811B-4EB6-9733-1AF244ADE40B}" dt="2023-05-24T00:50:46.256" v="4224" actId="18245"/>
          <ac:graphicFrameMkLst>
            <pc:docMk/>
            <pc:sldMk cId="2578937081" sldId="781"/>
            <ac:graphicFrameMk id="2" creationId="{2F8B6F9A-855B-AB94-0106-D647B76AD745}"/>
          </ac:graphicFrameMkLst>
        </pc:graphicFrameChg>
      </pc:sldChg>
      <pc:sldChg chg="addSp delSp modSp add mod ord">
        <pc:chgData name="PPT Mr." userId="6442ff2356111531" providerId="LiveId" clId="{C011C353-811B-4EB6-9733-1AF244ADE40B}" dt="2023-05-24T01:09:59.275" v="4321"/>
        <pc:sldMkLst>
          <pc:docMk/>
          <pc:sldMk cId="553454441" sldId="782"/>
        </pc:sldMkLst>
        <pc:spChg chg="mod topLvl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3" creationId="{BE4505FF-13E9-C717-30D0-FF637DF39BB9}"/>
          </ac:spMkLst>
        </pc:spChg>
        <pc:spChg chg="mod topLvl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4" creationId="{8079AA81-B56C-A9A7-4056-6A34AA5A61D1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5" creationId="{682257B8-5362-6788-5BD0-324221AF5DBB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6" creationId="{07C6BCD2-A0CD-946E-A26A-21AB00B02F81}"/>
          </ac:spMkLst>
        </pc:spChg>
        <pc:spChg chg="mod topLvl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7" creationId="{889D0709-F605-0673-B8E2-1335D9FF6B59}"/>
          </ac:spMkLst>
        </pc:spChg>
        <pc:spChg chg="mod topLvl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8" creationId="{F8B2109A-E831-9E8E-20D8-38B595FB1F24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1" creationId="{BDC7B4EC-3623-3CEF-F8C4-A2FB70D9C421}"/>
          </ac:spMkLst>
        </pc:spChg>
        <pc:spChg chg="add del mod">
          <ac:chgData name="PPT Mr." userId="6442ff2356111531" providerId="LiveId" clId="{C011C353-811B-4EB6-9733-1AF244ADE40B}" dt="2023-05-24T01:01:35.195" v="4267" actId="478"/>
          <ac:spMkLst>
            <pc:docMk/>
            <pc:sldMk cId="553454441" sldId="782"/>
            <ac:spMk id="12" creationId="{31B15AF1-CB46-73E1-5054-DA84B9DC67BA}"/>
          </ac:spMkLst>
        </pc:spChg>
        <pc:spChg chg="add mod">
          <ac:chgData name="PPT Mr." userId="6442ff2356111531" providerId="LiveId" clId="{C011C353-811B-4EB6-9733-1AF244ADE40B}" dt="2023-05-24T01:05:50.154" v="4313" actId="164"/>
          <ac:spMkLst>
            <pc:docMk/>
            <pc:sldMk cId="553454441" sldId="782"/>
            <ac:spMk id="15" creationId="{EAD7D76E-31B4-931E-F9AF-7B4582F7DCA4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6" creationId="{F5F3DE7A-9C34-7A60-D7B3-56CAD8EB7E3E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9" creationId="{57425C34-1A69-33B2-B365-884703B96F78}"/>
          </ac:spMkLst>
        </pc:spChg>
        <pc:spChg chg="add mod">
          <ac:chgData name="PPT Mr." userId="6442ff2356111531" providerId="LiveId" clId="{C011C353-811B-4EB6-9733-1AF244ADE40B}" dt="2023-05-24T01:04:52.484" v="4306" actId="1076"/>
          <ac:spMkLst>
            <pc:docMk/>
            <pc:sldMk cId="553454441" sldId="782"/>
            <ac:spMk id="21" creationId="{8257737C-2CE3-54A6-749C-223D353844FA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49" creationId="{BBE804F7-1972-CF2A-4D3A-57DA7219F18A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51" creationId="{B125763E-3936-23A7-AA6C-69E1D33CD6D7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60" creationId="{39C73A25-4CAD-C7E2-F9C2-E32CE21D2554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63" creationId="{AFDD2D0C-DEB6-61B5-534A-1C7575A2D28B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48" creationId="{3AA3A8CA-E0BA-2B9D-BFB3-6242ED4472ED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51" creationId="{79F6343A-1353-66F9-5D93-D328F3047BC8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54" creationId="{D80EFD93-5A71-3B9A-BEBC-52A7A0C680D9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57" creationId="{BAB2B572-3D75-9143-E7BC-EB14C10B03B2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58" creationId="{3B7506C5-D81A-3104-F74F-C3CE29A1E07F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60" creationId="{865AACDC-D222-9FDF-3324-417E4A4248F4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61" creationId="{5B3FBC1C-C927-E50C-4101-C06903948916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63" creationId="{BB19D129-DC4D-ED3D-2CF4-58DE7CD964F5}"/>
          </ac:spMkLst>
        </pc:spChg>
        <pc:spChg chg="del">
          <ac:chgData name="PPT Mr." userId="6442ff2356111531" providerId="LiveId" clId="{C011C353-811B-4EB6-9733-1AF244ADE40B}" dt="2023-05-24T01:00:50.767" v="4253" actId="478"/>
          <ac:spMkLst>
            <pc:docMk/>
            <pc:sldMk cId="553454441" sldId="782"/>
            <ac:spMk id="1064" creationId="{862ACE3A-D281-8CF4-F392-C27B15D14B89}"/>
          </ac:spMkLst>
        </pc:spChg>
        <pc:grpChg chg="add del mod">
          <ac:chgData name="PPT Mr." userId="6442ff2356111531" providerId="LiveId" clId="{C011C353-811B-4EB6-9733-1AF244ADE40B}" dt="2023-05-24T01:03:02.147" v="4272" actId="165"/>
          <ac:grpSpMkLst>
            <pc:docMk/>
            <pc:sldMk cId="553454441" sldId="782"/>
            <ac:grpSpMk id="2" creationId="{D663D30B-DCC6-D659-4470-12A61712351D}"/>
          </ac:grpSpMkLst>
        </pc:grpChg>
        <pc:grpChg chg="add mod">
          <ac:chgData name="PPT Mr." userId="6442ff2356111531" providerId="LiveId" clId="{C011C353-811B-4EB6-9733-1AF244ADE40B}" dt="2023-05-24T01:05:46.918" v="4312" actId="164"/>
          <ac:grpSpMkLst>
            <pc:docMk/>
            <pc:sldMk cId="553454441" sldId="782"/>
            <ac:grpSpMk id="22" creationId="{33D4068B-676D-AA30-D9A3-BFBC56EBC278}"/>
          </ac:grpSpMkLst>
        </pc:grpChg>
        <pc:grpChg chg="add mod">
          <ac:chgData name="PPT Mr." userId="6442ff2356111531" providerId="LiveId" clId="{C011C353-811B-4EB6-9733-1AF244ADE40B}" dt="2023-05-24T01:05:56.839" v="4316" actId="1076"/>
          <ac:grpSpMkLst>
            <pc:docMk/>
            <pc:sldMk cId="553454441" sldId="782"/>
            <ac:grpSpMk id="23" creationId="{B88D71F9-9860-630E-A0A5-A120780731D7}"/>
          </ac:grpSpMkLst>
        </pc:grpChg>
        <pc:grpChg chg="del">
          <ac:chgData name="PPT Mr." userId="6442ff2356111531" providerId="LiveId" clId="{C011C353-811B-4EB6-9733-1AF244ADE40B}" dt="2023-05-24T01:00:50.767" v="4253" actId="478"/>
          <ac:grpSpMkLst>
            <pc:docMk/>
            <pc:sldMk cId="553454441" sldId="782"/>
            <ac:grpSpMk id="56" creationId="{CEE4E766-201F-32F1-D0FB-16904D747FC4}"/>
          </ac:grpSpMkLst>
        </pc:grpChg>
        <pc:grpChg chg="del">
          <ac:chgData name="PPT Mr." userId="6442ff2356111531" providerId="LiveId" clId="{C011C353-811B-4EB6-9733-1AF244ADE40B}" dt="2023-05-24T01:00:50.767" v="4253" actId="478"/>
          <ac:grpSpMkLst>
            <pc:docMk/>
            <pc:sldMk cId="553454441" sldId="782"/>
            <ac:grpSpMk id="1033" creationId="{58C67245-DEB5-3E11-D7B6-38A229408375}"/>
          </ac:grpSpMkLst>
        </pc:grpChg>
        <pc:grpChg chg="del">
          <ac:chgData name="PPT Mr." userId="6442ff2356111531" providerId="LiveId" clId="{C011C353-811B-4EB6-9733-1AF244ADE40B}" dt="2023-05-24T01:00:50.767" v="4253" actId="478"/>
          <ac:grpSpMkLst>
            <pc:docMk/>
            <pc:sldMk cId="553454441" sldId="782"/>
            <ac:grpSpMk id="1045" creationId="{2E0B0727-CDDE-75A5-C8D4-113C0E852190}"/>
          </ac:grpSpMkLst>
        </pc:grpChg>
        <pc:picChg chg="add del mod ord">
          <ac:chgData name="PPT Mr." userId="6442ff2356111531" providerId="LiveId" clId="{C011C353-811B-4EB6-9733-1AF244ADE40B}" dt="2023-05-24T01:03:56.208" v="4294" actId="478"/>
          <ac:picMkLst>
            <pc:docMk/>
            <pc:sldMk cId="553454441" sldId="782"/>
            <ac:picMk id="10" creationId="{10131683-23EA-DC7F-4F5E-D338362E72A8}"/>
          </ac:picMkLst>
        </pc:picChg>
        <pc:picChg chg="add del mod">
          <ac:chgData name="PPT Mr." userId="6442ff2356111531" providerId="LiveId" clId="{C011C353-811B-4EB6-9733-1AF244ADE40B}" dt="2023-05-24T01:02:07.151" v="4270" actId="21"/>
          <ac:picMkLst>
            <pc:docMk/>
            <pc:sldMk cId="553454441" sldId="782"/>
            <ac:picMk id="14" creationId="{1F87A2CC-8A45-3BA8-CB28-74CFC2BA5AB0}"/>
          </ac:picMkLst>
        </pc:picChg>
        <pc:picChg chg="add mod">
          <ac:chgData name="PPT Mr." userId="6442ff2356111531" providerId="LiveId" clId="{C011C353-811B-4EB6-9733-1AF244ADE40B}" dt="2023-05-24T01:06:16.628" v="4318" actId="14100"/>
          <ac:picMkLst>
            <pc:docMk/>
            <pc:sldMk cId="553454441" sldId="782"/>
            <ac:picMk id="18" creationId="{C4FA34ED-7209-C1E3-3D7F-EA68D4A69B11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61" creationId="{4E7F62BE-3C8B-FEA6-74B3-9C1FD625F497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24" creationId="{8345AB5A-F7F7-1498-C715-CAD2703F777E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28" creationId="{58EF7D8F-DF70-E1B2-96B0-4BE096EE8CFD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38" creationId="{CB9C6B58-EEC4-C884-CC22-6711933AEDD9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49" creationId="{E8EFC7F0-7E8D-6F58-CFEF-84E2CA818191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52" creationId="{38592CA2-E41A-5636-D582-C6CEE3B2FD10}"/>
          </ac:picMkLst>
        </pc:picChg>
        <pc:picChg chg="del">
          <ac:chgData name="PPT Mr." userId="6442ff2356111531" providerId="LiveId" clId="{C011C353-811B-4EB6-9733-1AF244ADE40B}" dt="2023-05-24T01:00:50.767" v="4253" actId="478"/>
          <ac:picMkLst>
            <pc:docMk/>
            <pc:sldMk cId="553454441" sldId="782"/>
            <ac:picMk id="1055" creationId="{E45E2F07-35D1-5991-B455-E37A4FDCF489}"/>
          </ac:picMkLst>
        </pc:pic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55" creationId="{1F1DC16A-C391-08E3-E2FA-AC526E16C6D9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41" creationId="{E2615BC6-50D9-81F6-23DE-C4C79E8FBB4C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46" creationId="{E30CA5A2-1930-6D5D-47FA-17B24429466F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67" creationId="{C29323D9-327F-8F97-8C76-9E7223A998D8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68" creationId="{7DE343A2-11F2-D00A-8279-B833D721D144}"/>
          </ac:cxnSpMkLst>
        </pc:cxnChg>
        <pc:cxnChg chg="del">
          <ac:chgData name="PPT Mr." userId="6442ff2356111531" providerId="LiveId" clId="{C011C353-811B-4EB6-9733-1AF244ADE40B}" dt="2023-05-24T01:00:50.767" v="4253" actId="478"/>
          <ac:cxnSpMkLst>
            <pc:docMk/>
            <pc:sldMk cId="553454441" sldId="782"/>
            <ac:cxnSpMk id="1069" creationId="{33BF6BD5-4B06-1E52-CAE5-2C6C91D5590F}"/>
          </ac:cxnSpMkLst>
        </pc:cxnChg>
      </pc:sldChg>
      <pc:sldChg chg="delSp add del">
        <pc:chgData name="PPT Mr." userId="6442ff2356111531" providerId="LiveId" clId="{C011C353-811B-4EB6-9733-1AF244ADE40B}" dt="2023-05-24T01:44:52.517" v="4333" actId="47"/>
        <pc:sldMkLst>
          <pc:docMk/>
          <pc:sldMk cId="987210541" sldId="783"/>
        </pc:sldMkLst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5" creationId="{682257B8-5362-6788-5BD0-324221AF5DBB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6" creationId="{07C6BCD2-A0CD-946E-A26A-21AB00B02F81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1" creationId="{BDC7B4EC-3623-3CEF-F8C4-A2FB70D9C421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6" creationId="{F5F3DE7A-9C34-7A60-D7B3-56CAD8EB7E3E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9" creationId="{57425C34-1A69-33B2-B365-884703B96F78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49" creationId="{BBE804F7-1972-CF2A-4D3A-57DA7219F18A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51" creationId="{B125763E-3936-23A7-AA6C-69E1D33CD6D7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60" creationId="{39C73A25-4CAD-C7E2-F9C2-E32CE21D2554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63" creationId="{AFDD2D0C-DEB6-61B5-534A-1C7575A2D28B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48" creationId="{3AA3A8CA-E0BA-2B9D-BFB3-6242ED4472ED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51" creationId="{79F6343A-1353-66F9-5D93-D328F3047BC8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54" creationId="{D80EFD93-5A71-3B9A-BEBC-52A7A0C680D9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57" creationId="{BAB2B572-3D75-9143-E7BC-EB14C10B03B2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58" creationId="{3B7506C5-D81A-3104-F74F-C3CE29A1E07F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60" creationId="{865AACDC-D222-9FDF-3324-417E4A4248F4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61" creationId="{5B3FBC1C-C927-E50C-4101-C06903948916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63" creationId="{BB19D129-DC4D-ED3D-2CF4-58DE7CD964F5}"/>
          </ac:spMkLst>
        </pc:spChg>
        <pc:spChg chg="del">
          <ac:chgData name="PPT Mr." userId="6442ff2356111531" providerId="LiveId" clId="{C011C353-811B-4EB6-9733-1AF244ADE40B}" dt="2023-05-24T01:40:31.130" v="4323" actId="478"/>
          <ac:spMkLst>
            <pc:docMk/>
            <pc:sldMk cId="987210541" sldId="783"/>
            <ac:spMk id="1064" creationId="{862ACE3A-D281-8CF4-F392-C27B15D14B89}"/>
          </ac:spMkLst>
        </pc:spChg>
        <pc:grpChg chg="del">
          <ac:chgData name="PPT Mr." userId="6442ff2356111531" providerId="LiveId" clId="{C011C353-811B-4EB6-9733-1AF244ADE40B}" dt="2023-05-24T01:40:31.130" v="4323" actId="478"/>
          <ac:grpSpMkLst>
            <pc:docMk/>
            <pc:sldMk cId="987210541" sldId="783"/>
            <ac:grpSpMk id="56" creationId="{CEE4E766-201F-32F1-D0FB-16904D747FC4}"/>
          </ac:grpSpMkLst>
        </pc:grpChg>
        <pc:grpChg chg="del">
          <ac:chgData name="PPT Mr." userId="6442ff2356111531" providerId="LiveId" clId="{C011C353-811B-4EB6-9733-1AF244ADE40B}" dt="2023-05-24T01:40:31.130" v="4323" actId="478"/>
          <ac:grpSpMkLst>
            <pc:docMk/>
            <pc:sldMk cId="987210541" sldId="783"/>
            <ac:grpSpMk id="1033" creationId="{58C67245-DEB5-3E11-D7B6-38A229408375}"/>
          </ac:grpSpMkLst>
        </pc:grpChg>
        <pc:grpChg chg="del">
          <ac:chgData name="PPT Mr." userId="6442ff2356111531" providerId="LiveId" clId="{C011C353-811B-4EB6-9733-1AF244ADE40B}" dt="2023-05-24T01:40:31.130" v="4323" actId="478"/>
          <ac:grpSpMkLst>
            <pc:docMk/>
            <pc:sldMk cId="987210541" sldId="783"/>
            <ac:grpSpMk id="1045" creationId="{2E0B0727-CDDE-75A5-C8D4-113C0E852190}"/>
          </ac:grpSpMkLst>
        </pc:grp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61" creationId="{4E7F62BE-3C8B-FEA6-74B3-9C1FD625F497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24" creationId="{8345AB5A-F7F7-1498-C715-CAD2703F777E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28" creationId="{58EF7D8F-DF70-E1B2-96B0-4BE096EE8CFD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38" creationId="{CB9C6B58-EEC4-C884-CC22-6711933AEDD9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49" creationId="{E8EFC7F0-7E8D-6F58-CFEF-84E2CA818191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52" creationId="{38592CA2-E41A-5636-D582-C6CEE3B2FD10}"/>
          </ac:picMkLst>
        </pc:picChg>
        <pc:picChg chg="del">
          <ac:chgData name="PPT Mr." userId="6442ff2356111531" providerId="LiveId" clId="{C011C353-811B-4EB6-9733-1AF244ADE40B}" dt="2023-05-24T01:40:31.130" v="4323" actId="478"/>
          <ac:picMkLst>
            <pc:docMk/>
            <pc:sldMk cId="987210541" sldId="783"/>
            <ac:picMk id="1055" creationId="{E45E2F07-35D1-5991-B455-E37A4FDCF489}"/>
          </ac:picMkLst>
        </pc:pic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55" creationId="{1F1DC16A-C391-08E3-E2FA-AC526E16C6D9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41" creationId="{E2615BC6-50D9-81F6-23DE-C4C79E8FBB4C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46" creationId="{E30CA5A2-1930-6D5D-47FA-17B24429466F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67" creationId="{C29323D9-327F-8F97-8C76-9E7223A998D8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68" creationId="{7DE343A2-11F2-D00A-8279-B833D721D144}"/>
          </ac:cxnSpMkLst>
        </pc:cxnChg>
        <pc:cxnChg chg="del">
          <ac:chgData name="PPT Mr." userId="6442ff2356111531" providerId="LiveId" clId="{C011C353-811B-4EB6-9733-1AF244ADE40B}" dt="2023-05-24T01:40:31.130" v="4323" actId="478"/>
          <ac:cxnSpMkLst>
            <pc:docMk/>
            <pc:sldMk cId="987210541" sldId="783"/>
            <ac:cxnSpMk id="1069" creationId="{33BF6BD5-4B06-1E52-CAE5-2C6C91D5590F}"/>
          </ac:cxnSpMkLst>
        </pc:cxnChg>
      </pc:sldChg>
      <pc:sldChg chg="addSp delSp modSp add mod ord">
        <pc:chgData name="PPT Mr." userId="6442ff2356111531" providerId="LiveId" clId="{C011C353-811B-4EB6-9733-1AF244ADE40B}" dt="2023-05-24T01:57:09.452" v="4495" actId="1076"/>
        <pc:sldMkLst>
          <pc:docMk/>
          <pc:sldMk cId="253618146" sldId="784"/>
        </pc:sldMkLst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3" creationId="{91A466EF-8A8A-F794-8966-BCF285F50D5C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4" creationId="{1FA5B637-1070-876A-F0CE-1EF1CDA1AE90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5" creationId="{D1D3FC3E-97E8-E9F5-4E9A-EA9EA2DC794C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6" creationId="{B642708B-99B6-7B6B-0DD7-25F79336F237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7" creationId="{308C0064-6522-AD55-23DB-882F423EF64C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8" creationId="{9F10FD69-FA55-03BF-9E28-E34D8AAE4E7F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9" creationId="{23DF1521-DA2F-2E96-8DC5-BFC6AD42FFD7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0" creationId="{EB650C2B-F925-05F5-2DBD-59A6B000B50D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1" creationId="{BB4AF042-1B88-6D01-BA88-D7781C3D85E8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12" creationId="{F01180CE-F0E7-22FA-B84B-B31BA89ABF42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13" creationId="{59321B55-AB4C-1B2E-32B0-AAF1F4B1A143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4" creationId="{EA28592B-B1EE-B573-419E-58B2681DC568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5" creationId="{886A4462-B05C-D448-7F85-3374FAED8411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16" creationId="{C158A311-B316-8C7C-9835-98143E59531B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17" creationId="{E07AD350-059B-626B-847B-E0EDD30339BC}"/>
          </ac:spMkLst>
        </pc:spChg>
        <pc:spChg chg="del">
          <ac:chgData name="PPT Mr." userId="6442ff2356111531" providerId="LiveId" clId="{C011C353-811B-4EB6-9733-1AF244ADE40B}" dt="2023-05-24T01:44:59.732" v="4337" actId="478"/>
          <ac:spMkLst>
            <pc:docMk/>
            <pc:sldMk cId="253618146" sldId="784"/>
            <ac:spMk id="18" creationId="{710916E2-73B1-4A39-542D-F67D616B98A7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0" creationId="{FF932650-E1F5-B671-AD91-C3F754B7DEA2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1" creationId="{E2874B34-96B3-54DA-2078-760FA6D265FA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2" creationId="{2AF7FCFB-14BA-EB37-BF69-BFFDC035F326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3" creationId="{55B353E3-C21D-953A-8C39-9C7FBD051F1F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4" creationId="{D17743D5-8A2E-CBF7-757F-E9509FD2C67C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5" creationId="{F7CD7C02-E748-7701-454D-2B562F574605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6" creationId="{781C3210-5609-5945-8EFC-525303E1719B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8" creationId="{5201BD68-5F6C-CFD6-2A31-5E0C3B767843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29" creationId="{22622381-A3D0-65A8-67E7-1791C3394C00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34" creationId="{2473FB41-14AC-F0FA-06A1-56C8301B50AF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36" creationId="{4191A6F5-39D9-2E1E-4CC4-50AF7432B9C7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37" creationId="{4B3CB207-AFAF-63B6-A68B-4627B220517A}"/>
          </ac:spMkLst>
        </pc:spChg>
        <pc:spChg chg="mod">
          <ac:chgData name="PPT Mr." userId="6442ff2356111531" providerId="LiveId" clId="{C011C353-811B-4EB6-9733-1AF244ADE40B}" dt="2023-05-24T01:45:26.319" v="4343" actId="12788"/>
          <ac:spMkLst>
            <pc:docMk/>
            <pc:sldMk cId="253618146" sldId="784"/>
            <ac:spMk id="40" creationId="{FAC5BB80-CE91-B7D4-AE39-2E8B0F127168}"/>
          </ac:spMkLst>
        </pc:spChg>
        <pc:spChg chg="del">
          <ac:chgData name="PPT Mr." userId="6442ff2356111531" providerId="LiveId" clId="{C011C353-811B-4EB6-9733-1AF244ADE40B}" dt="2023-05-24T01:44:56.225" v="4334" actId="478"/>
          <ac:spMkLst>
            <pc:docMk/>
            <pc:sldMk cId="253618146" sldId="784"/>
            <ac:spMk id="45" creationId="{F4060E8B-FB4A-1EE9-1D9C-E2922283E6DB}"/>
          </ac:spMkLst>
        </pc:spChg>
        <pc:spChg chg="add mod ord">
          <ac:chgData name="PPT Mr." userId="6442ff2356111531" providerId="LiveId" clId="{C011C353-811B-4EB6-9733-1AF244ADE40B}" dt="2023-05-24T01:47:29.092" v="4379" actId="14100"/>
          <ac:spMkLst>
            <pc:docMk/>
            <pc:sldMk cId="253618146" sldId="784"/>
            <ac:spMk id="48" creationId="{D0A18BD5-8A35-CA78-CDE1-E048A60922D0}"/>
          </ac:spMkLst>
        </pc:spChg>
        <pc:spChg chg="add del mod">
          <ac:chgData name="PPT Mr." userId="6442ff2356111531" providerId="LiveId" clId="{C011C353-811B-4EB6-9733-1AF244ADE40B}" dt="2023-05-24T01:47:56.211" v="4382" actId="21"/>
          <ac:spMkLst>
            <pc:docMk/>
            <pc:sldMk cId="253618146" sldId="784"/>
            <ac:spMk id="49" creationId="{17BF2E6F-3BFD-DE26-C441-1047F131C566}"/>
          </ac:spMkLst>
        </pc:spChg>
        <pc:spChg chg="del mod">
          <ac:chgData name="PPT Mr." userId="6442ff2356111531" providerId="LiveId" clId="{C011C353-811B-4EB6-9733-1AF244ADE40B}" dt="2023-05-24T01:44:57.379" v="4336" actId="478"/>
          <ac:spMkLst>
            <pc:docMk/>
            <pc:sldMk cId="253618146" sldId="784"/>
            <ac:spMk id="50" creationId="{FE406DFA-17E8-231F-B089-308CE399B7B6}"/>
          </ac:spMkLst>
        </pc:spChg>
        <pc:spChg chg="add del mod">
          <ac:chgData name="PPT Mr." userId="6442ff2356111531" providerId="LiveId" clId="{C011C353-811B-4EB6-9733-1AF244ADE40B}" dt="2023-05-24T01:47:56.211" v="4382" actId="21"/>
          <ac:spMkLst>
            <pc:docMk/>
            <pc:sldMk cId="253618146" sldId="784"/>
            <ac:spMk id="51" creationId="{4C442BC1-4546-3121-198C-45412F4573A1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2" creationId="{E71ACEBD-553D-2802-6974-764CCBBBD4E5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3" creationId="{DF21DE3E-CC33-1D04-92AA-57CD68536034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4" creationId="{E3478A70-B711-3F57-78B1-6BB86DC3C133}"/>
          </ac:spMkLst>
        </pc:spChg>
        <pc:spChg chg="add mod topLvl">
          <ac:chgData name="PPT Mr." userId="6442ff2356111531" providerId="LiveId" clId="{C011C353-811B-4EB6-9733-1AF244ADE40B}" dt="2023-05-24T01:55:33.952" v="4467" actId="20577"/>
          <ac:spMkLst>
            <pc:docMk/>
            <pc:sldMk cId="253618146" sldId="784"/>
            <ac:spMk id="55" creationId="{419FDEE9-6D41-C5A8-DCDC-0811A9E55A51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6" creationId="{1C0391B1-5DE8-157A-D642-38EDF02D4B41}"/>
          </ac:spMkLst>
        </pc:spChg>
        <pc:spChg chg="add mod topLvl">
          <ac:chgData name="PPT Mr." userId="6442ff2356111531" providerId="LiveId" clId="{C011C353-811B-4EB6-9733-1AF244ADE40B}" dt="2023-05-24T01:55:36.495" v="4469" actId="20577"/>
          <ac:spMkLst>
            <pc:docMk/>
            <pc:sldMk cId="253618146" sldId="784"/>
            <ac:spMk id="57" creationId="{34872054-1729-6254-55AB-1C8B861406D8}"/>
          </ac:spMkLst>
        </pc:spChg>
        <pc:spChg chg="add mod topLvl">
          <ac:chgData name="PPT Mr." userId="6442ff2356111531" providerId="LiveId" clId="{C011C353-811B-4EB6-9733-1AF244ADE40B}" dt="2023-05-24T01:50:45.545" v="4430" actId="165"/>
          <ac:spMkLst>
            <pc:docMk/>
            <pc:sldMk cId="253618146" sldId="784"/>
            <ac:spMk id="58" creationId="{427B91C2-3B69-11FC-50B9-381097ABBF40}"/>
          </ac:spMkLst>
        </pc:spChg>
        <pc:spChg chg="add mod topLvl">
          <ac:chgData name="PPT Mr." userId="6442ff2356111531" providerId="LiveId" clId="{C011C353-811B-4EB6-9733-1AF244ADE40B}" dt="2023-05-24T01:55:38.686" v="4471" actId="20577"/>
          <ac:spMkLst>
            <pc:docMk/>
            <pc:sldMk cId="253618146" sldId="784"/>
            <ac:spMk id="59" creationId="{8318DE72-5178-D756-15C6-60EADA10407C}"/>
          </ac:spMkLst>
        </pc:spChg>
        <pc:spChg chg="add del mod">
          <ac:chgData name="PPT Mr." userId="6442ff2356111531" providerId="LiveId" clId="{C011C353-811B-4EB6-9733-1AF244ADE40B}" dt="2023-05-24T01:52:38.198" v="4443" actId="478"/>
          <ac:spMkLst>
            <pc:docMk/>
            <pc:sldMk cId="253618146" sldId="784"/>
            <ac:spMk id="65" creationId="{0109A718-3F7A-F4E8-D6ED-545780AF4573}"/>
          </ac:spMkLst>
        </pc:spChg>
        <pc:spChg chg="add del">
          <ac:chgData name="PPT Mr." userId="6442ff2356111531" providerId="LiveId" clId="{C011C353-811B-4EB6-9733-1AF244ADE40B}" dt="2023-05-24T01:53:03.738" v="4445" actId="478"/>
          <ac:spMkLst>
            <pc:docMk/>
            <pc:sldMk cId="253618146" sldId="784"/>
            <ac:spMk id="66" creationId="{FE370E80-83CC-6CA0-E047-DE91AE361439}"/>
          </ac:spMkLst>
        </pc:spChg>
        <pc:spChg chg="add mod">
          <ac:chgData name="PPT Mr." userId="6442ff2356111531" providerId="LiveId" clId="{C011C353-811B-4EB6-9733-1AF244ADE40B}" dt="2023-05-24T01:53:45.586" v="4451" actId="14100"/>
          <ac:spMkLst>
            <pc:docMk/>
            <pc:sldMk cId="253618146" sldId="784"/>
            <ac:spMk id="67" creationId="{CFE8B182-7409-21F7-7C24-3C5BDE977BE9}"/>
          </ac:spMkLst>
        </pc:spChg>
        <pc:spChg chg="add mod">
          <ac:chgData name="PPT Mr." userId="6442ff2356111531" providerId="LiveId" clId="{C011C353-811B-4EB6-9733-1AF244ADE40B}" dt="2023-05-24T01:54:31.552" v="4456" actId="14100"/>
          <ac:spMkLst>
            <pc:docMk/>
            <pc:sldMk cId="253618146" sldId="784"/>
            <ac:spMk id="68" creationId="{DC107E5D-F9A2-2632-4197-569E883D57D3}"/>
          </ac:spMkLst>
        </pc:spChg>
        <pc:spChg chg="add mod">
          <ac:chgData name="PPT Mr." userId="6442ff2356111531" providerId="LiveId" clId="{C011C353-811B-4EB6-9733-1AF244ADE40B}" dt="2023-05-24T01:55:08.709" v="4461" actId="14100"/>
          <ac:spMkLst>
            <pc:docMk/>
            <pc:sldMk cId="253618146" sldId="784"/>
            <ac:spMk id="69" creationId="{30615B8A-CE5C-5386-D113-870FE9D0B564}"/>
          </ac:spMkLst>
        </pc:spChg>
        <pc:spChg chg="add mod">
          <ac:chgData name="PPT Mr." userId="6442ff2356111531" providerId="LiveId" clId="{C011C353-811B-4EB6-9733-1AF244ADE40B}" dt="2023-05-24T01:55:28.226" v="4465" actId="14100"/>
          <ac:spMkLst>
            <pc:docMk/>
            <pc:sldMk cId="253618146" sldId="784"/>
            <ac:spMk id="70" creationId="{09195E02-CB5F-38D3-6FDC-CAECBCC56C75}"/>
          </ac:spMkLst>
        </pc:spChg>
        <pc:spChg chg="add del mod ord">
          <ac:chgData name="PPT Mr." userId="6442ff2356111531" providerId="LiveId" clId="{C011C353-811B-4EB6-9733-1AF244ADE40B}" dt="2023-05-24T01:56:50.455" v="4487" actId="478"/>
          <ac:spMkLst>
            <pc:docMk/>
            <pc:sldMk cId="253618146" sldId="784"/>
            <ac:spMk id="71" creationId="{13182212-6C68-1349-AB5C-54122B33688F}"/>
          </ac:spMkLst>
        </pc:spChg>
        <pc:spChg chg="add del mod">
          <ac:chgData name="PPT Mr." userId="6442ff2356111531" providerId="LiveId" clId="{C011C353-811B-4EB6-9733-1AF244ADE40B}" dt="2023-05-24T01:56:50.455" v="4487" actId="478"/>
          <ac:spMkLst>
            <pc:docMk/>
            <pc:sldMk cId="253618146" sldId="784"/>
            <ac:spMk id="72" creationId="{1665FCDD-79DB-5497-39CA-80C66EE9F21A}"/>
          </ac:spMkLst>
        </pc:spChg>
        <pc:spChg chg="add mod">
          <ac:chgData name="PPT Mr." userId="6442ff2356111531" providerId="LiveId" clId="{C011C353-811B-4EB6-9733-1AF244ADE40B}" dt="2023-05-24T01:57:01.334" v="4492" actId="207"/>
          <ac:spMkLst>
            <pc:docMk/>
            <pc:sldMk cId="253618146" sldId="784"/>
            <ac:spMk id="73" creationId="{A0E92648-D761-0E1A-2851-17A54917EF50}"/>
          </ac:spMkLst>
        </pc:spChg>
        <pc:spChg chg="add mod">
          <ac:chgData name="PPT Mr." userId="6442ff2356111531" providerId="LiveId" clId="{C011C353-811B-4EB6-9733-1AF244ADE40B}" dt="2023-05-24T01:57:09.452" v="4495" actId="1076"/>
          <ac:spMkLst>
            <pc:docMk/>
            <pc:sldMk cId="253618146" sldId="784"/>
            <ac:spMk id="74" creationId="{4B62542E-C6C4-344B-5709-55B6D9082ECA}"/>
          </ac:spMkLst>
        </pc:spChg>
        <pc:grpChg chg="add mod">
          <ac:chgData name="PPT Mr." userId="6442ff2356111531" providerId="LiveId" clId="{C011C353-811B-4EB6-9733-1AF244ADE40B}" dt="2023-05-24T01:46:36.161" v="4364" actId="164"/>
          <ac:grpSpMkLst>
            <pc:docMk/>
            <pc:sldMk cId="253618146" sldId="784"/>
            <ac:grpSpMk id="2" creationId="{92E0B138-BFA1-86F8-2ADF-4A20C819AD5E}"/>
          </ac:grpSpMkLst>
        </pc:grpChg>
        <pc:grpChg chg="mod">
          <ac:chgData name="PPT Mr." userId="6442ff2356111531" providerId="LiveId" clId="{C011C353-811B-4EB6-9733-1AF244ADE40B}" dt="2023-05-24T01:45:26.319" v="4343" actId="12788"/>
          <ac:grpSpMkLst>
            <pc:docMk/>
            <pc:sldMk cId="253618146" sldId="784"/>
            <ac:grpSpMk id="19" creationId="{F8B47F1A-6599-C995-BC3C-4758710175CA}"/>
          </ac:grpSpMkLst>
        </pc:grpChg>
        <pc:grpChg chg="add mod">
          <ac:chgData name="PPT Mr." userId="6442ff2356111531" providerId="LiveId" clId="{C011C353-811B-4EB6-9733-1AF244ADE40B}" dt="2023-05-24T01:46:36.161" v="4364" actId="164"/>
          <ac:grpSpMkLst>
            <pc:docMk/>
            <pc:sldMk cId="253618146" sldId="784"/>
            <ac:grpSpMk id="47" creationId="{B7FE44A8-F1CB-08B3-57E6-1F6D4AC1491F}"/>
          </ac:grpSpMkLst>
        </pc:grpChg>
        <pc:grpChg chg="add del mod">
          <ac:chgData name="PPT Mr." userId="6442ff2356111531" providerId="LiveId" clId="{C011C353-811B-4EB6-9733-1AF244ADE40B}" dt="2023-05-24T01:50:45.545" v="4430" actId="165"/>
          <ac:grpSpMkLst>
            <pc:docMk/>
            <pc:sldMk cId="253618146" sldId="784"/>
            <ac:grpSpMk id="60" creationId="{C917C644-616B-9D93-005D-ACF704874EFD}"/>
          </ac:grpSpMkLst>
        </pc:grpChg>
        <pc:grpChg chg="add del mod">
          <ac:chgData name="PPT Mr." userId="6442ff2356111531" providerId="LiveId" clId="{C011C353-811B-4EB6-9733-1AF244ADE40B}" dt="2023-05-24T01:50:45.545" v="4430" actId="165"/>
          <ac:grpSpMkLst>
            <pc:docMk/>
            <pc:sldMk cId="253618146" sldId="784"/>
            <ac:grpSpMk id="61" creationId="{347B690B-1C9E-29F0-4C71-0D0E025CD77A}"/>
          </ac:grpSpMkLst>
        </pc:grpChg>
        <pc:grpChg chg="add mod">
          <ac:chgData name="PPT Mr." userId="6442ff2356111531" providerId="LiveId" clId="{C011C353-811B-4EB6-9733-1AF244ADE40B}" dt="2023-05-24T01:49:59.809" v="4420" actId="164"/>
          <ac:grpSpMkLst>
            <pc:docMk/>
            <pc:sldMk cId="253618146" sldId="784"/>
            <ac:grpSpMk id="62" creationId="{35D3276D-6BCC-1409-CE03-EF5F8C542084}"/>
          </ac:grpSpMkLst>
        </pc:grpChg>
        <pc:grpChg chg="add del mod">
          <ac:chgData name="PPT Mr." userId="6442ff2356111531" providerId="LiveId" clId="{C011C353-811B-4EB6-9733-1AF244ADE40B}" dt="2023-05-24T01:50:45.545" v="4430" actId="165"/>
          <ac:grpSpMkLst>
            <pc:docMk/>
            <pc:sldMk cId="253618146" sldId="784"/>
            <ac:grpSpMk id="63" creationId="{A0764391-1138-D48A-73FB-81C5B9FAB6BE}"/>
          </ac:grpSpMkLst>
        </pc:grpChg>
        <pc:grpChg chg="add del mod">
          <ac:chgData name="PPT Mr." userId="6442ff2356111531" providerId="LiveId" clId="{C011C353-811B-4EB6-9733-1AF244ADE40B}" dt="2023-05-24T01:50:45.545" v="4430" actId="165"/>
          <ac:grpSpMkLst>
            <pc:docMk/>
            <pc:sldMk cId="253618146" sldId="784"/>
            <ac:grpSpMk id="64" creationId="{118B225B-C4AA-CC00-0E52-EC47087F1642}"/>
          </ac:grpSpMkLst>
        </pc:grpChg>
        <pc:picChg chg="del">
          <ac:chgData name="PPT Mr." userId="6442ff2356111531" providerId="LiveId" clId="{C011C353-811B-4EB6-9733-1AF244ADE40B}" dt="2023-05-24T01:44:59.732" v="4337" actId="478"/>
          <ac:picMkLst>
            <pc:docMk/>
            <pc:sldMk cId="253618146" sldId="784"/>
            <ac:picMk id="27" creationId="{4B5FCDCB-1466-CD5B-3AF9-D3ECB9A379CB}"/>
          </ac:picMkLst>
        </pc:picChg>
        <pc:picChg chg="del">
          <ac:chgData name="PPT Mr." userId="6442ff2356111531" providerId="LiveId" clId="{C011C353-811B-4EB6-9733-1AF244ADE40B}" dt="2023-05-24T01:44:59.732" v="4337" actId="478"/>
          <ac:picMkLst>
            <pc:docMk/>
            <pc:sldMk cId="253618146" sldId="784"/>
            <ac:picMk id="35" creationId="{78B8CEB6-78D6-D351-5EB4-F88D8E05CED3}"/>
          </ac:picMkLst>
        </pc:picChg>
        <pc:picChg chg="del">
          <ac:chgData name="PPT Mr." userId="6442ff2356111531" providerId="LiveId" clId="{C011C353-811B-4EB6-9733-1AF244ADE40B}" dt="2023-05-24T01:44:59.732" v="4337" actId="478"/>
          <ac:picMkLst>
            <pc:docMk/>
            <pc:sldMk cId="253618146" sldId="784"/>
            <ac:picMk id="41" creationId="{281D0120-9DBA-2569-3F23-7F2B527532D8}"/>
          </ac:picMkLst>
        </pc:picChg>
        <pc:picChg chg="add del mod ord">
          <ac:chgData name="PPT Mr." userId="6442ff2356111531" providerId="LiveId" clId="{C011C353-811B-4EB6-9733-1AF244ADE40B}" dt="2023-05-24T01:46:11.998" v="4356" actId="478"/>
          <ac:picMkLst>
            <pc:docMk/>
            <pc:sldMk cId="253618146" sldId="784"/>
            <ac:picMk id="43" creationId="{56CAFBFD-0AB2-33AB-75F0-D0BEE728299B}"/>
          </ac:picMkLst>
        </pc:picChg>
        <pc:picChg chg="add mod ord">
          <ac:chgData name="PPT Mr." userId="6442ff2356111531" providerId="LiveId" clId="{C011C353-811B-4EB6-9733-1AF244ADE40B}" dt="2023-05-24T01:46:36.161" v="4364" actId="164"/>
          <ac:picMkLst>
            <pc:docMk/>
            <pc:sldMk cId="253618146" sldId="784"/>
            <ac:picMk id="46" creationId="{0F3CB3C3-41BE-CCF9-2988-0F0835534F6A}"/>
          </ac:picMkLst>
        </pc:picChg>
      </pc:sldChg>
      <pc:sldChg chg="addSp delSp modSp add mod">
        <pc:chgData name="PPT Mr." userId="6442ff2356111531" providerId="LiveId" clId="{C011C353-811B-4EB6-9733-1AF244ADE40B}" dt="2023-05-24T02:11:25.575" v="4911" actId="165"/>
        <pc:sldMkLst>
          <pc:docMk/>
          <pc:sldMk cId="1145347591" sldId="785"/>
        </pc:sldMkLst>
        <pc:spChg chg="add del">
          <ac:chgData name="PPT Mr." userId="6442ff2356111531" providerId="LiveId" clId="{C011C353-811B-4EB6-9733-1AF244ADE40B}" dt="2023-05-24T02:00:21.895" v="4502" actId="478"/>
          <ac:spMkLst>
            <pc:docMk/>
            <pc:sldMk cId="1145347591" sldId="785"/>
            <ac:spMk id="7" creationId="{9245D6DE-19BB-F829-D156-44E50E0B6849}"/>
          </ac:spMkLst>
        </pc:spChg>
        <pc:spChg chg="add del mod">
          <ac:chgData name="PPT Mr." userId="6442ff2356111531" providerId="LiveId" clId="{C011C353-811B-4EB6-9733-1AF244ADE40B}" dt="2023-05-24T02:00:21.895" v="4502" actId="478"/>
          <ac:spMkLst>
            <pc:docMk/>
            <pc:sldMk cId="1145347591" sldId="785"/>
            <ac:spMk id="8" creationId="{69616698-1D74-DFC4-A3DC-07BEE4B285D1}"/>
          </ac:spMkLst>
        </pc:spChg>
        <pc:spChg chg="add del mod">
          <ac:chgData name="PPT Mr." userId="6442ff2356111531" providerId="LiveId" clId="{C011C353-811B-4EB6-9733-1AF244ADE40B}" dt="2023-05-24T02:00:21.895" v="4502" actId="478"/>
          <ac:spMkLst>
            <pc:docMk/>
            <pc:sldMk cId="1145347591" sldId="785"/>
            <ac:spMk id="12" creationId="{40A85ADA-D99C-30FB-0576-0FFBE5E49AF0}"/>
          </ac:spMkLst>
        </pc:spChg>
        <pc:spChg chg="add del">
          <ac:chgData name="PPT Mr." userId="6442ff2356111531" providerId="LiveId" clId="{C011C353-811B-4EB6-9733-1AF244ADE40B}" dt="2023-05-24T02:00:28.635" v="4504" actId="478"/>
          <ac:spMkLst>
            <pc:docMk/>
            <pc:sldMk cId="1145347591" sldId="785"/>
            <ac:spMk id="13" creationId="{4B8124EE-93B3-CF96-1F22-A7177BD94CB8}"/>
          </ac:spMkLst>
        </pc:spChg>
        <pc:spChg chg="add mod or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7" creationId="{A137A93B-F714-F0B1-A265-FF29A09819AC}"/>
          </ac:spMkLst>
        </pc:spChg>
        <pc:spChg chg="add del mod">
          <ac:chgData name="PPT Mr." userId="6442ff2356111531" providerId="LiveId" clId="{C011C353-811B-4EB6-9733-1AF244ADE40B}" dt="2023-05-24T02:01:54.005" v="4518" actId="478"/>
          <ac:spMkLst>
            <pc:docMk/>
            <pc:sldMk cId="1145347591" sldId="785"/>
            <ac:spMk id="18" creationId="{D4EB566F-708C-EDFC-434B-75FF7068BB8A}"/>
          </ac:spMkLst>
        </pc:spChg>
        <pc:spChg chg="add del mod">
          <ac:chgData name="PPT Mr." userId="6442ff2356111531" providerId="LiveId" clId="{C011C353-811B-4EB6-9733-1AF244ADE40B}" dt="2023-05-24T02:01:54.835" v="4519" actId="478"/>
          <ac:spMkLst>
            <pc:docMk/>
            <pc:sldMk cId="1145347591" sldId="785"/>
            <ac:spMk id="27" creationId="{E5DBE764-95B6-FD7C-B913-ABEF4B34EA3D}"/>
          </ac:spMkLst>
        </pc:spChg>
        <pc:spChg chg="add del mod">
          <ac:chgData name="PPT Mr." userId="6442ff2356111531" providerId="LiveId" clId="{C011C353-811B-4EB6-9733-1AF244ADE40B}" dt="2023-05-24T02:01:52.809" v="4517" actId="478"/>
          <ac:spMkLst>
            <pc:docMk/>
            <pc:sldMk cId="1145347591" sldId="785"/>
            <ac:spMk id="35" creationId="{0102D523-8B65-2D70-CC71-DBDBBA0F4C77}"/>
          </ac:spMkLst>
        </pc:spChg>
        <pc:spChg chg="add del mod">
          <ac:chgData name="PPT Mr." userId="6442ff2356111531" providerId="LiveId" clId="{C011C353-811B-4EB6-9733-1AF244ADE40B}" dt="2023-05-24T02:01:52.809" v="4517" actId="478"/>
          <ac:spMkLst>
            <pc:docMk/>
            <pc:sldMk cId="1145347591" sldId="785"/>
            <ac:spMk id="41" creationId="{B06EC3A4-5945-DA9F-8C48-ED25C5DA1354}"/>
          </ac:spMkLst>
        </pc:spChg>
        <pc:spChg chg="add del mod">
          <ac:chgData name="PPT Mr." userId="6442ff2356111531" providerId="LiveId" clId="{C011C353-811B-4EB6-9733-1AF244ADE40B}" dt="2023-05-24T02:01:52.809" v="4517" actId="478"/>
          <ac:spMkLst>
            <pc:docMk/>
            <pc:sldMk cId="1145347591" sldId="785"/>
            <ac:spMk id="42" creationId="{76EAB678-1934-4695-C83B-EBC28B2D70C4}"/>
          </ac:spMkLst>
        </pc:spChg>
        <pc:spChg chg="add del mod">
          <ac:chgData name="PPT Mr." userId="6442ff2356111531" providerId="LiveId" clId="{C011C353-811B-4EB6-9733-1AF244ADE40B}" dt="2023-05-24T02:01:51.530" v="4516" actId="478"/>
          <ac:spMkLst>
            <pc:docMk/>
            <pc:sldMk cId="1145347591" sldId="785"/>
            <ac:spMk id="43" creationId="{921BF040-FDE9-5834-6DF1-3718EBB00F40}"/>
          </ac:spMkLst>
        </pc:spChg>
        <pc:spChg chg="add del mod">
          <ac:chgData name="PPT Mr." userId="6442ff2356111531" providerId="LiveId" clId="{C011C353-811B-4EB6-9733-1AF244ADE40B}" dt="2023-05-24T02:01:51.530" v="4516" actId="478"/>
          <ac:spMkLst>
            <pc:docMk/>
            <pc:sldMk cId="1145347591" sldId="785"/>
            <ac:spMk id="44" creationId="{D3BF7CC0-CFE0-D00E-F378-FDD4DDB6F03E}"/>
          </ac:spMkLst>
        </pc:spChg>
        <pc:spChg chg="add del mod">
          <ac:chgData name="PPT Mr." userId="6442ff2356111531" providerId="LiveId" clId="{C011C353-811B-4EB6-9733-1AF244ADE40B}" dt="2023-05-24T02:01:51.530" v="4516" actId="478"/>
          <ac:spMkLst>
            <pc:docMk/>
            <pc:sldMk cId="1145347591" sldId="785"/>
            <ac:spMk id="45" creationId="{997F5E8D-AD88-91DC-5151-530C3C264EB6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48" creationId="{D0A18BD5-8A35-CA78-CDE1-E048A60922D0}"/>
          </ac:spMkLst>
        </pc:spChg>
        <pc:spChg chg="add del mod">
          <ac:chgData name="PPT Mr." userId="6442ff2356111531" providerId="LiveId" clId="{C011C353-811B-4EB6-9733-1AF244ADE40B}" dt="2023-05-24T02:02:39.931" v="4523" actId="478"/>
          <ac:spMkLst>
            <pc:docMk/>
            <pc:sldMk cId="1145347591" sldId="785"/>
            <ac:spMk id="49" creationId="{3F9919AB-846D-3F7E-F35B-31A92F8ADD09}"/>
          </ac:spMkLst>
        </pc:spChg>
        <pc:spChg chg="add del mod">
          <ac:chgData name="PPT Mr." userId="6442ff2356111531" providerId="LiveId" clId="{C011C353-811B-4EB6-9733-1AF244ADE40B}" dt="2023-05-24T02:02:02.552" v="4522" actId="478"/>
          <ac:spMkLst>
            <pc:docMk/>
            <pc:sldMk cId="1145347591" sldId="785"/>
            <ac:spMk id="50" creationId="{11C99776-F7A7-49A1-C272-7C8D559CA606}"/>
          </ac:spMkLst>
        </pc:spChg>
        <pc:spChg chg="add del mod ord topLvl">
          <ac:chgData name="PPT Mr." userId="6442ff2356111531" providerId="LiveId" clId="{C011C353-811B-4EB6-9733-1AF244ADE40B}" dt="2023-05-24T02:05:20.328" v="4559" actId="21"/>
          <ac:spMkLst>
            <pc:docMk/>
            <pc:sldMk cId="1145347591" sldId="785"/>
            <ac:spMk id="51" creationId="{AED6600E-8C4F-480C-66C4-55CA9E2553A3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2" creationId="{E71ACEBD-553D-2802-6974-764CCBBBD4E5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3" creationId="{DF21DE3E-CC33-1D04-92AA-57CD68536034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4" creationId="{E3478A70-B711-3F57-78B1-6BB86DC3C133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5" creationId="{419FDEE9-6D41-C5A8-DCDC-0811A9E55A51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6" creationId="{1C0391B1-5DE8-157A-D642-38EDF02D4B41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7" creationId="{34872054-1729-6254-55AB-1C8B861406D8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8" creationId="{427B91C2-3B69-11FC-50B9-381097ABBF40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59" creationId="{8318DE72-5178-D756-15C6-60EADA10407C}"/>
          </ac:spMkLst>
        </pc:spChg>
        <pc:spChg chg="add del mod ord topLvl">
          <ac:chgData name="PPT Mr." userId="6442ff2356111531" providerId="LiveId" clId="{C011C353-811B-4EB6-9733-1AF244ADE40B}" dt="2023-05-24T02:05:20.328" v="4559" actId="21"/>
          <ac:spMkLst>
            <pc:docMk/>
            <pc:sldMk cId="1145347591" sldId="785"/>
            <ac:spMk id="60" creationId="{9C01E60B-8BF7-2847-6142-2E5F7F686BF0}"/>
          </ac:spMkLst>
        </pc:spChg>
        <pc:spChg chg="add 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64" creationId="{EC9B2ABF-78E2-C0E2-EE21-F85F71C7EECF}"/>
          </ac:spMkLst>
        </pc:spChg>
        <pc:spChg chg="add 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65" creationId="{214D3D42-EF52-D923-93E0-81663BAFFF61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67" creationId="{CFE8B182-7409-21F7-7C24-3C5BDE977BE9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68" creationId="{DC107E5D-F9A2-2632-4197-569E883D57D3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69" creationId="{30615B8A-CE5C-5386-D113-870FE9D0B564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70" creationId="{09195E02-CB5F-38D3-6FDC-CAECBCC56C75}"/>
          </ac:spMkLst>
        </pc:spChg>
        <pc:spChg chg="del">
          <ac:chgData name="PPT Mr." userId="6442ff2356111531" providerId="LiveId" clId="{C011C353-811B-4EB6-9733-1AF244ADE40B}" dt="2023-05-24T01:59:57.850" v="4498" actId="478"/>
          <ac:spMkLst>
            <pc:docMk/>
            <pc:sldMk cId="1145347591" sldId="785"/>
            <ac:spMk id="73" creationId="{A0E92648-D761-0E1A-2851-17A54917EF50}"/>
          </ac:spMkLst>
        </pc:spChg>
        <pc:spChg chg="del">
          <ac:chgData name="PPT Mr." userId="6442ff2356111531" providerId="LiveId" clId="{C011C353-811B-4EB6-9733-1AF244ADE40B}" dt="2023-05-24T01:59:56.906" v="4497" actId="478"/>
          <ac:spMkLst>
            <pc:docMk/>
            <pc:sldMk cId="1145347591" sldId="785"/>
            <ac:spMk id="74" creationId="{4B62542E-C6C4-344B-5709-55B6D9082ECA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86" creationId="{171BD31E-C1D1-059D-CF96-AB444ECE7957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87" creationId="{3DD1E848-1884-EBAE-F0EA-65BB7E7D7E4D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88" creationId="{D5DF3E95-A04D-1915-9D02-8BAA835ED4E0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1" creationId="{06AE93E3-DDE2-AA8F-A408-341E3543080B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2" creationId="{AE91108B-7929-76D4-793D-88D17047F707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3" creationId="{4B021EFC-D1BA-032F-FB6E-322E71D1199F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6" creationId="{9BA4B874-496A-53FD-3D9D-BFDD453F10D9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7" creationId="{188054AF-F91E-C5F2-882A-C1596E36AB2E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98" creationId="{8A05407C-A56A-8010-232B-D90A62D75F42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1" creationId="{CA51FB49-C4AD-89B6-69AE-6465B4272A02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2" creationId="{212ABB73-EF75-1458-2651-B7BBB63CB107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3" creationId="{3FC759D6-41F4-830D-3D5C-737AD5E9248B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6" creationId="{76B8A774-ECE2-3A71-1C6D-C6244DAE73DC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7" creationId="{AB6066DE-FA5F-A331-6D48-8CC381D0BBD7}"/>
          </ac:spMkLst>
        </pc:spChg>
        <pc:spChg chg="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08" creationId="{FBE23590-1745-E40C-AF58-ACCFD61BBC82}"/>
          </ac:spMkLst>
        </pc:spChg>
        <pc:spChg chg="add del mod">
          <ac:chgData name="PPT Mr." userId="6442ff2356111531" providerId="LiveId" clId="{C011C353-811B-4EB6-9733-1AF244ADE40B}" dt="2023-05-24T02:08:50.146" v="4641" actId="478"/>
          <ac:spMkLst>
            <pc:docMk/>
            <pc:sldMk cId="1145347591" sldId="785"/>
            <ac:spMk id="110" creationId="{EF4129A1-453D-6DB9-8662-8C56219CA460}"/>
          </ac:spMkLst>
        </pc:spChg>
        <pc:spChg chg="add del mod">
          <ac:chgData name="PPT Mr." userId="6442ff2356111531" providerId="LiveId" clId="{C011C353-811B-4EB6-9733-1AF244ADE40B}" dt="2023-05-24T02:08:50.146" v="4641" actId="478"/>
          <ac:spMkLst>
            <pc:docMk/>
            <pc:sldMk cId="1145347591" sldId="785"/>
            <ac:spMk id="111" creationId="{7FA627BB-3A85-677D-3590-7A521768AD8E}"/>
          </ac:spMkLst>
        </pc:spChg>
        <pc:spChg chg="add 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12" creationId="{935378BB-F126-B4A5-E054-6D8D49CB020D}"/>
          </ac:spMkLst>
        </pc:spChg>
        <pc:spChg chg="add mod topLvl">
          <ac:chgData name="PPT Mr." userId="6442ff2356111531" providerId="LiveId" clId="{C011C353-811B-4EB6-9733-1AF244ADE40B}" dt="2023-05-24T02:11:25.575" v="4911" actId="165"/>
          <ac:spMkLst>
            <pc:docMk/>
            <pc:sldMk cId="1145347591" sldId="785"/>
            <ac:spMk id="113" creationId="{C60A623B-674E-ECF0-C872-85C233CA7584}"/>
          </ac:spMkLst>
        </pc:spChg>
        <pc:spChg chg="add mod">
          <ac:chgData name="PPT Mr." userId="6442ff2356111531" providerId="LiveId" clId="{C011C353-811B-4EB6-9733-1AF244ADE40B}" dt="2023-05-24T02:11:10.790" v="4907" actId="12789"/>
          <ac:spMkLst>
            <pc:docMk/>
            <pc:sldMk cId="1145347591" sldId="785"/>
            <ac:spMk id="114" creationId="{61654C71-D294-6551-0E8C-DCA0A3FB87CC}"/>
          </ac:spMkLst>
        </pc:spChg>
        <pc:spChg chg="add del mod">
          <ac:chgData name="PPT Mr." userId="6442ff2356111531" providerId="LiveId" clId="{C011C353-811B-4EB6-9733-1AF244ADE40B}" dt="2023-05-24T02:10:05.841" v="4685" actId="478"/>
          <ac:spMkLst>
            <pc:docMk/>
            <pc:sldMk cId="1145347591" sldId="785"/>
            <ac:spMk id="115" creationId="{FC414B62-F9B3-7D10-7504-CA40AF5FFC84}"/>
          </ac:spMkLst>
        </pc:spChg>
        <pc:spChg chg="add mod">
          <ac:chgData name="PPT Mr." userId="6442ff2356111531" providerId="LiveId" clId="{C011C353-811B-4EB6-9733-1AF244ADE40B}" dt="2023-05-24T02:11:13.631" v="4908" actId="207"/>
          <ac:spMkLst>
            <pc:docMk/>
            <pc:sldMk cId="1145347591" sldId="785"/>
            <ac:spMk id="116" creationId="{472B5239-4F6F-60B4-F4B0-3A72EC287075}"/>
          </ac:spMkLst>
        </pc:spChg>
        <pc:grpChg chg="del">
          <ac:chgData name="PPT Mr." userId="6442ff2356111531" providerId="LiveId" clId="{C011C353-811B-4EB6-9733-1AF244ADE40B}" dt="2023-05-24T01:59:56.906" v="4497" actId="478"/>
          <ac:grpSpMkLst>
            <pc:docMk/>
            <pc:sldMk cId="1145347591" sldId="785"/>
            <ac:grpSpMk id="47" creationId="{B7FE44A8-F1CB-08B3-57E6-1F6D4AC1491F}"/>
          </ac:grpSpMkLst>
        </pc:grpChg>
        <pc:grpChg chg="add del mod">
          <ac:chgData name="PPT Mr." userId="6442ff2356111531" providerId="LiveId" clId="{C011C353-811B-4EB6-9733-1AF244ADE40B}" dt="2023-05-24T02:03:57.875" v="4540" actId="165"/>
          <ac:grpSpMkLst>
            <pc:docMk/>
            <pc:sldMk cId="1145347591" sldId="785"/>
            <ac:grpSpMk id="61" creationId="{0A2F9B5A-2270-3A06-67F4-50D12AC769C7}"/>
          </ac:grpSpMkLst>
        </pc:grpChg>
        <pc:grpChg chg="add mod">
          <ac:chgData name="PPT Mr." userId="6442ff2356111531" providerId="LiveId" clId="{C011C353-811B-4EB6-9733-1AF244ADE40B}" dt="2023-05-24T02:04:57.948" v="4555" actId="164"/>
          <ac:grpSpMkLst>
            <pc:docMk/>
            <pc:sldMk cId="1145347591" sldId="785"/>
            <ac:grpSpMk id="62" creationId="{AB882EC6-943B-4404-8D22-62677F3CDE27}"/>
          </ac:grpSpMkLst>
        </pc:grpChg>
        <pc:grpChg chg="add del mod">
          <ac:chgData name="PPT Mr." userId="6442ff2356111531" providerId="LiveId" clId="{C011C353-811B-4EB6-9733-1AF244ADE40B}" dt="2023-05-24T02:05:02.741" v="4558" actId="165"/>
          <ac:grpSpMkLst>
            <pc:docMk/>
            <pc:sldMk cId="1145347591" sldId="785"/>
            <ac:grpSpMk id="63" creationId="{6BFF1070-F429-5FB5-536F-CDE37287E13A}"/>
          </ac:grpSpMkLst>
        </pc:grpChg>
        <pc:grpChg chg="add del mod">
          <ac:chgData name="PPT Mr." userId="6442ff2356111531" providerId="LiveId" clId="{C011C353-811B-4EB6-9733-1AF244ADE40B}" dt="2023-05-24T02:07:20.072" v="4589" actId="165"/>
          <ac:grpSpMkLst>
            <pc:docMk/>
            <pc:sldMk cId="1145347591" sldId="785"/>
            <ac:grpSpMk id="84" creationId="{34D3AEAC-3493-8A7E-39B2-9398BFC4693D}"/>
          </ac:grpSpMkLst>
        </pc:grpChg>
        <pc:grpChg chg="add del mod">
          <ac:chgData name="PPT Mr." userId="6442ff2356111531" providerId="LiveId" clId="{C011C353-811B-4EB6-9733-1AF244ADE40B}" dt="2023-05-24T02:07:20.072" v="4589" actId="165"/>
          <ac:grpSpMkLst>
            <pc:docMk/>
            <pc:sldMk cId="1145347591" sldId="785"/>
            <ac:grpSpMk id="85" creationId="{559F4E38-E95D-C630-A52F-6B0D9DA63C87}"/>
          </ac:grpSpMkLst>
        </pc:grpChg>
        <pc:grpChg chg="add del mod">
          <ac:chgData name="PPT Mr." userId="6442ff2356111531" providerId="LiveId" clId="{C011C353-811B-4EB6-9733-1AF244ADE40B}" dt="2023-05-24T02:07:20.072" v="4589" actId="165"/>
          <ac:grpSpMkLst>
            <pc:docMk/>
            <pc:sldMk cId="1145347591" sldId="785"/>
            <ac:grpSpMk id="90" creationId="{169BAC1B-DDD7-0646-2D50-227D0FFBD19A}"/>
          </ac:grpSpMkLst>
        </pc:grpChg>
        <pc:grpChg chg="add del mod">
          <ac:chgData name="PPT Mr." userId="6442ff2356111531" providerId="LiveId" clId="{C011C353-811B-4EB6-9733-1AF244ADE40B}" dt="2023-05-24T02:07:01.343" v="4586" actId="165"/>
          <ac:grpSpMkLst>
            <pc:docMk/>
            <pc:sldMk cId="1145347591" sldId="785"/>
            <ac:grpSpMk id="95" creationId="{BC7F1B84-6F95-BD9D-C6A7-2732D30714F9}"/>
          </ac:grpSpMkLst>
        </pc:grpChg>
        <pc:grpChg chg="add del mod">
          <ac:chgData name="PPT Mr." userId="6442ff2356111531" providerId="LiveId" clId="{C011C353-811B-4EB6-9733-1AF244ADE40B}" dt="2023-05-24T02:07:01.343" v="4586" actId="165"/>
          <ac:grpSpMkLst>
            <pc:docMk/>
            <pc:sldMk cId="1145347591" sldId="785"/>
            <ac:grpSpMk id="100" creationId="{ABB0A085-54AE-D520-910C-647665AFE009}"/>
          </ac:grpSpMkLst>
        </pc:grpChg>
        <pc:grpChg chg="add del mod">
          <ac:chgData name="PPT Mr." userId="6442ff2356111531" providerId="LiveId" clId="{C011C353-811B-4EB6-9733-1AF244ADE40B}" dt="2023-05-24T02:07:01.343" v="4586" actId="165"/>
          <ac:grpSpMkLst>
            <pc:docMk/>
            <pc:sldMk cId="1145347591" sldId="785"/>
            <ac:grpSpMk id="105" creationId="{2C3CE6AC-A22E-5543-1FB1-095E7A4453BE}"/>
          </ac:grpSpMkLst>
        </pc:grpChg>
        <pc:grpChg chg="add del mod">
          <ac:chgData name="PPT Mr." userId="6442ff2356111531" providerId="LiveId" clId="{C011C353-811B-4EB6-9733-1AF244ADE40B}" dt="2023-05-24T02:11:25.575" v="4911" actId="165"/>
          <ac:grpSpMkLst>
            <pc:docMk/>
            <pc:sldMk cId="1145347591" sldId="785"/>
            <ac:grpSpMk id="117" creationId="{14C59771-6070-80FD-42E3-398648402C63}"/>
          </ac:grpSpMkLst>
        </pc:grp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71" creationId="{1940C8EC-0D21-FC35-66BC-2D8C6A41F1FD}"/>
          </ac:picMkLst>
        </pc:picChg>
        <pc:picChg chg="add 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75" creationId="{6BFBB555-76ED-59EA-19CD-1F7ED59C10E3}"/>
          </ac:picMkLst>
        </pc:pic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77" creationId="{6FFAAB93-1348-BBED-81C6-573D1C52A9CB}"/>
          </ac:picMkLst>
        </pc:pic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79" creationId="{02A3E99B-4A7F-BA7F-9C33-97F204242400}"/>
          </ac:picMkLst>
        </pc:pic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81" creationId="{921789BB-CD06-C4AD-AD4F-CC3A93F7855C}"/>
          </ac:picMkLst>
        </pc:picChg>
        <pc:picChg chg="add del mod">
          <ac:chgData name="PPT Mr." userId="6442ff2356111531" providerId="LiveId" clId="{C011C353-811B-4EB6-9733-1AF244ADE40B}" dt="2023-05-24T02:07:42.670" v="4595" actId="478"/>
          <ac:picMkLst>
            <pc:docMk/>
            <pc:sldMk cId="1145347591" sldId="785"/>
            <ac:picMk id="83" creationId="{7FABAED2-8D61-3EC6-A798-193DD231D9C8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89" creationId="{62CCEEA7-EB24-5FE7-413F-FCEAD54BF523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94" creationId="{62069DB6-BBCF-442A-3EF4-4F3D3AA194F5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99" creationId="{7FB2EEDB-C118-9A6D-DE11-BA6B38C4A42D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104" creationId="{CE34B671-5921-02E2-BC4C-4F40922C7601}"/>
          </ac:picMkLst>
        </pc:picChg>
        <pc:picChg chg="mod topLvl">
          <ac:chgData name="PPT Mr." userId="6442ff2356111531" providerId="LiveId" clId="{C011C353-811B-4EB6-9733-1AF244ADE40B}" dt="2023-05-24T02:11:25.575" v="4911" actId="165"/>
          <ac:picMkLst>
            <pc:docMk/>
            <pc:sldMk cId="1145347591" sldId="785"/>
            <ac:picMk id="109" creationId="{A8779D28-E8A9-80A3-385C-47C3813AD0D6}"/>
          </ac:picMkLst>
        </pc:picChg>
      </pc:sldChg>
      <pc:sldChg chg="new del ord">
        <pc:chgData name="PPT Mr." userId="6442ff2356111531" providerId="LiveId" clId="{C011C353-811B-4EB6-9733-1AF244ADE40B}" dt="2023-05-24T02:18:29.215" v="5126" actId="47"/>
        <pc:sldMkLst>
          <pc:docMk/>
          <pc:sldMk cId="971592279" sldId="786"/>
        </pc:sldMkLst>
      </pc:sldChg>
      <pc:sldChg chg="addSp delSp modSp add mod ord setBg">
        <pc:chgData name="PPT Mr." userId="6442ff2356111531" providerId="LiveId" clId="{C011C353-811B-4EB6-9733-1AF244ADE40B}" dt="2023-05-24T02:15:58.310" v="5125"/>
        <pc:sldMkLst>
          <pc:docMk/>
          <pc:sldMk cId="1938266126" sldId="787"/>
        </pc:sldMkLst>
        <pc:spChg chg="add mod">
          <ac:chgData name="PPT Mr." userId="6442ff2356111531" providerId="LiveId" clId="{C011C353-811B-4EB6-9733-1AF244ADE40B}" dt="2023-05-24T02:14:42.131" v="5088" actId="1076"/>
          <ac:spMkLst>
            <pc:docMk/>
            <pc:sldMk cId="1938266126" sldId="787"/>
            <ac:spMk id="2" creationId="{6BC257CC-3956-D1FE-A0A1-3A9080BA3E3A}"/>
          </ac:spMkLst>
        </pc:spChg>
        <pc:spChg chg="add mod ord">
          <ac:chgData name="PPT Mr." userId="6442ff2356111531" providerId="LiveId" clId="{C011C353-811B-4EB6-9733-1AF244ADE40B}" dt="2023-05-24T02:15:45.783" v="5124" actId="167"/>
          <ac:spMkLst>
            <pc:docMk/>
            <pc:sldMk cId="1938266126" sldId="787"/>
            <ac:spMk id="4" creationId="{2FF81DE2-29E2-5DEA-B9E9-3065E633E56F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5" creationId="{0800CE7D-87B5-4322-2F88-6299EA2EFF50}"/>
          </ac:spMkLst>
        </pc:spChg>
        <pc:spChg chg="mod">
          <ac:chgData name="PPT Mr." userId="6442ff2356111531" providerId="LiveId" clId="{C011C353-811B-4EB6-9733-1AF244ADE40B}" dt="2023-05-24T02:14:42.131" v="5088" actId="1076"/>
          <ac:spMkLst>
            <pc:docMk/>
            <pc:sldMk cId="1938266126" sldId="787"/>
            <ac:spMk id="9" creationId="{79D59032-165E-182F-25F6-93E1B9A1748A}"/>
          </ac:spMkLst>
        </pc:spChg>
        <pc:spChg chg="mod">
          <ac:chgData name="PPT Mr." userId="6442ff2356111531" providerId="LiveId" clId="{C011C353-811B-4EB6-9733-1AF244ADE40B}" dt="2023-05-24T02:12:58.045" v="4956" actId="20577"/>
          <ac:spMkLst>
            <pc:docMk/>
            <pc:sldMk cId="1938266126" sldId="787"/>
            <ac:spMk id="10" creationId="{5A8BE5F4-81C9-9721-AED3-CA1740AD37AC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12" creationId="{3022463E-F931-C4B1-636C-A8FE97239391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13" creationId="{8814A376-23A7-17BC-A542-4AC37A756D0D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14" creationId="{A50A4957-4EE1-94C5-9003-3017E5C151D5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38" creationId="{DE4B5865-FD1C-52A0-59E7-C44A6635378F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39" creationId="{B0CB9F1D-FC45-E584-56A4-A556A85D7A0A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0" creationId="{2B23E9C8-E5FE-6064-3FCE-72ED060C5FAE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1" creationId="{4CEA3A58-29E6-DF72-3B13-30721C31FE67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3" creationId="{A370CFBF-0E8F-AAE9-9691-7A38EF2FC33E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4" creationId="{81638505-3ED0-6AC9-656E-73E1BD149D32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5" creationId="{0B26A0DE-A3FD-A1FA-3A22-D9952C4EF727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6" creationId="{3D197773-B6C6-69AE-5AF7-24D8536B025F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8" creationId="{7063CAAF-EC64-8C1B-B54E-80C8395779D9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49" creationId="{E4E59814-11E5-4D61-7D9E-5F2E012D1A8F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50" creationId="{88CE58EB-579D-D8C7-B801-4C6CC21D29A1}"/>
          </ac:spMkLst>
        </pc:spChg>
        <pc:spChg chg="del">
          <ac:chgData name="PPT Mr." userId="6442ff2356111531" providerId="LiveId" clId="{C011C353-811B-4EB6-9733-1AF244ADE40B}" dt="2023-05-24T02:12:47.292" v="4918" actId="478"/>
          <ac:spMkLst>
            <pc:docMk/>
            <pc:sldMk cId="1938266126" sldId="787"/>
            <ac:spMk id="51" creationId="{8C319557-100E-647C-13B9-5CA166854992}"/>
          </ac:spMkLst>
        </pc:spChg>
        <pc:picChg chg="add mod ord">
          <ac:chgData name="PPT Mr." userId="6442ff2356111531" providerId="LiveId" clId="{C011C353-811B-4EB6-9733-1AF244ADE40B}" dt="2023-05-24T02:14:14.617" v="5084" actId="1076"/>
          <ac:picMkLst>
            <pc:docMk/>
            <pc:sldMk cId="1938266126" sldId="787"/>
            <ac:picMk id="3" creationId="{D3844372-3C60-632D-940F-2042F84E86F6}"/>
          </ac:picMkLst>
        </pc:picChg>
        <pc:picChg chg="del">
          <ac:chgData name="PPT Mr." userId="6442ff2356111531" providerId="LiveId" clId="{C011C353-811B-4EB6-9733-1AF244ADE40B}" dt="2023-05-24T02:15:58.310" v="5125"/>
          <ac:picMkLst>
            <pc:docMk/>
            <pc:sldMk cId="1938266126" sldId="787"/>
            <ac:picMk id="6" creationId="{4BE546F6-0B1C-240D-5B8B-4743CDF3BB8E}"/>
          </ac:picMkLst>
        </pc:picChg>
        <pc:picChg chg="del">
          <ac:chgData name="PPT Mr." userId="6442ff2356111531" providerId="LiveId" clId="{C011C353-811B-4EB6-9733-1AF244ADE40B}" dt="2023-05-24T02:12:47.697" v="4919" actId="478"/>
          <ac:picMkLst>
            <pc:docMk/>
            <pc:sldMk cId="1938266126" sldId="787"/>
            <ac:picMk id="53" creationId="{1D212BDC-9B4B-E22D-C722-02A15F394812}"/>
          </ac:picMkLst>
        </pc:picChg>
      </pc:sldChg>
      <pc:sldChg chg="addSp delSp modSp add mod ord">
        <pc:chgData name="PPT Mr." userId="6442ff2356111531" providerId="LiveId" clId="{C011C353-811B-4EB6-9733-1AF244ADE40B}" dt="2023-05-24T02:31:14.028" v="5335" actId="1076"/>
        <pc:sldMkLst>
          <pc:docMk/>
          <pc:sldMk cId="1414961197" sldId="788"/>
        </pc:sldMkLst>
        <pc:spChg chg="add mod">
          <ac:chgData name="PPT Mr." userId="6442ff2356111531" providerId="LiveId" clId="{C011C353-811B-4EB6-9733-1AF244ADE40B}" dt="2023-05-24T02:27:57.543" v="5287" actId="12789"/>
          <ac:spMkLst>
            <pc:docMk/>
            <pc:sldMk cId="1414961197" sldId="788"/>
            <ac:spMk id="7" creationId="{AC6BB3BC-5AA3-CE7C-A54F-B169249FC922}"/>
          </ac:spMkLst>
        </pc:spChg>
        <pc:spChg chg="add mod">
          <ac:chgData name="PPT Mr." userId="6442ff2356111531" providerId="LiveId" clId="{C011C353-811B-4EB6-9733-1AF244ADE40B}" dt="2023-05-24T02:28:27.892" v="5297" actId="12789"/>
          <ac:spMkLst>
            <pc:docMk/>
            <pc:sldMk cId="1414961197" sldId="788"/>
            <ac:spMk id="8" creationId="{C14B370C-3B65-858E-858E-FE5B23AB80FE}"/>
          </ac:spMkLst>
        </pc:spChg>
        <pc:spChg chg="add mod">
          <ac:chgData name="PPT Mr." userId="6442ff2356111531" providerId="LiveId" clId="{C011C353-811B-4EB6-9733-1AF244ADE40B}" dt="2023-05-24T02:28:30.348" v="5299" actId="12789"/>
          <ac:spMkLst>
            <pc:docMk/>
            <pc:sldMk cId="1414961197" sldId="788"/>
            <ac:spMk id="12" creationId="{925EBDCD-4790-ED7F-EE8B-88708786C4FB}"/>
          </ac:spMkLst>
        </pc:spChg>
        <pc:spChg chg="add mod">
          <ac:chgData name="PPT Mr." userId="6442ff2356111531" providerId="LiveId" clId="{C011C353-811B-4EB6-9733-1AF244ADE40B}" dt="2023-05-24T02:28:36.263" v="5302" actId="12789"/>
          <ac:spMkLst>
            <pc:docMk/>
            <pc:sldMk cId="1414961197" sldId="788"/>
            <ac:spMk id="13" creationId="{CC93E957-8634-579E-5AB8-B7A2268123BC}"/>
          </ac:spMkLst>
        </pc:spChg>
        <pc:spChg chg="add mod">
          <ac:chgData name="PPT Mr." userId="6442ff2356111531" providerId="LiveId" clId="{C011C353-811B-4EB6-9733-1AF244ADE40B}" dt="2023-05-24T02:20:48.128" v="5168" actId="207"/>
          <ac:spMkLst>
            <pc:docMk/>
            <pc:sldMk cId="1414961197" sldId="788"/>
            <ac:spMk id="17" creationId="{78D35FFC-95B3-6901-9B27-23D9D644D5C1}"/>
          </ac:spMkLst>
        </pc:spChg>
        <pc:spChg chg="add mod">
          <ac:chgData name="PPT Mr." userId="6442ff2356111531" providerId="LiveId" clId="{C011C353-811B-4EB6-9733-1AF244ADE40B}" dt="2023-05-24T02:21:06.608" v="5179" actId="12789"/>
          <ac:spMkLst>
            <pc:docMk/>
            <pc:sldMk cId="1414961197" sldId="788"/>
            <ac:spMk id="18" creationId="{6C6E173A-6A58-242E-33E0-B7B5157FA0C0}"/>
          </ac:spMkLst>
        </pc:spChg>
        <pc:spChg chg="add mod">
          <ac:chgData name="PPT Mr." userId="6442ff2356111531" providerId="LiveId" clId="{C011C353-811B-4EB6-9733-1AF244ADE40B}" dt="2023-05-24T02:21:08.930" v="5181" actId="12789"/>
          <ac:spMkLst>
            <pc:docMk/>
            <pc:sldMk cId="1414961197" sldId="788"/>
            <ac:spMk id="27" creationId="{65C07B75-203C-EA89-8276-D120934CDC7C}"/>
          </ac:spMkLst>
        </pc:spChg>
        <pc:spChg chg="add mod">
          <ac:chgData name="PPT Mr." userId="6442ff2356111531" providerId="LiveId" clId="{C011C353-811B-4EB6-9733-1AF244ADE40B}" dt="2023-05-24T02:21:11.886" v="5183" actId="12789"/>
          <ac:spMkLst>
            <pc:docMk/>
            <pc:sldMk cId="1414961197" sldId="788"/>
            <ac:spMk id="35" creationId="{48AC7AB6-46B6-3A88-1248-652E3C8CF706}"/>
          </ac:spMkLst>
        </pc:spChg>
        <pc:spChg chg="add 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44" creationId="{75313139-199A-123A-68A9-5A77A17D83F6}"/>
          </ac:spMkLst>
        </pc:spChg>
        <pc:spChg chg="add 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45" creationId="{7332139C-F67E-B50F-484F-11636D0A815D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48" creationId="{D0A18BD5-8A35-CA78-CDE1-E048A60922D0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2" creationId="{E71ACEBD-553D-2802-6974-764CCBBBD4E5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3" creationId="{DF21DE3E-CC33-1D04-92AA-57CD68536034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4" creationId="{E3478A70-B711-3F57-78B1-6BB86DC3C133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5" creationId="{419FDEE9-6D41-C5A8-DCDC-0811A9E55A51}"/>
          </ac:spMkLst>
        </pc:spChg>
        <pc:spChg chg="del">
          <ac:chgData name="PPT Mr." userId="6442ff2356111531" providerId="LiveId" clId="{C011C353-811B-4EB6-9733-1AF244ADE40B}" dt="2023-05-24T02:18:37.160" v="5132" actId="478"/>
          <ac:spMkLst>
            <pc:docMk/>
            <pc:sldMk cId="1414961197" sldId="788"/>
            <ac:spMk id="56" creationId="{1C0391B1-5DE8-157A-D642-38EDF02D4B41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7" creationId="{34872054-1729-6254-55AB-1C8B861406D8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8" creationId="{427B91C2-3B69-11FC-50B9-381097ABBF40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59" creationId="{8318DE72-5178-D756-15C6-60EADA10407C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65" creationId="{D1996243-DC3A-CDFD-2C25-7AD80819B387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66" creationId="{D2503AB4-65F0-3A86-98A9-E2DC72398C55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67" creationId="{CFE8B182-7409-21F7-7C24-3C5BDE977BE9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68" creationId="{DC107E5D-F9A2-2632-4197-569E883D57D3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69" creationId="{30615B8A-CE5C-5386-D113-870FE9D0B564}"/>
          </ac:spMkLst>
        </pc:spChg>
        <pc:spChg chg="del">
          <ac:chgData name="PPT Mr." userId="6442ff2356111531" providerId="LiveId" clId="{C011C353-811B-4EB6-9733-1AF244ADE40B}" dt="2023-05-24T02:18:35.445" v="5130" actId="478"/>
          <ac:spMkLst>
            <pc:docMk/>
            <pc:sldMk cId="1414961197" sldId="788"/>
            <ac:spMk id="70" creationId="{09195E02-CB5F-38D3-6FDC-CAECBCC56C75}"/>
          </ac:spMkLst>
        </pc:spChg>
        <pc:spChg chg="del">
          <ac:chgData name="PPT Mr." userId="6442ff2356111531" providerId="LiveId" clId="{C011C353-811B-4EB6-9733-1AF244ADE40B}" dt="2023-05-24T02:18:36.154" v="5131" actId="478"/>
          <ac:spMkLst>
            <pc:docMk/>
            <pc:sldMk cId="1414961197" sldId="788"/>
            <ac:spMk id="73" creationId="{A0E92648-D761-0E1A-2851-17A54917EF50}"/>
          </ac:spMkLst>
        </pc:spChg>
        <pc:spChg chg="del">
          <ac:chgData name="PPT Mr." userId="6442ff2356111531" providerId="LiveId" clId="{C011C353-811B-4EB6-9733-1AF244ADE40B}" dt="2023-05-24T02:18:38.325" v="5134" actId="478"/>
          <ac:spMkLst>
            <pc:docMk/>
            <pc:sldMk cId="1414961197" sldId="788"/>
            <ac:spMk id="74" creationId="{4B62542E-C6C4-344B-5709-55B6D9082ECA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76" creationId="{A92B123F-0DC7-E8D2-B614-A40F434EBB98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77" creationId="{8DB22FDB-8490-97DF-A110-08E48D534CFF}"/>
          </ac:spMkLst>
        </pc:spChg>
        <pc:spChg chg="mod">
          <ac:chgData name="PPT Mr." userId="6442ff2356111531" providerId="LiveId" clId="{C011C353-811B-4EB6-9733-1AF244ADE40B}" dt="2023-05-24T02:24:02.788" v="5219" actId="165"/>
          <ac:spMkLst>
            <pc:docMk/>
            <pc:sldMk cId="1414961197" sldId="788"/>
            <ac:spMk id="81" creationId="{31080B54-E194-E923-B3D6-FCA5F23B449E}"/>
          </ac:spMkLst>
        </pc:spChg>
        <pc:spChg chg="mod">
          <ac:chgData name="PPT Mr." userId="6442ff2356111531" providerId="LiveId" clId="{C011C353-811B-4EB6-9733-1AF244ADE40B}" dt="2023-05-24T02:24:12.598" v="5222" actId="1076"/>
          <ac:spMkLst>
            <pc:docMk/>
            <pc:sldMk cId="1414961197" sldId="788"/>
            <ac:spMk id="82" creationId="{A251F0B1-F704-BC14-14CE-5159925B42F2}"/>
          </ac:spMkLst>
        </pc:spChg>
        <pc:spChg chg="add mod">
          <ac:chgData name="PPT Mr." userId="6442ff2356111531" providerId="LiveId" clId="{C011C353-811B-4EB6-9733-1AF244ADE40B}" dt="2023-05-24T02:28:08.021" v="5288" actId="14100"/>
          <ac:spMkLst>
            <pc:docMk/>
            <pc:sldMk cId="1414961197" sldId="788"/>
            <ac:spMk id="113" creationId="{22AD40C7-DA7E-9C64-DB13-93883736D433}"/>
          </ac:spMkLst>
        </pc:spChg>
        <pc:spChg chg="add mod">
          <ac:chgData name="PPT Mr." userId="6442ff2356111531" providerId="LiveId" clId="{C011C353-811B-4EB6-9733-1AF244ADE40B}" dt="2023-05-24T02:28:27.892" v="5297" actId="12789"/>
          <ac:spMkLst>
            <pc:docMk/>
            <pc:sldMk cId="1414961197" sldId="788"/>
            <ac:spMk id="114" creationId="{D7DA99CF-53B9-D5E1-4202-0FD747123B24}"/>
          </ac:spMkLst>
        </pc:spChg>
        <pc:spChg chg="add mod">
          <ac:chgData name="PPT Mr." userId="6442ff2356111531" providerId="LiveId" clId="{C011C353-811B-4EB6-9733-1AF244ADE40B}" dt="2023-05-24T02:28:14.703" v="5291" actId="571"/>
          <ac:spMkLst>
            <pc:docMk/>
            <pc:sldMk cId="1414961197" sldId="788"/>
            <ac:spMk id="115" creationId="{62CFF57F-DA8D-6E3A-E7AE-5E7C419FE6FF}"/>
          </ac:spMkLst>
        </pc:spChg>
        <pc:spChg chg="add mod">
          <ac:chgData name="PPT Mr." userId="6442ff2356111531" providerId="LiveId" clId="{C011C353-811B-4EB6-9733-1AF244ADE40B}" dt="2023-05-24T02:28:14.703" v="5291" actId="571"/>
          <ac:spMkLst>
            <pc:docMk/>
            <pc:sldMk cId="1414961197" sldId="788"/>
            <ac:spMk id="116" creationId="{621778ED-6100-5214-1D41-4940ABDE20B7}"/>
          </ac:spMkLst>
        </pc:spChg>
        <pc:spChg chg="add mod">
          <ac:chgData name="PPT Mr." userId="6442ff2356111531" providerId="LiveId" clId="{C011C353-811B-4EB6-9733-1AF244ADE40B}" dt="2023-05-24T02:28:30.348" v="5299" actId="12789"/>
          <ac:spMkLst>
            <pc:docMk/>
            <pc:sldMk cId="1414961197" sldId="788"/>
            <ac:spMk id="117" creationId="{CA2A2545-5228-B613-9810-B4FADB6AC2A4}"/>
          </ac:spMkLst>
        </pc:spChg>
        <pc:spChg chg="add mod">
          <ac:chgData name="PPT Mr." userId="6442ff2356111531" providerId="LiveId" clId="{C011C353-811B-4EB6-9733-1AF244ADE40B}" dt="2023-05-24T02:28:36.263" v="5302" actId="12789"/>
          <ac:spMkLst>
            <pc:docMk/>
            <pc:sldMk cId="1414961197" sldId="788"/>
            <ac:spMk id="118" creationId="{691D5232-B56B-85E6-F2F7-742DAC599BAE}"/>
          </ac:spMkLst>
        </pc:spChg>
        <pc:spChg chg="add del mod">
          <ac:chgData name="PPT Mr." userId="6442ff2356111531" providerId="LiveId" clId="{C011C353-811B-4EB6-9733-1AF244ADE40B}" dt="2023-05-24T02:29:23.089" v="5305" actId="478"/>
          <ac:spMkLst>
            <pc:docMk/>
            <pc:sldMk cId="1414961197" sldId="788"/>
            <ac:spMk id="119" creationId="{70A9A51C-C104-F367-3219-9AFF544E0F5B}"/>
          </ac:spMkLst>
        </pc:spChg>
        <pc:spChg chg="add del mod">
          <ac:chgData name="PPT Mr." userId="6442ff2356111531" providerId="LiveId" clId="{C011C353-811B-4EB6-9733-1AF244ADE40B}" dt="2023-05-24T02:29:31.323" v="5307" actId="478"/>
          <ac:spMkLst>
            <pc:docMk/>
            <pc:sldMk cId="1414961197" sldId="788"/>
            <ac:spMk id="120" creationId="{C51EA563-5941-AECA-1B3B-49C0CD907FF2}"/>
          </ac:spMkLst>
        </pc:spChg>
        <pc:spChg chg="add del mod ord">
          <ac:chgData name="PPT Mr." userId="6442ff2356111531" providerId="LiveId" clId="{C011C353-811B-4EB6-9733-1AF244ADE40B}" dt="2023-05-24T02:30:28.071" v="5324" actId="478"/>
          <ac:spMkLst>
            <pc:docMk/>
            <pc:sldMk cId="1414961197" sldId="788"/>
            <ac:spMk id="121" creationId="{B0146E5C-0687-CE3A-41A7-5DE916138534}"/>
          </ac:spMkLst>
        </pc:spChg>
        <pc:spChg chg="add del mod">
          <ac:chgData name="PPT Mr." userId="6442ff2356111531" providerId="LiveId" clId="{C011C353-811B-4EB6-9733-1AF244ADE40B}" dt="2023-05-24T02:30:26.511" v="5323" actId="478"/>
          <ac:spMkLst>
            <pc:docMk/>
            <pc:sldMk cId="1414961197" sldId="788"/>
            <ac:spMk id="122" creationId="{089606C5-524F-7DE9-14DE-7AC652BB88CD}"/>
          </ac:spMkLst>
        </pc:spChg>
        <pc:spChg chg="add mod">
          <ac:chgData name="PPT Mr." userId="6442ff2356111531" providerId="LiveId" clId="{C011C353-811B-4EB6-9733-1AF244ADE40B}" dt="2023-05-24T02:31:14.028" v="5335" actId="1076"/>
          <ac:spMkLst>
            <pc:docMk/>
            <pc:sldMk cId="1414961197" sldId="788"/>
            <ac:spMk id="123" creationId="{C22F87DC-E6E7-6039-55F9-B3A0765D1DDA}"/>
          </ac:spMkLst>
        </pc:spChg>
        <pc:spChg chg="add mod">
          <ac:chgData name="PPT Mr." userId="6442ff2356111531" providerId="LiveId" clId="{C011C353-811B-4EB6-9733-1AF244ADE40B}" dt="2023-05-24T02:30:46.140" v="5332" actId="1076"/>
          <ac:spMkLst>
            <pc:docMk/>
            <pc:sldMk cId="1414961197" sldId="788"/>
            <ac:spMk id="124" creationId="{680F3AC5-6F07-A4DF-74F4-C795C9033F7B}"/>
          </ac:spMkLst>
        </pc:spChg>
        <pc:grpChg chg="del">
          <ac:chgData name="PPT Mr." userId="6442ff2356111531" providerId="LiveId" clId="{C011C353-811B-4EB6-9733-1AF244ADE40B}" dt="2023-05-24T02:18:37.582" v="5133" actId="478"/>
          <ac:grpSpMkLst>
            <pc:docMk/>
            <pc:sldMk cId="1414961197" sldId="788"/>
            <ac:grpSpMk id="47" creationId="{B7FE44A8-F1CB-08B3-57E6-1F6D4AC1491F}"/>
          </ac:grpSpMkLst>
        </pc:grpChg>
        <pc:grpChg chg="add mod topLvl">
          <ac:chgData name="PPT Mr." userId="6442ff2356111531" providerId="LiveId" clId="{C011C353-811B-4EB6-9733-1AF244ADE40B}" dt="2023-05-24T02:25:08" v="5239" actId="1076"/>
          <ac:grpSpMkLst>
            <pc:docMk/>
            <pc:sldMk cId="1414961197" sldId="788"/>
            <ac:grpSpMk id="50" creationId="{437CF470-1CB8-1DD4-1A6D-B66932612F4F}"/>
          </ac:grpSpMkLst>
        </pc:grpChg>
        <pc:grpChg chg="add del mod">
          <ac:chgData name="PPT Mr." userId="6442ff2356111531" providerId="LiveId" clId="{C011C353-811B-4EB6-9733-1AF244ADE40B}" dt="2023-05-24T02:24:02.788" v="5219" actId="165"/>
          <ac:grpSpMkLst>
            <pc:docMk/>
            <pc:sldMk cId="1414961197" sldId="788"/>
            <ac:grpSpMk id="61" creationId="{C9477955-888F-904B-088F-478179F100F6}"/>
          </ac:grpSpMkLst>
        </pc:grpChg>
        <pc:grpChg chg="add del mod">
          <ac:chgData name="PPT Mr." userId="6442ff2356111531" providerId="LiveId" clId="{C011C353-811B-4EB6-9733-1AF244ADE40B}" dt="2023-05-24T02:24:02.788" v="5219" actId="165"/>
          <ac:grpSpMkLst>
            <pc:docMk/>
            <pc:sldMk cId="1414961197" sldId="788"/>
            <ac:grpSpMk id="62" creationId="{EF5CC492-CEEC-E59B-53EE-F1A537EDFD47}"/>
          </ac:grpSpMkLst>
        </pc:grpChg>
        <pc:grpChg chg="mod topLvl">
          <ac:chgData name="PPT Mr." userId="6442ff2356111531" providerId="LiveId" clId="{C011C353-811B-4EB6-9733-1AF244ADE40B}" dt="2023-05-24T02:25:23.495" v="5245" actId="1076"/>
          <ac:grpSpMkLst>
            <pc:docMk/>
            <pc:sldMk cId="1414961197" sldId="788"/>
            <ac:grpSpMk id="64" creationId="{28C3ACA6-3D52-85BC-ACC7-4E7476BE83B9}"/>
          </ac:grpSpMkLst>
        </pc:grpChg>
        <pc:grpChg chg="add del mod">
          <ac:chgData name="PPT Mr." userId="6442ff2356111531" providerId="LiveId" clId="{C011C353-811B-4EB6-9733-1AF244ADE40B}" dt="2023-05-24T02:24:02.788" v="5219" actId="165"/>
          <ac:grpSpMkLst>
            <pc:docMk/>
            <pc:sldMk cId="1414961197" sldId="788"/>
            <ac:grpSpMk id="71" creationId="{AB304CAC-0AFB-F11F-AD56-3A0756E7A6DC}"/>
          </ac:grpSpMkLst>
        </pc:grpChg>
        <pc:grpChg chg="mod topLvl">
          <ac:chgData name="PPT Mr." userId="6442ff2356111531" providerId="LiveId" clId="{C011C353-811B-4EB6-9733-1AF244ADE40B}" dt="2023-05-24T02:25:12.536" v="5241" actId="1076"/>
          <ac:grpSpMkLst>
            <pc:docMk/>
            <pc:sldMk cId="1414961197" sldId="788"/>
            <ac:grpSpMk id="75" creationId="{7BC0E16F-A710-CACF-72CD-3D4E60212A1E}"/>
          </ac:grpSpMkLst>
        </pc:grpChg>
        <pc:grpChg chg="add del mod">
          <ac:chgData name="PPT Mr." userId="6442ff2356111531" providerId="LiveId" clId="{C011C353-811B-4EB6-9733-1AF244ADE40B}" dt="2023-05-24T02:24:02.788" v="5219" actId="165"/>
          <ac:grpSpMkLst>
            <pc:docMk/>
            <pc:sldMk cId="1414961197" sldId="788"/>
            <ac:grpSpMk id="78" creationId="{F2B2E469-D614-DC18-81ED-9A4729243625}"/>
          </ac:grpSpMkLst>
        </pc:grpChg>
        <pc:grpChg chg="mod topLvl">
          <ac:chgData name="PPT Mr." userId="6442ff2356111531" providerId="LiveId" clId="{C011C353-811B-4EB6-9733-1AF244ADE40B}" dt="2023-05-24T02:25:52.489" v="5254" actId="1036"/>
          <ac:grpSpMkLst>
            <pc:docMk/>
            <pc:sldMk cId="1414961197" sldId="788"/>
            <ac:grpSpMk id="80" creationId="{3E948B9A-4AE5-ED3D-F1F7-ADFD5B8BE13F}"/>
          </ac:grpSpMkLst>
        </pc:grpChg>
        <pc:picChg chg="add del mod">
          <ac:chgData name="PPT Mr." userId="6442ff2356111531" providerId="LiveId" clId="{C011C353-811B-4EB6-9733-1AF244ADE40B}" dt="2023-05-24T02:26:16.277" v="5264" actId="21"/>
          <ac:picMkLst>
            <pc:docMk/>
            <pc:sldMk cId="1414961197" sldId="788"/>
            <ac:picMk id="101" creationId="{D519F219-30D1-1FBD-A770-26359EA7AB64}"/>
          </ac:picMkLst>
        </pc:picChg>
        <pc:picChg chg="add del mod">
          <ac:chgData name="PPT Mr." userId="6442ff2356111531" providerId="LiveId" clId="{C011C353-811B-4EB6-9733-1AF244ADE40B}" dt="2023-05-24T02:26:16.277" v="5264" actId="21"/>
          <ac:picMkLst>
            <pc:docMk/>
            <pc:sldMk cId="1414961197" sldId="788"/>
            <ac:picMk id="102" creationId="{B50B0EEA-557C-B9FF-2BD1-D681E290376B}"/>
          </ac:picMkLst>
        </pc:picChg>
        <pc:picChg chg="add del mod">
          <ac:chgData name="PPT Mr." userId="6442ff2356111531" providerId="LiveId" clId="{C011C353-811B-4EB6-9733-1AF244ADE40B}" dt="2023-05-24T02:26:16.277" v="5264" actId="21"/>
          <ac:picMkLst>
            <pc:docMk/>
            <pc:sldMk cId="1414961197" sldId="788"/>
            <ac:picMk id="103" creationId="{333DD06D-D059-8DD9-8A70-2E9A1E208571}"/>
          </ac:picMkLst>
        </pc:picChg>
        <pc:picChg chg="add del mod">
          <ac:chgData name="PPT Mr." userId="6442ff2356111531" providerId="LiveId" clId="{C011C353-811B-4EB6-9733-1AF244ADE40B}" dt="2023-05-24T02:26:16.277" v="5264" actId="21"/>
          <ac:picMkLst>
            <pc:docMk/>
            <pc:sldMk cId="1414961197" sldId="788"/>
            <ac:picMk id="104" creationId="{3015636C-DEC9-C96F-2102-B20E89550E1B}"/>
          </ac:picMkLst>
        </pc:picChg>
        <pc:picChg chg="add del mod">
          <ac:chgData name="PPT Mr." userId="6442ff2356111531" providerId="LiveId" clId="{C011C353-811B-4EB6-9733-1AF244ADE40B}" dt="2023-05-24T02:26:30.416" v="5270" actId="21"/>
          <ac:picMkLst>
            <pc:docMk/>
            <pc:sldMk cId="1414961197" sldId="788"/>
            <ac:picMk id="105" creationId="{042D7A5E-3CD9-04B4-B47D-D99FC9E1F0D6}"/>
          </ac:picMkLst>
        </pc:picChg>
        <pc:picChg chg="add del mod">
          <ac:chgData name="PPT Mr." userId="6442ff2356111531" providerId="LiveId" clId="{C011C353-811B-4EB6-9733-1AF244ADE40B}" dt="2023-05-24T02:26:30.416" v="5270" actId="21"/>
          <ac:picMkLst>
            <pc:docMk/>
            <pc:sldMk cId="1414961197" sldId="788"/>
            <ac:picMk id="106" creationId="{34959F4B-921E-8166-3F71-B762E8FC396C}"/>
          </ac:picMkLst>
        </pc:picChg>
        <pc:picChg chg="add del mod">
          <ac:chgData name="PPT Mr." userId="6442ff2356111531" providerId="LiveId" clId="{C011C353-811B-4EB6-9733-1AF244ADE40B}" dt="2023-05-24T02:26:30.416" v="5270" actId="21"/>
          <ac:picMkLst>
            <pc:docMk/>
            <pc:sldMk cId="1414961197" sldId="788"/>
            <ac:picMk id="107" creationId="{23DA993A-699C-FD9B-0011-C0B9DD2C8E5D}"/>
          </ac:picMkLst>
        </pc:picChg>
        <pc:picChg chg="add del mod">
          <ac:chgData name="PPT Mr." userId="6442ff2356111531" providerId="LiveId" clId="{C011C353-811B-4EB6-9733-1AF244ADE40B}" dt="2023-05-24T02:26:30.416" v="5270" actId="21"/>
          <ac:picMkLst>
            <pc:docMk/>
            <pc:sldMk cId="1414961197" sldId="788"/>
            <ac:picMk id="108" creationId="{91C226E9-84AA-85B6-3E1E-0135A34AC5D7}"/>
          </ac:picMkLst>
        </pc:picChg>
        <pc:picChg chg="add mod">
          <ac:chgData name="PPT Mr." userId="6442ff2356111531" providerId="LiveId" clId="{C011C353-811B-4EB6-9733-1AF244ADE40B}" dt="2023-05-24T02:26:47.127" v="5276" actId="207"/>
          <ac:picMkLst>
            <pc:docMk/>
            <pc:sldMk cId="1414961197" sldId="788"/>
            <ac:picMk id="109" creationId="{E056E3B8-5381-993F-8F35-84771B7C2E1E}"/>
          </ac:picMkLst>
        </pc:picChg>
        <pc:picChg chg="add mod">
          <ac:chgData name="PPT Mr." userId="6442ff2356111531" providerId="LiveId" clId="{C011C353-811B-4EB6-9733-1AF244ADE40B}" dt="2023-05-24T02:26:51.729" v="5277" actId="207"/>
          <ac:picMkLst>
            <pc:docMk/>
            <pc:sldMk cId="1414961197" sldId="788"/>
            <ac:picMk id="110" creationId="{CDAA1DB4-580D-C997-BA8B-B7D9498F245A}"/>
          </ac:picMkLst>
        </pc:picChg>
        <pc:picChg chg="add mod">
          <ac:chgData name="PPT Mr." userId="6442ff2356111531" providerId="LiveId" clId="{C011C353-811B-4EB6-9733-1AF244ADE40B}" dt="2023-05-24T02:26:51.729" v="5277" actId="207"/>
          <ac:picMkLst>
            <pc:docMk/>
            <pc:sldMk cId="1414961197" sldId="788"/>
            <ac:picMk id="111" creationId="{D9B8B670-F67C-E397-AF56-69463C31C112}"/>
          </ac:picMkLst>
        </pc:picChg>
        <pc:picChg chg="add mod">
          <ac:chgData name="PPT Mr." userId="6442ff2356111531" providerId="LiveId" clId="{C011C353-811B-4EB6-9733-1AF244ADE40B}" dt="2023-05-24T02:26:47.127" v="5276" actId="207"/>
          <ac:picMkLst>
            <pc:docMk/>
            <pc:sldMk cId="1414961197" sldId="788"/>
            <ac:picMk id="112" creationId="{943B0DE6-8BAD-345C-048A-8FD70D479E57}"/>
          </ac:picMkLst>
        </pc:picChg>
        <pc:cxnChg chg="add mod topLvl">
          <ac:chgData name="PPT Mr." userId="6442ff2356111531" providerId="LiveId" clId="{C011C353-811B-4EB6-9733-1AF244ADE40B}" dt="2023-05-24T02:25:06.142" v="5238" actId="14100"/>
          <ac:cxnSpMkLst>
            <pc:docMk/>
            <pc:sldMk cId="1414961197" sldId="788"/>
            <ac:cxnSpMk id="42" creationId="{44C3B1E5-83DE-B2AC-5C73-569F3FBC8A0B}"/>
          </ac:cxnSpMkLst>
        </pc:cxnChg>
        <pc:cxnChg chg="mod topLvl">
          <ac:chgData name="PPT Mr." userId="6442ff2356111531" providerId="LiveId" clId="{C011C353-811B-4EB6-9733-1AF244ADE40B}" dt="2023-05-24T02:25:37.784" v="5248" actId="14100"/>
          <ac:cxnSpMkLst>
            <pc:docMk/>
            <pc:sldMk cId="1414961197" sldId="788"/>
            <ac:cxnSpMk id="63" creationId="{1B30C444-9E79-72EA-AE10-C5CB08E29846}"/>
          </ac:cxnSpMkLst>
        </pc:cxnChg>
        <pc:cxnChg chg="mod topLvl">
          <ac:chgData name="PPT Mr." userId="6442ff2356111531" providerId="LiveId" clId="{C011C353-811B-4EB6-9733-1AF244ADE40B}" dt="2023-05-24T02:25:11.134" v="5240" actId="14100"/>
          <ac:cxnSpMkLst>
            <pc:docMk/>
            <pc:sldMk cId="1414961197" sldId="788"/>
            <ac:cxnSpMk id="72" creationId="{3B046E11-15C3-5D76-E144-2CB2A881E131}"/>
          </ac:cxnSpMkLst>
        </pc:cxnChg>
        <pc:cxnChg chg="mod topLvl">
          <ac:chgData name="PPT Mr." userId="6442ff2356111531" providerId="LiveId" clId="{C011C353-811B-4EB6-9733-1AF244ADE40B}" dt="2023-05-24T02:25:52.489" v="5254" actId="1036"/>
          <ac:cxnSpMkLst>
            <pc:docMk/>
            <pc:sldMk cId="1414961197" sldId="788"/>
            <ac:cxnSpMk id="79" creationId="{AFF9B0DF-B429-DF14-ECEB-5E60D8258D67}"/>
          </ac:cxnSpMkLst>
        </pc:cxnChg>
      </pc:sldChg>
      <pc:sldChg chg="addSp delSp modSp add mod">
        <pc:chgData name="PPT Mr." userId="6442ff2356111531" providerId="LiveId" clId="{C011C353-811B-4EB6-9733-1AF244ADE40B}" dt="2023-05-24T02:54:43.035" v="5536" actId="207"/>
        <pc:sldMkLst>
          <pc:docMk/>
          <pc:sldMk cId="3005108378" sldId="789"/>
        </pc:sldMkLst>
        <pc:spChg chg="add mod">
          <ac:chgData name="PPT Mr." userId="6442ff2356111531" providerId="LiveId" clId="{C011C353-811B-4EB6-9733-1AF244ADE40B}" dt="2023-05-24T02:45:39.228" v="5339"/>
          <ac:spMkLst>
            <pc:docMk/>
            <pc:sldMk cId="3005108378" sldId="789"/>
            <ac:spMk id="2" creationId="{C0DC4FDB-A158-56E1-5A3D-CB7B87D83ABD}"/>
          </ac:spMkLst>
        </pc:spChg>
        <pc:spChg chg="add mod">
          <ac:chgData name="PPT Mr." userId="6442ff2356111531" providerId="LiveId" clId="{C011C353-811B-4EB6-9733-1AF244ADE40B}" dt="2023-05-24T02:49:09.467" v="5409" actId="12789"/>
          <ac:spMkLst>
            <pc:docMk/>
            <pc:sldMk cId="3005108378" sldId="789"/>
            <ac:spMk id="3" creationId="{3E2AC880-2251-8D2D-1EC6-B89F895781C4}"/>
          </ac:spMkLst>
        </pc:spChg>
        <pc:spChg chg="add del mod">
          <ac:chgData name="PPT Mr." userId="6442ff2356111531" providerId="LiveId" clId="{C011C353-811B-4EB6-9733-1AF244ADE40B}" dt="2023-05-24T02:45:58.212" v="5343" actId="478"/>
          <ac:spMkLst>
            <pc:docMk/>
            <pc:sldMk cId="3005108378" sldId="789"/>
            <ac:spMk id="4" creationId="{525A36A2-7CBC-5C6D-4E7E-5442ACAFE6C0}"/>
          </ac:spMkLst>
        </pc:spChg>
        <pc:spChg chg="add del mod">
          <ac:chgData name="PPT Mr." userId="6442ff2356111531" providerId="LiveId" clId="{C011C353-811B-4EB6-9733-1AF244ADE40B}" dt="2023-05-24T02:46:19.203" v="5351" actId="478"/>
          <ac:spMkLst>
            <pc:docMk/>
            <pc:sldMk cId="3005108378" sldId="789"/>
            <ac:spMk id="5" creationId="{AB879CDF-4E28-F9D5-6C63-39916EB05A43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7" creationId="{AC6BB3BC-5AA3-CE7C-A54F-B169249FC922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8" creationId="{C14B370C-3B65-858E-858E-FE5B23AB80FE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9" creationId="{9C0C49A2-E3E4-4ABC-D805-F8B84197E562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10" creationId="{7CBEE091-B580-BC77-1FEA-50BE37841067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11" creationId="{C3425ECF-783B-D6DE-D74B-6BC9D174AB9F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2" creationId="{925EBDCD-4790-ED7F-EE8B-88708786C4FB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3" creationId="{CC93E957-8634-579E-5AB8-B7A2268123BC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14" creationId="{02A576B4-DB21-48BC-408D-CB90F0946BF8}"/>
          </ac:spMkLst>
        </pc:spChg>
        <pc:spChg chg="mod">
          <ac:chgData name="PPT Mr." userId="6442ff2356111531" providerId="LiveId" clId="{C011C353-811B-4EB6-9733-1AF244ADE40B}" dt="2023-05-24T02:46:08.465" v="5345"/>
          <ac:spMkLst>
            <pc:docMk/>
            <pc:sldMk cId="3005108378" sldId="789"/>
            <ac:spMk id="15" creationId="{864DFCAF-F532-8C78-464E-B69148CDC6DF}"/>
          </ac:spMkLst>
        </pc:spChg>
        <pc:spChg chg="add del mod">
          <ac:chgData name="PPT Mr." userId="6442ff2356111531" providerId="LiveId" clId="{C011C353-811B-4EB6-9733-1AF244ADE40B}" dt="2023-05-24T02:46:34.880" v="5355" actId="478"/>
          <ac:spMkLst>
            <pc:docMk/>
            <pc:sldMk cId="3005108378" sldId="789"/>
            <ac:spMk id="16" creationId="{E02BC9A2-6DBF-C127-9A11-BC9E35C2DE3B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7" creationId="{78D35FFC-95B3-6901-9B27-23D9D644D5C1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8" creationId="{6C6E173A-6A58-242E-33E0-B7B5157FA0C0}"/>
          </ac:spMkLst>
        </pc:spChg>
        <pc:spChg chg="add del mod">
          <ac:chgData name="PPT Mr." userId="6442ff2356111531" providerId="LiveId" clId="{C011C353-811B-4EB6-9733-1AF244ADE40B}" dt="2023-05-24T02:46:47.297" v="5358" actId="478"/>
          <ac:spMkLst>
            <pc:docMk/>
            <pc:sldMk cId="3005108378" sldId="789"/>
            <ac:spMk id="19" creationId="{CDDF9DCD-FB83-DA0D-7FAA-CCB2A21A10A2}"/>
          </ac:spMkLst>
        </pc:spChg>
        <pc:spChg chg="add mod">
          <ac:chgData name="PPT Mr." userId="6442ff2356111531" providerId="LiveId" clId="{C011C353-811B-4EB6-9733-1AF244ADE40B}" dt="2023-05-24T02:48:26.637" v="5391" actId="12789"/>
          <ac:spMkLst>
            <pc:docMk/>
            <pc:sldMk cId="3005108378" sldId="789"/>
            <ac:spMk id="20" creationId="{CE27A931-FFCF-50DF-20AB-3CFD89446996}"/>
          </ac:spMkLst>
        </pc:spChg>
        <pc:spChg chg="add mod">
          <ac:chgData name="PPT Mr." userId="6442ff2356111531" providerId="LiveId" clId="{C011C353-811B-4EB6-9733-1AF244ADE40B}" dt="2023-05-24T02:49:06.414" v="5403" actId="12789"/>
          <ac:spMkLst>
            <pc:docMk/>
            <pc:sldMk cId="3005108378" sldId="789"/>
            <ac:spMk id="21" creationId="{85105220-A5D8-B782-2B0B-593200076818}"/>
          </ac:spMkLst>
        </pc:spChg>
        <pc:spChg chg="add mod">
          <ac:chgData name="PPT Mr." userId="6442ff2356111531" providerId="LiveId" clId="{C011C353-811B-4EB6-9733-1AF244ADE40B}" dt="2023-05-24T02:49:04.257" v="5401" actId="12789"/>
          <ac:spMkLst>
            <pc:docMk/>
            <pc:sldMk cId="3005108378" sldId="789"/>
            <ac:spMk id="22" creationId="{7D1B7CF0-BD40-164F-2DCD-50B1227AF740}"/>
          </ac:spMkLst>
        </pc:spChg>
        <pc:spChg chg="add mod topLvl">
          <ac:chgData name="PPT Mr." userId="6442ff2356111531" providerId="LiveId" clId="{C011C353-811B-4EB6-9733-1AF244ADE40B}" dt="2023-05-24T02:49:28.666" v="5417" actId="20577"/>
          <ac:spMkLst>
            <pc:docMk/>
            <pc:sldMk cId="3005108378" sldId="789"/>
            <ac:spMk id="23" creationId="{A02DBC00-0815-5A21-26AF-0C308557442D}"/>
          </ac:spMkLst>
        </pc:spChg>
        <pc:spChg chg="add 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24" creationId="{6412B997-4D70-0F00-8DCC-F4977EEB88E1}"/>
          </ac:spMkLst>
        </pc:spChg>
        <pc:spChg chg="add 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25" creationId="{3DD6258A-F549-2891-1F41-BEC5999E2C8B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27" creationId="{65C07B75-203C-EA89-8276-D120934CDC7C}"/>
          </ac:spMkLst>
        </pc:spChg>
        <pc:spChg chg="add mod">
          <ac:chgData name="PPT Mr." userId="6442ff2356111531" providerId="LiveId" clId="{C011C353-811B-4EB6-9733-1AF244ADE40B}" dt="2023-05-24T02:48:42.001" v="5395" actId="571"/>
          <ac:spMkLst>
            <pc:docMk/>
            <pc:sldMk cId="3005108378" sldId="789"/>
            <ac:spMk id="29" creationId="{FFAEB473-A846-074E-147A-A70D8C992A37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35" creationId="{48AC7AB6-46B6-3A88-1248-652E3C8CF706}"/>
          </ac:spMkLst>
        </pc:spChg>
        <pc:spChg chg="mod">
          <ac:chgData name="PPT Mr." userId="6442ff2356111531" providerId="LiveId" clId="{C011C353-811B-4EB6-9733-1AF244ADE40B}" dt="2023-05-24T02:48:42.001" v="5395" actId="571"/>
          <ac:spMkLst>
            <pc:docMk/>
            <pc:sldMk cId="3005108378" sldId="789"/>
            <ac:spMk id="36" creationId="{470A8996-25CA-4D27-F66B-FD0033179605}"/>
          </ac:spMkLst>
        </pc:spChg>
        <pc:spChg chg="mod">
          <ac:chgData name="PPT Mr." userId="6442ff2356111531" providerId="LiveId" clId="{C011C353-811B-4EB6-9733-1AF244ADE40B}" dt="2023-05-24T02:48:42.001" v="5395" actId="571"/>
          <ac:spMkLst>
            <pc:docMk/>
            <pc:sldMk cId="3005108378" sldId="789"/>
            <ac:spMk id="37" creationId="{163B45FE-84BD-4D62-97C4-F4B63EEA5191}"/>
          </ac:spMkLst>
        </pc:spChg>
        <pc:spChg chg="mod">
          <ac:chgData name="PPT Mr." userId="6442ff2356111531" providerId="LiveId" clId="{C011C353-811B-4EB6-9733-1AF244ADE40B}" dt="2023-05-24T02:48:42.001" v="5395" actId="571"/>
          <ac:spMkLst>
            <pc:docMk/>
            <pc:sldMk cId="3005108378" sldId="789"/>
            <ac:spMk id="40" creationId="{F0D7E2A5-84E1-47AA-C923-BC5CEEE49170}"/>
          </ac:spMkLst>
        </pc:spChg>
        <pc:spChg chg="add mod">
          <ac:chgData name="PPT Mr." userId="6442ff2356111531" providerId="LiveId" clId="{C011C353-811B-4EB6-9733-1AF244ADE40B}" dt="2023-05-24T02:48:51.905" v="5397" actId="571"/>
          <ac:spMkLst>
            <pc:docMk/>
            <pc:sldMk cId="3005108378" sldId="789"/>
            <ac:spMk id="41" creationId="{3195C5F9-7F13-9698-23FA-02BE1F0DD8C2}"/>
          </ac:spMkLst>
        </pc:spChg>
        <pc:spChg chg="mod">
          <ac:chgData name="PPT Mr." userId="6442ff2356111531" providerId="LiveId" clId="{C011C353-811B-4EB6-9733-1AF244ADE40B}" dt="2023-05-24T02:48:51.905" v="5397" actId="571"/>
          <ac:spMkLst>
            <pc:docMk/>
            <pc:sldMk cId="3005108378" sldId="789"/>
            <ac:spMk id="46" creationId="{8C655AA0-5854-9EC8-61F6-48BD50F2D6C4}"/>
          </ac:spMkLst>
        </pc:spChg>
        <pc:spChg chg="mod">
          <ac:chgData name="PPT Mr." userId="6442ff2356111531" providerId="LiveId" clId="{C011C353-811B-4EB6-9733-1AF244ADE40B}" dt="2023-05-24T02:48:51.905" v="5397" actId="571"/>
          <ac:spMkLst>
            <pc:docMk/>
            <pc:sldMk cId="3005108378" sldId="789"/>
            <ac:spMk id="47" creationId="{C4569DCD-62B8-07BC-0A6B-569E39E637F6}"/>
          </ac:spMkLst>
        </pc:spChg>
        <pc:spChg chg="mod">
          <ac:chgData name="PPT Mr." userId="6442ff2356111531" providerId="LiveId" clId="{C011C353-811B-4EB6-9733-1AF244ADE40B}" dt="2023-05-24T02:48:51.905" v="5397" actId="571"/>
          <ac:spMkLst>
            <pc:docMk/>
            <pc:sldMk cId="3005108378" sldId="789"/>
            <ac:spMk id="48" creationId="{A6A1D982-5E45-F06B-5D2A-AAEF863B8363}"/>
          </ac:spMkLst>
        </pc:spChg>
        <pc:spChg chg="mod topLvl">
          <ac:chgData name="PPT Mr." userId="6442ff2356111531" providerId="LiveId" clId="{C011C353-811B-4EB6-9733-1AF244ADE40B}" dt="2023-05-24T02:49:24.040" v="5415" actId="207"/>
          <ac:spMkLst>
            <pc:docMk/>
            <pc:sldMk cId="3005108378" sldId="789"/>
            <ac:spMk id="51" creationId="{556A2636-1DD2-E771-EA49-BC07E8276B2D}"/>
          </ac:spMkLst>
        </pc:spChg>
        <pc:spChg chg="mod topLvl">
          <ac:chgData name="PPT Mr." userId="6442ff2356111531" providerId="LiveId" clId="{C011C353-811B-4EB6-9733-1AF244ADE40B}" dt="2023-05-24T02:49:24.040" v="5415" actId="207"/>
          <ac:spMkLst>
            <pc:docMk/>
            <pc:sldMk cId="3005108378" sldId="789"/>
            <ac:spMk id="52" creationId="{29AEE55A-812E-1430-13FD-013A5BE00143}"/>
          </ac:spMkLst>
        </pc:spChg>
        <pc:spChg chg="mod topLvl">
          <ac:chgData name="PPT Mr." userId="6442ff2356111531" providerId="LiveId" clId="{C011C353-811B-4EB6-9733-1AF244ADE40B}" dt="2023-05-24T02:49:24.040" v="5415" actId="207"/>
          <ac:spMkLst>
            <pc:docMk/>
            <pc:sldMk cId="3005108378" sldId="789"/>
            <ac:spMk id="53" creationId="{93D8B617-955C-03FC-2124-2355ED6A5F9F}"/>
          </ac:spMkLst>
        </pc:spChg>
        <pc:spChg chg="mod topLvl">
          <ac:chgData name="PPT Mr." userId="6442ff2356111531" providerId="LiveId" clId="{C011C353-811B-4EB6-9733-1AF244ADE40B}" dt="2023-05-24T02:49:34.032" v="5421" actId="20577"/>
          <ac:spMkLst>
            <pc:docMk/>
            <pc:sldMk cId="3005108378" sldId="789"/>
            <ac:spMk id="55" creationId="{AD1F11A3-3DC4-9923-BA64-0BDC02C7A80D}"/>
          </ac:spMkLst>
        </pc:spChg>
        <pc:spChg chg="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56" creationId="{9B23D392-B9A5-A0F0-D304-5EDB4F9845C8}"/>
          </ac:spMkLst>
        </pc:spChg>
        <pc:spChg chg="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57" creationId="{1F85CBAB-125C-4D7C-63FE-9436B38887DE}"/>
          </ac:spMkLst>
        </pc:spChg>
        <pc:spChg chg="mod topLvl">
          <ac:chgData name="PPT Mr." userId="6442ff2356111531" providerId="LiveId" clId="{C011C353-811B-4EB6-9733-1AF244ADE40B}" dt="2023-05-24T02:49:31.814" v="5419" actId="20577"/>
          <ac:spMkLst>
            <pc:docMk/>
            <pc:sldMk cId="3005108378" sldId="789"/>
            <ac:spMk id="59" creationId="{A14AAD30-F420-3ECB-CECD-523B96C5D9EF}"/>
          </ac:spMkLst>
        </pc:spChg>
        <pc:spChg chg="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60" creationId="{A133426E-D755-87E2-8BC3-310B98AA6901}"/>
          </ac:spMkLst>
        </pc:spChg>
        <pc:spChg chg="mod topLvl">
          <ac:chgData name="PPT Mr." userId="6442ff2356111531" providerId="LiveId" clId="{C011C353-811B-4EB6-9733-1AF244ADE40B}" dt="2023-05-24T02:50:24.835" v="5434" actId="1038"/>
          <ac:spMkLst>
            <pc:docMk/>
            <pc:sldMk cId="3005108378" sldId="789"/>
            <ac:spMk id="61" creationId="{33D9B9D5-3048-76CB-2727-562E7907B7FE}"/>
          </ac:spMkLst>
        </pc:spChg>
        <pc:spChg chg="mod topLvl">
          <ac:chgData name="PPT Mr." userId="6442ff2356111531" providerId="LiveId" clId="{C011C353-811B-4EB6-9733-1AF244ADE40B}" dt="2023-05-24T02:53:08.714" v="5502" actId="12789"/>
          <ac:spMkLst>
            <pc:docMk/>
            <pc:sldMk cId="3005108378" sldId="789"/>
            <ac:spMk id="69" creationId="{F7184771-5E2A-7EF7-DB17-64575C24F292}"/>
          </ac:spMkLst>
        </pc:spChg>
        <pc:spChg chg="mod topLvl">
          <ac:chgData name="PPT Mr." userId="6442ff2356111531" providerId="LiveId" clId="{C011C353-811B-4EB6-9733-1AF244ADE40B}" dt="2023-05-24T02:52:56.687" v="5499" actId="12789"/>
          <ac:spMkLst>
            <pc:docMk/>
            <pc:sldMk cId="3005108378" sldId="789"/>
            <ac:spMk id="70" creationId="{055D67F8-F6E9-0EFC-3314-0F9AEA0E1E4A}"/>
          </ac:spMkLst>
        </pc:spChg>
        <pc:spChg chg="mod topLvl">
          <ac:chgData name="PPT Mr." userId="6442ff2356111531" providerId="LiveId" clId="{C011C353-811B-4EB6-9733-1AF244ADE40B}" dt="2023-05-24T02:52:47.961" v="5495" actId="12789"/>
          <ac:spMkLst>
            <pc:docMk/>
            <pc:sldMk cId="3005108378" sldId="789"/>
            <ac:spMk id="71" creationId="{FFA7BFDE-2F52-788D-D7CC-A22EC058CD8E}"/>
          </ac:spMkLst>
        </pc:spChg>
        <pc:spChg chg="del mod topLvl">
          <ac:chgData name="PPT Mr." userId="6442ff2356111531" providerId="LiveId" clId="{C011C353-811B-4EB6-9733-1AF244ADE40B}" dt="2023-05-24T02:51:01.979" v="5466" actId="478"/>
          <ac:spMkLst>
            <pc:docMk/>
            <pc:sldMk cId="3005108378" sldId="789"/>
            <ac:spMk id="73" creationId="{218B7574-B729-8476-399D-BA72197013A5}"/>
          </ac:spMkLst>
        </pc:spChg>
        <pc:spChg chg="add del mod topLvl">
          <ac:chgData name="PPT Mr." userId="6442ff2356111531" providerId="LiveId" clId="{C011C353-811B-4EB6-9733-1AF244ADE40B}" dt="2023-05-24T02:51:01.979" v="5466" actId="478"/>
          <ac:spMkLst>
            <pc:docMk/>
            <pc:sldMk cId="3005108378" sldId="789"/>
            <ac:spMk id="74" creationId="{6130168D-0E09-8CEE-AC3E-26E4830135A5}"/>
          </ac:spMkLst>
        </pc:spChg>
        <pc:spChg chg="del mod topLvl">
          <ac:chgData name="PPT Mr." userId="6442ff2356111531" providerId="LiveId" clId="{C011C353-811B-4EB6-9733-1AF244ADE40B}" dt="2023-05-24T02:51:01.979" v="5466" actId="478"/>
          <ac:spMkLst>
            <pc:docMk/>
            <pc:sldMk cId="3005108378" sldId="789"/>
            <ac:spMk id="78" creationId="{469E0E3A-E4FA-664C-24FF-5AC345751F4C}"/>
          </ac:spMkLst>
        </pc:spChg>
        <pc:spChg chg="add mod topLvl">
          <ac:chgData name="PPT Mr." userId="6442ff2356111531" providerId="LiveId" clId="{C011C353-811B-4EB6-9733-1AF244ADE40B}" dt="2023-05-24T02:52:26.244" v="5489" actId="12789"/>
          <ac:spMkLst>
            <pc:docMk/>
            <pc:sldMk cId="3005108378" sldId="789"/>
            <ac:spMk id="84" creationId="{8C0DF076-3A86-4963-982C-3EF38FD49A8A}"/>
          </ac:spMkLst>
        </pc:spChg>
        <pc:spChg chg="add mod">
          <ac:chgData name="PPT Mr." userId="6442ff2356111531" providerId="LiveId" clId="{C011C353-811B-4EB6-9733-1AF244ADE40B}" dt="2023-05-24T02:54:22.619" v="5530" actId="12789"/>
          <ac:spMkLst>
            <pc:docMk/>
            <pc:sldMk cId="3005108378" sldId="789"/>
            <ac:spMk id="86" creationId="{5FC26BED-6F5F-AECB-8CEF-F51B3CF1671B}"/>
          </ac:spMkLst>
        </pc:spChg>
        <pc:spChg chg="add mod">
          <ac:chgData name="PPT Mr." userId="6442ff2356111531" providerId="LiveId" clId="{C011C353-811B-4EB6-9733-1AF244ADE40B}" dt="2023-05-24T02:54:07.933" v="5523" actId="12789"/>
          <ac:spMkLst>
            <pc:docMk/>
            <pc:sldMk cId="3005108378" sldId="789"/>
            <ac:spMk id="87" creationId="{2EA172D1-2B7E-30BE-FA02-1A1938B53DD2}"/>
          </ac:spMkLst>
        </pc:spChg>
        <pc:spChg chg="add mod">
          <ac:chgData name="PPT Mr." userId="6442ff2356111531" providerId="LiveId" clId="{C011C353-811B-4EB6-9733-1AF244ADE40B}" dt="2023-05-24T02:52:46.217" v="5493" actId="571"/>
          <ac:spMkLst>
            <pc:docMk/>
            <pc:sldMk cId="3005108378" sldId="789"/>
            <ac:spMk id="88" creationId="{4B870A4E-C8CF-BAD0-3732-24EFA7D97836}"/>
          </ac:spMkLst>
        </pc:spChg>
        <pc:spChg chg="add mod">
          <ac:chgData name="PPT Mr." userId="6442ff2356111531" providerId="LiveId" clId="{C011C353-811B-4EB6-9733-1AF244ADE40B}" dt="2023-05-24T02:54:15.756" v="5527" actId="12789"/>
          <ac:spMkLst>
            <pc:docMk/>
            <pc:sldMk cId="3005108378" sldId="789"/>
            <ac:spMk id="89" creationId="{AA57C567-42CD-91D5-C855-1B8E91021628}"/>
          </ac:spMkLst>
        </pc:spChg>
        <pc:spChg chg="add mod">
          <ac:chgData name="PPT Mr." userId="6442ff2356111531" providerId="LiveId" clId="{C011C353-811B-4EB6-9733-1AF244ADE40B}" dt="2023-05-24T02:54:27.391" v="5533" actId="12789"/>
          <ac:spMkLst>
            <pc:docMk/>
            <pc:sldMk cId="3005108378" sldId="789"/>
            <ac:spMk id="90" creationId="{DAA78033-BA6D-0D67-0B92-B887EF191F88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13" creationId="{22AD40C7-DA7E-9C64-DB13-93883736D433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14" creationId="{D7DA99CF-53B9-D5E1-4202-0FD747123B24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17" creationId="{CA2A2545-5228-B613-9810-B4FADB6AC2A4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18" creationId="{691D5232-B56B-85E6-F2F7-742DAC599BAE}"/>
          </ac:spMkLst>
        </pc:spChg>
        <pc:spChg chg="del">
          <ac:chgData name="PPT Mr." userId="6442ff2356111531" providerId="LiveId" clId="{C011C353-811B-4EB6-9733-1AF244ADE40B}" dt="2023-05-24T02:45:16.945" v="5338" actId="478"/>
          <ac:spMkLst>
            <pc:docMk/>
            <pc:sldMk cId="3005108378" sldId="789"/>
            <ac:spMk id="123" creationId="{C22F87DC-E6E7-6039-55F9-B3A0765D1DDA}"/>
          </ac:spMkLst>
        </pc:spChg>
        <pc:spChg chg="del">
          <ac:chgData name="PPT Mr." userId="6442ff2356111531" providerId="LiveId" clId="{C011C353-811B-4EB6-9733-1AF244ADE40B}" dt="2023-05-24T02:45:16.609" v="5337" actId="478"/>
          <ac:spMkLst>
            <pc:docMk/>
            <pc:sldMk cId="3005108378" sldId="789"/>
            <ac:spMk id="124" creationId="{680F3AC5-6F07-A4DF-74F4-C795C9033F7B}"/>
          </ac:spMkLst>
        </pc:spChg>
        <pc:grpChg chg="add del mod">
          <ac:chgData name="PPT Mr." userId="6442ff2356111531" providerId="LiveId" clId="{C011C353-811B-4EB6-9733-1AF244ADE40B}" dt="2023-05-24T02:46:34.247" v="5354" actId="478"/>
          <ac:grpSpMkLst>
            <pc:docMk/>
            <pc:sldMk cId="3005108378" sldId="789"/>
            <ac:grpSpMk id="6" creationId="{BD34AF22-BA6C-59C6-87FB-A0E16BF0966D}"/>
          </ac:grpSpMkLst>
        </pc:grpChg>
        <pc:grpChg chg="add mod">
          <ac:chgData name="PPT Mr." userId="6442ff2356111531" providerId="LiveId" clId="{C011C353-811B-4EB6-9733-1AF244ADE40B}" dt="2023-05-24T02:48:20.157" v="5387" actId="164"/>
          <ac:grpSpMkLst>
            <pc:docMk/>
            <pc:sldMk cId="3005108378" sldId="789"/>
            <ac:grpSpMk id="26" creationId="{A04D4C92-82A7-B72C-33EB-E307E826A5DF}"/>
          </ac:grpSpMkLst>
        </pc:grpChg>
        <pc:grpChg chg="add del mod">
          <ac:chgData name="PPT Mr." userId="6442ff2356111531" providerId="LiveId" clId="{C011C353-811B-4EB6-9733-1AF244ADE40B}" dt="2023-05-24T02:49:20.878" v="5414" actId="165"/>
          <ac:grpSpMkLst>
            <pc:docMk/>
            <pc:sldMk cId="3005108378" sldId="789"/>
            <ac:grpSpMk id="28" creationId="{7B3DE75A-936C-94E9-4992-4F48D50D9A34}"/>
          </ac:grpSpMkLst>
        </pc:grpChg>
        <pc:grpChg chg="add mod">
          <ac:chgData name="PPT Mr." userId="6442ff2356111531" providerId="LiveId" clId="{C011C353-811B-4EB6-9733-1AF244ADE40B}" dt="2023-05-24T02:48:42.001" v="5395" actId="571"/>
          <ac:grpSpMkLst>
            <pc:docMk/>
            <pc:sldMk cId="3005108378" sldId="789"/>
            <ac:grpSpMk id="34" creationId="{B529C078-BB57-A034-78C8-FBD8ABDC1286}"/>
          </ac:grpSpMkLst>
        </pc:grpChg>
        <pc:grpChg chg="add mod">
          <ac:chgData name="PPT Mr." userId="6442ff2356111531" providerId="LiveId" clId="{C011C353-811B-4EB6-9733-1AF244ADE40B}" dt="2023-05-24T02:48:51.905" v="5397" actId="571"/>
          <ac:grpSpMkLst>
            <pc:docMk/>
            <pc:sldMk cId="3005108378" sldId="789"/>
            <ac:grpSpMk id="43" creationId="{9CDAE697-35C5-7344-AFE8-A81DF9F828E6}"/>
          </ac:grpSpMkLst>
        </pc:grpChg>
        <pc:grpChg chg="add del mod">
          <ac:chgData name="PPT Mr." userId="6442ff2356111531" providerId="LiveId" clId="{C011C353-811B-4EB6-9733-1AF244ADE40B}" dt="2023-05-24T02:49:20.878" v="5414" actId="165"/>
          <ac:grpSpMkLst>
            <pc:docMk/>
            <pc:sldMk cId="3005108378" sldId="789"/>
            <ac:grpSpMk id="49" creationId="{ED5EC379-9C6B-8C93-282E-BF320673EB96}"/>
          </ac:grpSpMkLst>
        </pc:grpChg>
        <pc:grpChg chg="del">
          <ac:chgData name="PPT Mr." userId="6442ff2356111531" providerId="LiveId" clId="{C011C353-811B-4EB6-9733-1AF244ADE40B}" dt="2023-05-24T02:45:16.609" v="5337" actId="478"/>
          <ac:grpSpMkLst>
            <pc:docMk/>
            <pc:sldMk cId="3005108378" sldId="789"/>
            <ac:grpSpMk id="50" creationId="{437CF470-1CB8-1DD4-1A6D-B66932612F4F}"/>
          </ac:grpSpMkLst>
        </pc:grpChg>
        <pc:grpChg chg="add del mod">
          <ac:chgData name="PPT Mr." userId="6442ff2356111531" providerId="LiveId" clId="{C011C353-811B-4EB6-9733-1AF244ADE40B}" dt="2023-05-24T02:49:20.878" v="5414" actId="165"/>
          <ac:grpSpMkLst>
            <pc:docMk/>
            <pc:sldMk cId="3005108378" sldId="789"/>
            <ac:grpSpMk id="54" creationId="{FC68E5AB-A2F9-52AF-778D-117C356C9894}"/>
          </ac:grpSpMkLst>
        </pc:grpChg>
        <pc:grpChg chg="add del mod">
          <ac:chgData name="PPT Mr." userId="6442ff2356111531" providerId="LiveId" clId="{C011C353-811B-4EB6-9733-1AF244ADE40B}" dt="2023-05-24T02:49:20.878" v="5414" actId="165"/>
          <ac:grpSpMkLst>
            <pc:docMk/>
            <pc:sldMk cId="3005108378" sldId="789"/>
            <ac:grpSpMk id="58" creationId="{7973AE1B-CFC2-D1AF-29F5-543BF4969488}"/>
          </ac:grpSpMkLst>
        </pc:grpChg>
        <pc:grpChg chg="del">
          <ac:chgData name="PPT Mr." userId="6442ff2356111531" providerId="LiveId" clId="{C011C353-811B-4EB6-9733-1AF244ADE40B}" dt="2023-05-24T02:45:16.609" v="5337" actId="478"/>
          <ac:grpSpMkLst>
            <pc:docMk/>
            <pc:sldMk cId="3005108378" sldId="789"/>
            <ac:grpSpMk id="64" creationId="{28C3ACA6-3D52-85BC-ACC7-4E7476BE83B9}"/>
          </ac:grpSpMkLst>
        </pc:grpChg>
        <pc:grpChg chg="del mod">
          <ac:chgData name="PPT Mr." userId="6442ff2356111531" providerId="LiveId" clId="{C011C353-811B-4EB6-9733-1AF244ADE40B}" dt="2023-05-24T02:50:56.252" v="5463" actId="165"/>
          <ac:grpSpMkLst>
            <pc:docMk/>
            <pc:sldMk cId="3005108378" sldId="789"/>
            <ac:grpSpMk id="68" creationId="{9DEB4837-74BB-97C1-D245-592234A71617}"/>
          </ac:grpSpMkLst>
        </pc:grpChg>
        <pc:grpChg chg="del">
          <ac:chgData name="PPT Mr." userId="6442ff2356111531" providerId="LiveId" clId="{C011C353-811B-4EB6-9733-1AF244ADE40B}" dt="2023-05-24T02:45:16.609" v="5337" actId="478"/>
          <ac:grpSpMkLst>
            <pc:docMk/>
            <pc:sldMk cId="3005108378" sldId="789"/>
            <ac:grpSpMk id="75" creationId="{7BC0E16F-A710-CACF-72CD-3D4E60212A1E}"/>
          </ac:grpSpMkLst>
        </pc:grpChg>
        <pc:grpChg chg="del">
          <ac:chgData name="PPT Mr." userId="6442ff2356111531" providerId="LiveId" clId="{C011C353-811B-4EB6-9733-1AF244ADE40B}" dt="2023-05-24T02:45:16.609" v="5337" actId="478"/>
          <ac:grpSpMkLst>
            <pc:docMk/>
            <pc:sldMk cId="3005108378" sldId="789"/>
            <ac:grpSpMk id="80" creationId="{3E948B9A-4AE5-ED3D-F1F7-ADFD5B8BE13F}"/>
          </ac:grpSpMkLst>
        </pc:grpChg>
        <pc:grpChg chg="add mod">
          <ac:chgData name="PPT Mr." userId="6442ff2356111531" providerId="LiveId" clId="{C011C353-811B-4EB6-9733-1AF244ADE40B}" dt="2023-05-24T02:51:05.864" v="5468" actId="164"/>
          <ac:grpSpMkLst>
            <pc:docMk/>
            <pc:sldMk cId="3005108378" sldId="789"/>
            <ac:grpSpMk id="83" creationId="{60EE5F87-4954-B7AB-7A65-CC2D6B62A582}"/>
          </ac:grpSpMkLst>
        </pc:grpChg>
        <pc:grpChg chg="add del mod">
          <ac:chgData name="PPT Mr." userId="6442ff2356111531" providerId="LiveId" clId="{C011C353-811B-4EB6-9733-1AF244ADE40B}" dt="2023-05-24T02:51:31.234" v="5479" actId="165"/>
          <ac:grpSpMkLst>
            <pc:docMk/>
            <pc:sldMk cId="3005108378" sldId="789"/>
            <ac:grpSpMk id="85" creationId="{45B026C5-C1EF-6231-8863-90018321384E}"/>
          </ac:grpSpMkLst>
        </pc:grpChg>
        <pc:graphicFrameChg chg="add del modGraphic">
          <ac:chgData name="PPT Mr." userId="6442ff2356111531" providerId="LiveId" clId="{C011C353-811B-4EB6-9733-1AF244ADE40B}" dt="2023-05-24T02:50:26.518" v="5436" actId="478"/>
          <ac:graphicFrameMkLst>
            <pc:docMk/>
            <pc:sldMk cId="3005108378" sldId="789"/>
            <ac:graphicFrameMk id="62" creationId="{8B5269F5-B377-812B-1155-DB3A124AF7C1}"/>
          </ac:graphicFrameMkLst>
        </pc:graphicFrameChg>
        <pc:graphicFrameChg chg="add del mod modGraphic">
          <ac:chgData name="PPT Mr." userId="6442ff2356111531" providerId="LiveId" clId="{C011C353-811B-4EB6-9733-1AF244ADE40B}" dt="2023-05-24T02:50:48.820" v="5457" actId="18245"/>
          <ac:graphicFrameMkLst>
            <pc:docMk/>
            <pc:sldMk cId="3005108378" sldId="789"/>
            <ac:graphicFrameMk id="67" creationId="{3A07D54D-4419-689A-6D29-0FB601C06F92}"/>
          </ac:graphicFrameMkLst>
        </pc:graphicFrameChg>
        <pc:picChg chg="add del mod">
          <ac:chgData name="PPT Mr." userId="6442ff2356111531" providerId="LiveId" clId="{C011C353-811B-4EB6-9733-1AF244ADE40B}" dt="2023-05-24T02:53:45.894" v="5512" actId="21"/>
          <ac:picMkLst>
            <pc:docMk/>
            <pc:sldMk cId="3005108378" sldId="789"/>
            <ac:picMk id="91" creationId="{0E200370-998C-84EC-1B85-25DFFFCCB56D}"/>
          </ac:picMkLst>
        </pc:picChg>
        <pc:picChg chg="add del mod">
          <ac:chgData name="PPT Mr." userId="6442ff2356111531" providerId="LiveId" clId="{C011C353-811B-4EB6-9733-1AF244ADE40B}" dt="2023-05-24T02:53:45.894" v="5512" actId="21"/>
          <ac:picMkLst>
            <pc:docMk/>
            <pc:sldMk cId="3005108378" sldId="789"/>
            <ac:picMk id="92" creationId="{8CDAAAD0-BF0B-F097-26E8-06054A56D49B}"/>
          </ac:picMkLst>
        </pc:picChg>
        <pc:picChg chg="add del mod">
          <ac:chgData name="PPT Mr." userId="6442ff2356111531" providerId="LiveId" clId="{C011C353-811B-4EB6-9733-1AF244ADE40B}" dt="2023-05-24T02:53:45.894" v="5512" actId="21"/>
          <ac:picMkLst>
            <pc:docMk/>
            <pc:sldMk cId="3005108378" sldId="789"/>
            <ac:picMk id="93" creationId="{23D2AEC3-6EF9-3A2E-2396-9E59B6797B47}"/>
          </ac:picMkLst>
        </pc:picChg>
        <pc:picChg chg="add del mod">
          <ac:chgData name="PPT Mr." userId="6442ff2356111531" providerId="LiveId" clId="{C011C353-811B-4EB6-9733-1AF244ADE40B}" dt="2023-05-24T02:53:45.894" v="5512" actId="21"/>
          <ac:picMkLst>
            <pc:docMk/>
            <pc:sldMk cId="3005108378" sldId="789"/>
            <ac:picMk id="94" creationId="{B6F94AAB-1FB2-631F-6E49-530A509CBA42}"/>
          </ac:picMkLst>
        </pc:picChg>
        <pc:picChg chg="add mod">
          <ac:chgData name="PPT Mr." userId="6442ff2356111531" providerId="LiveId" clId="{C011C353-811B-4EB6-9733-1AF244ADE40B}" dt="2023-05-24T02:54:43.035" v="5536" actId="207"/>
          <ac:picMkLst>
            <pc:docMk/>
            <pc:sldMk cId="3005108378" sldId="789"/>
            <ac:picMk id="95" creationId="{21249834-32FF-8D33-E984-1011C1F98EA6}"/>
          </ac:picMkLst>
        </pc:picChg>
        <pc:picChg chg="add mod">
          <ac:chgData name="PPT Mr." userId="6442ff2356111531" providerId="LiveId" clId="{C011C353-811B-4EB6-9733-1AF244ADE40B}" dt="2023-05-24T02:54:43.035" v="5536" actId="207"/>
          <ac:picMkLst>
            <pc:docMk/>
            <pc:sldMk cId="3005108378" sldId="789"/>
            <ac:picMk id="96" creationId="{E47F8CB8-6FAB-D707-B553-76F0FAB42D20}"/>
          </ac:picMkLst>
        </pc:picChg>
        <pc:picChg chg="add mod">
          <ac:chgData name="PPT Mr." userId="6442ff2356111531" providerId="LiveId" clId="{C011C353-811B-4EB6-9733-1AF244ADE40B}" dt="2023-05-24T02:54:43.035" v="5536" actId="207"/>
          <ac:picMkLst>
            <pc:docMk/>
            <pc:sldMk cId="3005108378" sldId="789"/>
            <ac:picMk id="97" creationId="{C5CFEADF-34EF-CB15-06C4-999E040A62FE}"/>
          </ac:picMkLst>
        </pc:picChg>
        <pc:picChg chg="add mod">
          <ac:chgData name="PPT Mr." userId="6442ff2356111531" providerId="LiveId" clId="{C011C353-811B-4EB6-9733-1AF244ADE40B}" dt="2023-05-24T02:54:43.035" v="5536" actId="207"/>
          <ac:picMkLst>
            <pc:docMk/>
            <pc:sldMk cId="3005108378" sldId="789"/>
            <ac:picMk id="98" creationId="{52DDF647-5C4F-2325-B1BE-35BD896EE6F9}"/>
          </ac:picMkLst>
        </pc:picChg>
        <pc:picChg chg="del">
          <ac:chgData name="PPT Mr." userId="6442ff2356111531" providerId="LiveId" clId="{C011C353-811B-4EB6-9733-1AF244ADE40B}" dt="2023-05-24T02:45:16.609" v="5337" actId="478"/>
          <ac:picMkLst>
            <pc:docMk/>
            <pc:sldMk cId="3005108378" sldId="789"/>
            <ac:picMk id="109" creationId="{E056E3B8-5381-993F-8F35-84771B7C2E1E}"/>
          </ac:picMkLst>
        </pc:picChg>
        <pc:picChg chg="del">
          <ac:chgData name="PPT Mr." userId="6442ff2356111531" providerId="LiveId" clId="{C011C353-811B-4EB6-9733-1AF244ADE40B}" dt="2023-05-24T02:45:16.609" v="5337" actId="478"/>
          <ac:picMkLst>
            <pc:docMk/>
            <pc:sldMk cId="3005108378" sldId="789"/>
            <ac:picMk id="110" creationId="{CDAA1DB4-580D-C997-BA8B-B7D9498F245A}"/>
          </ac:picMkLst>
        </pc:picChg>
        <pc:picChg chg="del">
          <ac:chgData name="PPT Mr." userId="6442ff2356111531" providerId="LiveId" clId="{C011C353-811B-4EB6-9733-1AF244ADE40B}" dt="2023-05-24T02:45:16.609" v="5337" actId="478"/>
          <ac:picMkLst>
            <pc:docMk/>
            <pc:sldMk cId="3005108378" sldId="789"/>
            <ac:picMk id="111" creationId="{D9B8B670-F67C-E397-AF56-69463C31C112}"/>
          </ac:picMkLst>
        </pc:picChg>
        <pc:picChg chg="del">
          <ac:chgData name="PPT Mr." userId="6442ff2356111531" providerId="LiveId" clId="{C011C353-811B-4EB6-9733-1AF244ADE40B}" dt="2023-05-24T02:45:16.609" v="5337" actId="478"/>
          <ac:picMkLst>
            <pc:docMk/>
            <pc:sldMk cId="3005108378" sldId="789"/>
            <ac:picMk id="112" creationId="{943B0DE6-8BAD-345C-048A-8FD70D479E57}"/>
          </ac:picMkLst>
        </pc:picChg>
        <pc:cxnChg chg="del">
          <ac:chgData name="PPT Mr." userId="6442ff2356111531" providerId="LiveId" clId="{C011C353-811B-4EB6-9733-1AF244ADE40B}" dt="2023-05-24T02:45:16.609" v="5337" actId="478"/>
          <ac:cxnSpMkLst>
            <pc:docMk/>
            <pc:sldMk cId="3005108378" sldId="789"/>
            <ac:cxnSpMk id="42" creationId="{44C3B1E5-83DE-B2AC-5C73-569F3FBC8A0B}"/>
          </ac:cxnSpMkLst>
        </pc:cxnChg>
        <pc:cxnChg chg="del">
          <ac:chgData name="PPT Mr." userId="6442ff2356111531" providerId="LiveId" clId="{C011C353-811B-4EB6-9733-1AF244ADE40B}" dt="2023-05-24T02:45:16.609" v="5337" actId="478"/>
          <ac:cxnSpMkLst>
            <pc:docMk/>
            <pc:sldMk cId="3005108378" sldId="789"/>
            <ac:cxnSpMk id="63" creationId="{1B30C444-9E79-72EA-AE10-C5CB08E29846}"/>
          </ac:cxnSpMkLst>
        </pc:cxnChg>
        <pc:cxnChg chg="del">
          <ac:chgData name="PPT Mr." userId="6442ff2356111531" providerId="LiveId" clId="{C011C353-811B-4EB6-9733-1AF244ADE40B}" dt="2023-05-24T02:45:16.609" v="5337" actId="478"/>
          <ac:cxnSpMkLst>
            <pc:docMk/>
            <pc:sldMk cId="3005108378" sldId="789"/>
            <ac:cxnSpMk id="72" creationId="{3B046E11-15C3-5D76-E144-2CB2A881E131}"/>
          </ac:cxnSpMkLst>
        </pc:cxnChg>
        <pc:cxnChg chg="del">
          <ac:chgData name="PPT Mr." userId="6442ff2356111531" providerId="LiveId" clId="{C011C353-811B-4EB6-9733-1AF244ADE40B}" dt="2023-05-24T02:45:16.609" v="5337" actId="478"/>
          <ac:cxnSpMkLst>
            <pc:docMk/>
            <pc:sldMk cId="3005108378" sldId="789"/>
            <ac:cxnSpMk id="79" creationId="{AFF9B0DF-B429-DF14-ECEB-5E60D8258D67}"/>
          </ac:cxnSpMkLst>
        </pc:cxnChg>
      </pc:sldChg>
      <pc:sldChg chg="addSp delSp modSp add mod modTransition">
        <pc:chgData name="PPT Mr." userId="6442ff2356111531" providerId="LiveId" clId="{C011C353-811B-4EB6-9733-1AF244ADE40B}" dt="2023-05-29T07:30:56.261" v="6139"/>
        <pc:sldMkLst>
          <pc:docMk/>
          <pc:sldMk cId="643438137" sldId="790"/>
        </pc:sldMkLst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" creationId="{C0DC4FDB-A158-56E1-5A3D-CB7B87D83ABD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3" creationId="{3E2AC880-2251-8D2D-1EC6-B89F895781C4}"/>
          </ac:spMkLst>
        </pc:spChg>
        <pc:spChg chg="add mod ord topLvl">
          <ac:chgData name="PPT Mr." userId="6442ff2356111531" providerId="LiveId" clId="{C011C353-811B-4EB6-9733-1AF244ADE40B}" dt="2023-05-29T07:28:52.443" v="6120" actId="14861"/>
          <ac:spMkLst>
            <pc:docMk/>
            <pc:sldMk cId="643438137" sldId="790"/>
            <ac:spMk id="4" creationId="{59446FF3-5489-F206-562C-EF858C576AEC}"/>
          </ac:spMkLst>
        </pc:spChg>
        <pc:spChg chg="add del mod topLvl">
          <ac:chgData name="PPT Mr." userId="6442ff2356111531" providerId="LiveId" clId="{C011C353-811B-4EB6-9733-1AF244ADE40B}" dt="2023-05-29T07:16:12.403" v="5546" actId="478"/>
          <ac:spMkLst>
            <pc:docMk/>
            <pc:sldMk cId="643438137" sldId="790"/>
            <ac:spMk id="5" creationId="{7E1F315A-2888-FC03-8966-36CB3310F0DE}"/>
          </ac:spMkLst>
        </pc:spChg>
        <pc:spChg chg="add del mod topLvl">
          <ac:chgData name="PPT Mr." userId="6442ff2356111531" providerId="LiveId" clId="{C011C353-811B-4EB6-9733-1AF244ADE40B}" dt="2023-05-29T07:16:12.403" v="5546" actId="478"/>
          <ac:spMkLst>
            <pc:docMk/>
            <pc:sldMk cId="643438137" sldId="790"/>
            <ac:spMk id="6" creationId="{B853F038-EC9F-43C3-8C1E-803A789B53F7}"/>
          </ac:spMkLst>
        </pc:spChg>
        <pc:spChg chg="add del mod topLvl">
          <ac:chgData name="PPT Mr." userId="6442ff2356111531" providerId="LiveId" clId="{C011C353-811B-4EB6-9733-1AF244ADE40B}" dt="2023-05-29T07:16:12.403" v="5546" actId="478"/>
          <ac:spMkLst>
            <pc:docMk/>
            <pc:sldMk cId="643438137" sldId="790"/>
            <ac:spMk id="7" creationId="{4C018D2F-FECD-8F95-E553-65E30EE4FAF4}"/>
          </ac:spMkLst>
        </pc:spChg>
        <pc:spChg chg="add del mod">
          <ac:chgData name="PPT Mr." userId="6442ff2356111531" providerId="LiveId" clId="{C011C353-811B-4EB6-9733-1AF244ADE40B}" dt="2023-05-29T07:17:10.907" v="5557" actId="21"/>
          <ac:spMkLst>
            <pc:docMk/>
            <pc:sldMk cId="643438137" sldId="790"/>
            <ac:spMk id="9" creationId="{DE428683-4272-528A-63D5-9E347B555D9A}"/>
          </ac:spMkLst>
        </pc:spChg>
        <pc:spChg chg="add del mod">
          <ac:chgData name="PPT Mr." userId="6442ff2356111531" providerId="LiveId" clId="{C011C353-811B-4EB6-9733-1AF244ADE40B}" dt="2023-05-29T07:17:10.907" v="5557" actId="21"/>
          <ac:spMkLst>
            <pc:docMk/>
            <pc:sldMk cId="643438137" sldId="790"/>
            <ac:spMk id="10" creationId="{F8470DBE-6BAE-488D-621A-F618504EC36A}"/>
          </ac:spMkLst>
        </pc:spChg>
        <pc:spChg chg="add del mod">
          <ac:chgData name="PPT Mr." userId="6442ff2356111531" providerId="LiveId" clId="{C011C353-811B-4EB6-9733-1AF244ADE40B}" dt="2023-05-29T07:18:04.212" v="5604" actId="478"/>
          <ac:spMkLst>
            <pc:docMk/>
            <pc:sldMk cId="643438137" sldId="790"/>
            <ac:spMk id="11" creationId="{56F493FF-4CC3-BB32-0345-4FF815C95FC9}"/>
          </ac:spMkLst>
        </pc:spChg>
        <pc:spChg chg="add del mod">
          <ac:chgData name="PPT Mr." userId="6442ff2356111531" providerId="LiveId" clId="{C011C353-811B-4EB6-9733-1AF244ADE40B}" dt="2023-05-29T07:18:04.212" v="5604" actId="478"/>
          <ac:spMkLst>
            <pc:docMk/>
            <pc:sldMk cId="643438137" sldId="790"/>
            <ac:spMk id="12" creationId="{F782FC19-2737-D168-C69A-74BF694EA0C9}"/>
          </ac:spMkLst>
        </pc:spChg>
        <pc:spChg chg="add del mod">
          <ac:chgData name="PPT Mr." userId="6442ff2356111531" providerId="LiveId" clId="{C011C353-811B-4EB6-9733-1AF244ADE40B}" dt="2023-05-29T07:18:04.212" v="5604" actId="478"/>
          <ac:spMkLst>
            <pc:docMk/>
            <pc:sldMk cId="643438137" sldId="790"/>
            <ac:spMk id="13" creationId="{CEF4F30B-8CD2-2921-8A3A-968CE6D810FB}"/>
          </ac:spMkLst>
        </pc:spChg>
        <pc:spChg chg="add mod topLvl">
          <ac:chgData name="PPT Mr." userId="6442ff2356111531" providerId="LiveId" clId="{C011C353-811B-4EB6-9733-1AF244ADE40B}" dt="2023-05-29T07:20:55.728" v="5726" actId="165"/>
          <ac:spMkLst>
            <pc:docMk/>
            <pc:sldMk cId="643438137" sldId="790"/>
            <ac:spMk id="14" creationId="{C73A233A-3EE2-8E7E-2080-6BC40A8AC00B}"/>
          </ac:spMkLst>
        </pc:spChg>
        <pc:spChg chg="add mod topLvl">
          <ac:chgData name="PPT Mr." userId="6442ff2356111531" providerId="LiveId" clId="{C011C353-811B-4EB6-9733-1AF244ADE40B}" dt="2023-05-29T07:20:55.728" v="5726" actId="165"/>
          <ac:spMkLst>
            <pc:docMk/>
            <pc:sldMk cId="643438137" sldId="790"/>
            <ac:spMk id="15" creationId="{62A256F7-0B97-B553-6FE5-9EAA53C676FE}"/>
          </ac:spMkLst>
        </pc:spChg>
        <pc:spChg chg="add mod topLvl">
          <ac:chgData name="PPT Mr." userId="6442ff2356111531" providerId="LiveId" clId="{C011C353-811B-4EB6-9733-1AF244ADE40B}" dt="2023-05-29T07:20:55.728" v="5726" actId="165"/>
          <ac:spMkLst>
            <pc:docMk/>
            <pc:sldMk cId="643438137" sldId="790"/>
            <ac:spMk id="16" creationId="{27580013-D320-1F12-F62A-727CBAFDC418}"/>
          </ac:spMkLst>
        </pc:spChg>
        <pc:spChg chg="add del mod topLvl">
          <ac:chgData name="PPT Mr." userId="6442ff2356111531" providerId="LiveId" clId="{C011C353-811B-4EB6-9733-1AF244ADE40B}" dt="2023-05-29T07:20:03.353" v="5707"/>
          <ac:spMkLst>
            <pc:docMk/>
            <pc:sldMk cId="643438137" sldId="790"/>
            <ac:spMk id="17" creationId="{136B11FF-490A-D3F7-52AA-525DCA14A995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0" creationId="{CE27A931-FFCF-50DF-20AB-3CFD89446996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1" creationId="{85105220-A5D8-B782-2B0B-593200076818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2" creationId="{7D1B7CF0-BD40-164F-2DCD-50B1227AF740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3" creationId="{A02DBC00-0815-5A21-26AF-0C308557442D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4" creationId="{6412B997-4D70-0F00-8DCC-F4977EEB88E1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25" creationId="{3DD6258A-F549-2891-1F41-BEC5999E2C8B}"/>
          </ac:spMkLst>
        </pc:spChg>
        <pc:spChg chg="mod">
          <ac:chgData name="PPT Mr." userId="6442ff2356111531" providerId="LiveId" clId="{C011C353-811B-4EB6-9733-1AF244ADE40B}" dt="2023-05-29T07:20:21.710" v="5716" actId="571"/>
          <ac:spMkLst>
            <pc:docMk/>
            <pc:sldMk cId="643438137" sldId="790"/>
            <ac:spMk id="35" creationId="{D75D5F3C-FACC-2F0E-A1CF-BDB1010BF57B}"/>
          </ac:spMkLst>
        </pc:spChg>
        <pc:spChg chg="mod">
          <ac:chgData name="PPT Mr." userId="6442ff2356111531" providerId="LiveId" clId="{C011C353-811B-4EB6-9733-1AF244ADE40B}" dt="2023-05-29T07:20:21.710" v="5716" actId="571"/>
          <ac:spMkLst>
            <pc:docMk/>
            <pc:sldMk cId="643438137" sldId="790"/>
            <ac:spMk id="37" creationId="{23B40C2C-748D-F525-2EDD-CB4F3069EF09}"/>
          </ac:spMkLst>
        </pc:spChg>
        <pc:spChg chg="mod">
          <ac:chgData name="PPT Mr." userId="6442ff2356111531" providerId="LiveId" clId="{C011C353-811B-4EB6-9733-1AF244ADE40B}" dt="2023-05-29T07:20:21.710" v="5716" actId="571"/>
          <ac:spMkLst>
            <pc:docMk/>
            <pc:sldMk cId="643438137" sldId="790"/>
            <ac:spMk id="40" creationId="{9737A6EF-36A1-7B05-63CB-6C45F76E3C00}"/>
          </ac:spMkLst>
        </pc:spChg>
        <pc:spChg chg="mod">
          <ac:chgData name="PPT Mr." userId="6442ff2356111531" providerId="LiveId" clId="{C011C353-811B-4EB6-9733-1AF244ADE40B}" dt="2023-05-29T07:20:21.710" v="5716" actId="571"/>
          <ac:spMkLst>
            <pc:docMk/>
            <pc:sldMk cId="643438137" sldId="790"/>
            <ac:spMk id="41" creationId="{762D2625-05BA-B116-A471-C28D5A013840}"/>
          </ac:spMkLst>
        </pc:spChg>
        <pc:spChg chg="mod">
          <ac:chgData name="PPT Mr." userId="6442ff2356111531" providerId="LiveId" clId="{C011C353-811B-4EB6-9733-1AF244ADE40B}" dt="2023-05-29T07:20:21.473" v="5715" actId="571"/>
          <ac:spMkLst>
            <pc:docMk/>
            <pc:sldMk cId="643438137" sldId="790"/>
            <ac:spMk id="43" creationId="{9F06D670-B902-E71E-C8F6-16A1C23463EC}"/>
          </ac:spMkLst>
        </pc:spChg>
        <pc:spChg chg="mod">
          <ac:chgData name="PPT Mr." userId="6442ff2356111531" providerId="LiveId" clId="{C011C353-811B-4EB6-9733-1AF244ADE40B}" dt="2023-05-29T07:20:21.473" v="5715" actId="571"/>
          <ac:spMkLst>
            <pc:docMk/>
            <pc:sldMk cId="643438137" sldId="790"/>
            <ac:spMk id="45" creationId="{80185A29-AC95-6617-D172-76B44E0B7DAD}"/>
          </ac:spMkLst>
        </pc:spChg>
        <pc:spChg chg="mod">
          <ac:chgData name="PPT Mr." userId="6442ff2356111531" providerId="LiveId" clId="{C011C353-811B-4EB6-9733-1AF244ADE40B}" dt="2023-05-29T07:20:21.473" v="5715" actId="571"/>
          <ac:spMkLst>
            <pc:docMk/>
            <pc:sldMk cId="643438137" sldId="790"/>
            <ac:spMk id="46" creationId="{3AC8BA16-BA19-CA9F-C0AC-97C6C61B4457}"/>
          </ac:spMkLst>
        </pc:spChg>
        <pc:spChg chg="mod">
          <ac:chgData name="PPT Mr." userId="6442ff2356111531" providerId="LiveId" clId="{C011C353-811B-4EB6-9733-1AF244ADE40B}" dt="2023-05-29T07:20:21.473" v="5715" actId="571"/>
          <ac:spMkLst>
            <pc:docMk/>
            <pc:sldMk cId="643438137" sldId="790"/>
            <ac:spMk id="47" creationId="{A5846C5E-41F1-7FC8-8594-DC1A43D4B39D}"/>
          </ac:spMkLst>
        </pc:spChg>
        <pc:spChg chg="mod">
          <ac:chgData name="PPT Mr." userId="6442ff2356111531" providerId="LiveId" clId="{C011C353-811B-4EB6-9733-1AF244ADE40B}" dt="2023-05-29T07:20:21.282" v="5714" actId="571"/>
          <ac:spMkLst>
            <pc:docMk/>
            <pc:sldMk cId="643438137" sldId="790"/>
            <ac:spMk id="49" creationId="{99F1A5CD-63E5-B76F-DCEC-31A5A12E402E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1" creationId="{556A2636-1DD2-E771-EA49-BC07E8276B2D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2" creationId="{29AEE55A-812E-1430-13FD-013A5BE00143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3" creationId="{93D8B617-955C-03FC-2124-2355ED6A5F9F}"/>
          </ac:spMkLst>
        </pc:spChg>
        <pc:spChg chg="mod">
          <ac:chgData name="PPT Mr." userId="6442ff2356111531" providerId="LiveId" clId="{C011C353-811B-4EB6-9733-1AF244ADE40B}" dt="2023-05-29T07:20:21.282" v="5714" actId="571"/>
          <ac:spMkLst>
            <pc:docMk/>
            <pc:sldMk cId="643438137" sldId="790"/>
            <ac:spMk id="54" creationId="{CBA6E1DB-BAE4-1FBC-D83F-017639A89CFF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5" creationId="{AD1F11A3-3DC4-9923-BA64-0BDC02C7A80D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6" creationId="{9B23D392-B9A5-A0F0-D304-5EDB4F9845C8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7" creationId="{1F85CBAB-125C-4D7C-63FE-9436B38887DE}"/>
          </ac:spMkLst>
        </pc:spChg>
        <pc:spChg chg="mod">
          <ac:chgData name="PPT Mr." userId="6442ff2356111531" providerId="LiveId" clId="{C011C353-811B-4EB6-9733-1AF244ADE40B}" dt="2023-05-29T07:20:21.282" v="5714" actId="571"/>
          <ac:spMkLst>
            <pc:docMk/>
            <pc:sldMk cId="643438137" sldId="790"/>
            <ac:spMk id="58" creationId="{FCE5B9BD-9989-F5FA-1E27-D5B9A3C74A67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59" creationId="{A14AAD30-F420-3ECB-CECD-523B96C5D9EF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60" creationId="{A133426E-D755-87E2-8BC3-310B98AA6901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61" creationId="{33D9B9D5-3048-76CB-2727-562E7907B7FE}"/>
          </ac:spMkLst>
        </pc:spChg>
        <pc:spChg chg="mod">
          <ac:chgData name="PPT Mr." userId="6442ff2356111531" providerId="LiveId" clId="{C011C353-811B-4EB6-9733-1AF244ADE40B}" dt="2023-05-29T07:20:21.282" v="5714" actId="571"/>
          <ac:spMkLst>
            <pc:docMk/>
            <pc:sldMk cId="643438137" sldId="790"/>
            <ac:spMk id="62" creationId="{A00D53B2-4508-C369-C1B4-3ED9BBF59B27}"/>
          </ac:spMkLst>
        </pc:spChg>
        <pc:spChg chg="add mod topLvl">
          <ac:chgData name="PPT Mr." userId="6442ff2356111531" providerId="LiveId" clId="{C011C353-811B-4EB6-9733-1AF244ADE40B}" dt="2023-05-29T07:27:22.505" v="5997" actId="207"/>
          <ac:spMkLst>
            <pc:docMk/>
            <pc:sldMk cId="643438137" sldId="790"/>
            <ac:spMk id="63" creationId="{607C80ED-FEDB-6CEE-31FD-A5F97A3B4603}"/>
          </ac:spMkLst>
        </pc:spChg>
        <pc:spChg chg="mod topLvl">
          <ac:chgData name="PPT Mr." userId="6442ff2356111531" providerId="LiveId" clId="{C011C353-811B-4EB6-9733-1AF244ADE40B}" dt="2023-05-29T07:20:57.065" v="5727" actId="165"/>
          <ac:spMkLst>
            <pc:docMk/>
            <pc:sldMk cId="643438137" sldId="790"/>
            <ac:spMk id="66" creationId="{AA3AA00A-F8BD-1EC9-0983-7F5F2A23AF4E}"/>
          </ac:spMkLst>
        </pc:spChg>
        <pc:spChg chg="mod topLvl">
          <ac:chgData name="PPT Mr." userId="6442ff2356111531" providerId="LiveId" clId="{C011C353-811B-4EB6-9733-1AF244ADE40B}" dt="2023-05-29T07:20:57.065" v="5727" actId="165"/>
          <ac:spMkLst>
            <pc:docMk/>
            <pc:sldMk cId="643438137" sldId="790"/>
            <ac:spMk id="68" creationId="{BD1CD3DA-7937-4DD2-E0BD-25F154C34683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69" creationId="{F7184771-5E2A-7EF7-DB17-64575C24F292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70" creationId="{055D67F8-F6E9-0EFC-3314-0F9AEA0E1E4A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71" creationId="{FFA7BFDE-2F52-788D-D7CC-A22EC058CD8E}"/>
          </ac:spMkLst>
        </pc:spChg>
        <pc:spChg chg="mod topLvl">
          <ac:chgData name="PPT Mr." userId="6442ff2356111531" providerId="LiveId" clId="{C011C353-811B-4EB6-9733-1AF244ADE40B}" dt="2023-05-29T07:21:47.897" v="5815" actId="20577"/>
          <ac:spMkLst>
            <pc:docMk/>
            <pc:sldMk cId="643438137" sldId="790"/>
            <ac:spMk id="72" creationId="{CA402193-5F51-E5CD-4D39-93F6528DCFB5}"/>
          </ac:spMkLst>
        </pc:spChg>
        <pc:spChg chg="mod topLvl">
          <ac:chgData name="PPT Mr." userId="6442ff2356111531" providerId="LiveId" clId="{C011C353-811B-4EB6-9733-1AF244ADE40B}" dt="2023-05-29T07:21:51.247" v="5825" actId="20577"/>
          <ac:spMkLst>
            <pc:docMk/>
            <pc:sldMk cId="643438137" sldId="790"/>
            <ac:spMk id="73" creationId="{AC0B82E6-BACA-74C5-4E51-F4EDDE848D5A}"/>
          </ac:spMkLst>
        </pc:spChg>
        <pc:spChg chg="mod topLvl">
          <ac:chgData name="PPT Mr." userId="6442ff2356111531" providerId="LiveId" clId="{C011C353-811B-4EB6-9733-1AF244ADE40B}" dt="2023-05-29T07:20:57.065" v="5727" actId="165"/>
          <ac:spMkLst>
            <pc:docMk/>
            <pc:sldMk cId="643438137" sldId="790"/>
            <ac:spMk id="74" creationId="{B776FCFE-297E-6AEA-CA88-C0341EA328FD}"/>
          </ac:spMkLst>
        </pc:spChg>
        <pc:spChg chg="mod topLvl">
          <ac:chgData name="PPT Mr." userId="6442ff2356111531" providerId="LiveId" clId="{C011C353-811B-4EB6-9733-1AF244ADE40B}" dt="2023-05-29T07:20:57.674" v="5728" actId="165"/>
          <ac:spMkLst>
            <pc:docMk/>
            <pc:sldMk cId="643438137" sldId="790"/>
            <ac:spMk id="76" creationId="{E7A4DAD2-03DB-C3ED-0BC6-239923F23AFF}"/>
          </ac:spMkLst>
        </pc:spChg>
        <pc:spChg chg="mod topLvl">
          <ac:chgData name="PPT Mr." userId="6442ff2356111531" providerId="LiveId" clId="{C011C353-811B-4EB6-9733-1AF244ADE40B}" dt="2023-05-29T07:20:57.674" v="5728" actId="165"/>
          <ac:spMkLst>
            <pc:docMk/>
            <pc:sldMk cId="643438137" sldId="790"/>
            <ac:spMk id="78" creationId="{10656111-0848-B703-452D-3788576E6EAC}"/>
          </ac:spMkLst>
        </pc:spChg>
        <pc:spChg chg="mod topLvl">
          <ac:chgData name="PPT Mr." userId="6442ff2356111531" providerId="LiveId" clId="{C011C353-811B-4EB6-9733-1AF244ADE40B}" dt="2023-05-29T07:22:06.743" v="5844" actId="20577"/>
          <ac:spMkLst>
            <pc:docMk/>
            <pc:sldMk cId="643438137" sldId="790"/>
            <ac:spMk id="79" creationId="{4103DEBB-0128-BD98-EDD8-7EA13CD257C3}"/>
          </ac:spMkLst>
        </pc:spChg>
        <pc:spChg chg="mod topLvl">
          <ac:chgData name="PPT Mr." userId="6442ff2356111531" providerId="LiveId" clId="{C011C353-811B-4EB6-9733-1AF244ADE40B}" dt="2023-05-29T07:22:24.959" v="5878" actId="20577"/>
          <ac:spMkLst>
            <pc:docMk/>
            <pc:sldMk cId="643438137" sldId="790"/>
            <ac:spMk id="80" creationId="{4479FA88-9F2B-7858-C214-7AD996F1BC21}"/>
          </ac:spMkLst>
        </pc:spChg>
        <pc:spChg chg="mod topLvl">
          <ac:chgData name="PPT Mr." userId="6442ff2356111531" providerId="LiveId" clId="{C011C353-811B-4EB6-9733-1AF244ADE40B}" dt="2023-05-29T07:20:57.674" v="5728" actId="165"/>
          <ac:spMkLst>
            <pc:docMk/>
            <pc:sldMk cId="643438137" sldId="790"/>
            <ac:spMk id="81" creationId="{5B237D39-4C3E-7C3B-C471-0A861AE046FE}"/>
          </ac:spMkLst>
        </pc:spChg>
        <pc:spChg chg="mod topLvl">
          <ac:chgData name="PPT Mr." userId="6442ff2356111531" providerId="LiveId" clId="{C011C353-811B-4EB6-9733-1AF244ADE40B}" dt="2023-05-29T07:20:58.124" v="5729" actId="165"/>
          <ac:spMkLst>
            <pc:docMk/>
            <pc:sldMk cId="643438137" sldId="790"/>
            <ac:spMk id="83" creationId="{C0AF0914-F4D1-A777-9609-5494B73DD621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84" creationId="{8C0DF076-3A86-4963-982C-3EF38FD49A8A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86" creationId="{5FC26BED-6F5F-AECB-8CEF-F51B3CF1671B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87" creationId="{2EA172D1-2B7E-30BE-FA02-1A1938B53DD2}"/>
          </ac:spMkLst>
        </pc:spChg>
        <pc:spChg chg="mod topLvl">
          <ac:chgData name="PPT Mr." userId="6442ff2356111531" providerId="LiveId" clId="{C011C353-811B-4EB6-9733-1AF244ADE40B}" dt="2023-05-29T07:20:58.124" v="5729" actId="165"/>
          <ac:spMkLst>
            <pc:docMk/>
            <pc:sldMk cId="643438137" sldId="790"/>
            <ac:spMk id="88" creationId="{FE1AE687-4EDC-4B6B-D7C8-5C1FDEB608F1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89" creationId="{AA57C567-42CD-91D5-C855-1B8E91021628}"/>
          </ac:spMkLst>
        </pc:spChg>
        <pc:spChg chg="del">
          <ac:chgData name="PPT Mr." userId="6442ff2356111531" providerId="LiveId" clId="{C011C353-811B-4EB6-9733-1AF244ADE40B}" dt="2023-05-29T07:02:15.349" v="5538" actId="478"/>
          <ac:spMkLst>
            <pc:docMk/>
            <pc:sldMk cId="643438137" sldId="790"/>
            <ac:spMk id="90" creationId="{DAA78033-BA6D-0D67-0B92-B887EF191F88}"/>
          </ac:spMkLst>
        </pc:spChg>
        <pc:spChg chg="mod topLvl">
          <ac:chgData name="PPT Mr." userId="6442ff2356111531" providerId="LiveId" clId="{C011C353-811B-4EB6-9733-1AF244ADE40B}" dt="2023-05-29T07:22:38.277" v="5901" actId="20577"/>
          <ac:spMkLst>
            <pc:docMk/>
            <pc:sldMk cId="643438137" sldId="790"/>
            <ac:spMk id="91" creationId="{FE70AC3E-7F26-478F-6E17-C8DE24083B6F}"/>
          </ac:spMkLst>
        </pc:spChg>
        <pc:spChg chg="mod topLvl">
          <ac:chgData name="PPT Mr." userId="6442ff2356111531" providerId="LiveId" clId="{C011C353-811B-4EB6-9733-1AF244ADE40B}" dt="2023-05-29T07:22:42.827" v="5914" actId="20577"/>
          <ac:spMkLst>
            <pc:docMk/>
            <pc:sldMk cId="643438137" sldId="790"/>
            <ac:spMk id="92" creationId="{4ACC589B-1BA4-64BD-C02D-DBA584734FDC}"/>
          </ac:spMkLst>
        </pc:spChg>
        <pc:spChg chg="mod topLvl">
          <ac:chgData name="PPT Mr." userId="6442ff2356111531" providerId="LiveId" clId="{C011C353-811B-4EB6-9733-1AF244ADE40B}" dt="2023-05-29T07:20:58.124" v="5729" actId="165"/>
          <ac:spMkLst>
            <pc:docMk/>
            <pc:sldMk cId="643438137" sldId="790"/>
            <ac:spMk id="93" creationId="{2043B417-D211-7158-FE20-4AA69C357B62}"/>
          </ac:spMkLst>
        </pc:spChg>
        <pc:grpChg chg="add del mod">
          <ac:chgData name="PPT Mr." userId="6442ff2356111531" providerId="LiveId" clId="{C011C353-811B-4EB6-9733-1AF244ADE40B}" dt="2023-05-29T07:16:10.049" v="5545" actId="165"/>
          <ac:grpSpMkLst>
            <pc:docMk/>
            <pc:sldMk cId="643438137" sldId="790"/>
            <ac:grpSpMk id="8" creationId="{C707B542-CD6A-7C95-AA65-270B32EAF605}"/>
          </ac:grpSpMkLst>
        </pc:grpChg>
        <pc:grpChg chg="add del mod">
          <ac:chgData name="PPT Mr." userId="6442ff2356111531" providerId="LiveId" clId="{C011C353-811B-4EB6-9733-1AF244ADE40B}" dt="2023-05-29T07:19:06.047" v="5653" actId="165"/>
          <ac:grpSpMkLst>
            <pc:docMk/>
            <pc:sldMk cId="643438137" sldId="790"/>
            <ac:grpSpMk id="18" creationId="{90E13BF1-0F56-4A0C-4505-B58758F5503C}"/>
          </ac:grpSpMkLst>
        </pc:grpChg>
        <pc:grpChg chg="add del mod">
          <ac:chgData name="PPT Mr." userId="6442ff2356111531" providerId="LiveId" clId="{C011C353-811B-4EB6-9733-1AF244ADE40B}" dt="2023-05-29T07:20:26.048" v="5717" actId="165"/>
          <ac:grpSpMkLst>
            <pc:docMk/>
            <pc:sldMk cId="643438137" sldId="790"/>
            <ac:grpSpMk id="29" creationId="{BE9FB406-0F7F-43B3-3B0E-DE1A3BBCECD6}"/>
          </ac:grpSpMkLst>
        </pc:grpChg>
        <pc:grpChg chg="add mod">
          <ac:chgData name="PPT Mr." userId="6442ff2356111531" providerId="LiveId" clId="{C011C353-811B-4EB6-9733-1AF244ADE40B}" dt="2023-05-29T07:20:21.710" v="5716" actId="571"/>
          <ac:grpSpMkLst>
            <pc:docMk/>
            <pc:sldMk cId="643438137" sldId="790"/>
            <ac:grpSpMk id="34" creationId="{A18A27E8-0F49-BB5C-2FF4-A490720779B3}"/>
          </ac:grpSpMkLst>
        </pc:grpChg>
        <pc:grpChg chg="add mod">
          <ac:chgData name="PPT Mr." userId="6442ff2356111531" providerId="LiveId" clId="{C011C353-811B-4EB6-9733-1AF244ADE40B}" dt="2023-05-29T07:20:21.473" v="5715" actId="571"/>
          <ac:grpSpMkLst>
            <pc:docMk/>
            <pc:sldMk cId="643438137" sldId="790"/>
            <ac:grpSpMk id="42" creationId="{3014D64A-464B-ED67-AA54-582CB9432462}"/>
          </ac:grpSpMkLst>
        </pc:grpChg>
        <pc:grpChg chg="add mod">
          <ac:chgData name="PPT Mr." userId="6442ff2356111531" providerId="LiveId" clId="{C011C353-811B-4EB6-9733-1AF244ADE40B}" dt="2023-05-29T07:20:21.282" v="5714" actId="571"/>
          <ac:grpSpMkLst>
            <pc:docMk/>
            <pc:sldMk cId="643438137" sldId="790"/>
            <ac:grpSpMk id="48" creationId="{A71F7024-4052-6A4A-F124-55DAC94F4EB7}"/>
          </ac:grpSpMkLst>
        </pc:grpChg>
        <pc:grpChg chg="add del mod">
          <ac:chgData name="PPT Mr." userId="6442ff2356111531" providerId="LiveId" clId="{C011C353-811B-4EB6-9733-1AF244ADE40B}" dt="2023-05-29T07:20:55.728" v="5726" actId="165"/>
          <ac:grpSpMkLst>
            <pc:docMk/>
            <pc:sldMk cId="643438137" sldId="790"/>
            <ac:grpSpMk id="64" creationId="{CE58CA2D-1370-5152-EBA5-DC556981834C}"/>
          </ac:grpSpMkLst>
        </pc:grpChg>
        <pc:grpChg chg="add del mod">
          <ac:chgData name="PPT Mr." userId="6442ff2356111531" providerId="LiveId" clId="{C011C353-811B-4EB6-9733-1AF244ADE40B}" dt="2023-05-29T07:20:57.065" v="5727" actId="165"/>
          <ac:grpSpMkLst>
            <pc:docMk/>
            <pc:sldMk cId="643438137" sldId="790"/>
            <ac:grpSpMk id="65" creationId="{C5EAFA50-9F75-F4D7-02A4-F41D433B4355}"/>
          </ac:grpSpMkLst>
        </pc:grpChg>
        <pc:grpChg chg="add del mod">
          <ac:chgData name="PPT Mr." userId="6442ff2356111531" providerId="LiveId" clId="{C011C353-811B-4EB6-9733-1AF244ADE40B}" dt="2023-05-29T07:20:57.674" v="5728" actId="165"/>
          <ac:grpSpMkLst>
            <pc:docMk/>
            <pc:sldMk cId="643438137" sldId="790"/>
            <ac:grpSpMk id="75" creationId="{7397E837-4724-525D-B262-413296D7FD48}"/>
          </ac:grpSpMkLst>
        </pc:grpChg>
        <pc:grpChg chg="add del mod">
          <ac:chgData name="PPT Mr." userId="6442ff2356111531" providerId="LiveId" clId="{C011C353-811B-4EB6-9733-1AF244ADE40B}" dt="2023-05-29T07:20:58.124" v="5729" actId="165"/>
          <ac:grpSpMkLst>
            <pc:docMk/>
            <pc:sldMk cId="643438137" sldId="790"/>
            <ac:grpSpMk id="82" creationId="{D76C2716-2958-8384-2EE9-78FBB53E576C}"/>
          </ac:grpSpMkLst>
        </pc:grpChg>
        <pc:picChg chg="add del mod">
          <ac:chgData name="PPT Mr." userId="6442ff2356111531" providerId="LiveId" clId="{C011C353-811B-4EB6-9733-1AF244ADE40B}" dt="2023-05-29T07:19:30.366" v="5660" actId="21"/>
          <ac:picMkLst>
            <pc:docMk/>
            <pc:sldMk cId="643438137" sldId="790"/>
            <ac:picMk id="26" creationId="{2F601FBF-501F-94A4-1CF2-1D7309B79930}"/>
          </ac:picMkLst>
        </pc:picChg>
        <pc:picChg chg="add del mod ord">
          <ac:chgData name="PPT Mr." userId="6442ff2356111531" providerId="LiveId" clId="{C011C353-811B-4EB6-9733-1AF244ADE40B}" dt="2023-05-29T07:20:03.353" v="5707"/>
          <ac:picMkLst>
            <pc:docMk/>
            <pc:sldMk cId="643438137" sldId="790"/>
            <ac:picMk id="27" creationId="{141FFD44-77DE-D383-7A3C-7C9FE5D76AEE}"/>
          </ac:picMkLst>
        </pc:picChg>
        <pc:picChg chg="mod topLvl">
          <ac:chgData name="PPT Mr." userId="6442ff2356111531" providerId="LiveId" clId="{C011C353-811B-4EB6-9733-1AF244ADE40B}" dt="2023-05-29T07:20:55.728" v="5726" actId="165"/>
          <ac:picMkLst>
            <pc:docMk/>
            <pc:sldMk cId="643438137" sldId="790"/>
            <ac:picMk id="28" creationId="{2B5D1B7C-7F4A-0D00-6E11-00FECCFFC4AF}"/>
          </ac:picMkLst>
        </pc:picChg>
        <pc:picChg chg="mod">
          <ac:chgData name="PPT Mr." userId="6442ff2356111531" providerId="LiveId" clId="{C011C353-811B-4EB6-9733-1AF244ADE40B}" dt="2023-05-29T07:20:21.710" v="5716" actId="571"/>
          <ac:picMkLst>
            <pc:docMk/>
            <pc:sldMk cId="643438137" sldId="790"/>
            <ac:picMk id="36" creationId="{84BCF448-5182-E19C-C7D8-64069AE6FD7C}"/>
          </ac:picMkLst>
        </pc:picChg>
        <pc:picChg chg="mod">
          <ac:chgData name="PPT Mr." userId="6442ff2356111531" providerId="LiveId" clId="{C011C353-811B-4EB6-9733-1AF244ADE40B}" dt="2023-05-29T07:20:21.473" v="5715" actId="571"/>
          <ac:picMkLst>
            <pc:docMk/>
            <pc:sldMk cId="643438137" sldId="790"/>
            <ac:picMk id="44" creationId="{4B90D497-AE15-CA51-ACC7-0401BD97D719}"/>
          </ac:picMkLst>
        </pc:picChg>
        <pc:picChg chg="mod">
          <ac:chgData name="PPT Mr." userId="6442ff2356111531" providerId="LiveId" clId="{C011C353-811B-4EB6-9733-1AF244ADE40B}" dt="2023-05-29T07:20:21.282" v="5714" actId="571"/>
          <ac:picMkLst>
            <pc:docMk/>
            <pc:sldMk cId="643438137" sldId="790"/>
            <ac:picMk id="50" creationId="{BA2DE0E3-7991-3260-D241-C2AB079B5B8E}"/>
          </ac:picMkLst>
        </pc:picChg>
        <pc:picChg chg="add del mod ord topLvl">
          <ac:chgData name="PPT Mr." userId="6442ff2356111531" providerId="LiveId" clId="{C011C353-811B-4EB6-9733-1AF244ADE40B}" dt="2023-05-29T07:24:30.554" v="5960"/>
          <ac:picMkLst>
            <pc:docMk/>
            <pc:sldMk cId="643438137" sldId="790"/>
            <ac:picMk id="67" creationId="{21379E79-E1F9-5EC2-334F-2A506C3B4F1E}"/>
          </ac:picMkLst>
        </pc:picChg>
        <pc:picChg chg="del mod ord topLvl">
          <ac:chgData name="PPT Mr." userId="6442ff2356111531" providerId="LiveId" clId="{C011C353-811B-4EB6-9733-1AF244ADE40B}" dt="2023-05-29T07:25:08.836" v="5970"/>
          <ac:picMkLst>
            <pc:docMk/>
            <pc:sldMk cId="643438137" sldId="790"/>
            <ac:picMk id="77" creationId="{624C4D05-F38B-7B73-2470-8836CDAB0CFB}"/>
          </ac:picMkLst>
        </pc:picChg>
        <pc:picChg chg="add del mod ord topLvl">
          <ac:chgData name="PPT Mr." userId="6442ff2356111531" providerId="LiveId" clId="{C011C353-811B-4EB6-9733-1AF244ADE40B}" dt="2023-05-29T07:26:34.895" v="5983"/>
          <ac:picMkLst>
            <pc:docMk/>
            <pc:sldMk cId="643438137" sldId="790"/>
            <ac:picMk id="85" creationId="{9EC00857-287D-49FD-6541-BA3182F5E261}"/>
          </ac:picMkLst>
        </pc:picChg>
        <pc:picChg chg="del">
          <ac:chgData name="PPT Mr." userId="6442ff2356111531" providerId="LiveId" clId="{C011C353-811B-4EB6-9733-1AF244ADE40B}" dt="2023-05-29T07:02:15.349" v="5538" actId="478"/>
          <ac:picMkLst>
            <pc:docMk/>
            <pc:sldMk cId="643438137" sldId="790"/>
            <ac:picMk id="95" creationId="{21249834-32FF-8D33-E984-1011C1F98EA6}"/>
          </ac:picMkLst>
        </pc:picChg>
        <pc:picChg chg="del">
          <ac:chgData name="PPT Mr." userId="6442ff2356111531" providerId="LiveId" clId="{C011C353-811B-4EB6-9733-1AF244ADE40B}" dt="2023-05-29T07:02:15.349" v="5538" actId="478"/>
          <ac:picMkLst>
            <pc:docMk/>
            <pc:sldMk cId="643438137" sldId="790"/>
            <ac:picMk id="96" creationId="{E47F8CB8-6FAB-D707-B553-76F0FAB42D20}"/>
          </ac:picMkLst>
        </pc:picChg>
        <pc:picChg chg="del">
          <ac:chgData name="PPT Mr." userId="6442ff2356111531" providerId="LiveId" clId="{C011C353-811B-4EB6-9733-1AF244ADE40B}" dt="2023-05-29T07:02:15.349" v="5538" actId="478"/>
          <ac:picMkLst>
            <pc:docMk/>
            <pc:sldMk cId="643438137" sldId="790"/>
            <ac:picMk id="97" creationId="{C5CFEADF-34EF-CB15-06C4-999E040A62FE}"/>
          </ac:picMkLst>
        </pc:picChg>
        <pc:picChg chg="del">
          <ac:chgData name="PPT Mr." userId="6442ff2356111531" providerId="LiveId" clId="{C011C353-811B-4EB6-9733-1AF244ADE40B}" dt="2023-05-29T07:02:15.349" v="5538" actId="478"/>
          <ac:picMkLst>
            <pc:docMk/>
            <pc:sldMk cId="643438137" sldId="790"/>
            <ac:picMk id="98" creationId="{52DDF647-5C4F-2325-B1BE-35BD896EE6F9}"/>
          </ac:picMkLst>
        </pc:picChg>
        <pc:picChg chg="add del mod">
          <ac:chgData name="PPT Mr." userId="6442ff2356111531" providerId="LiveId" clId="{C011C353-811B-4EB6-9733-1AF244ADE40B}" dt="2023-05-29T07:24:00" v="5946" actId="478"/>
          <ac:picMkLst>
            <pc:docMk/>
            <pc:sldMk cId="643438137" sldId="790"/>
            <ac:picMk id="99" creationId="{1A9088F8-AE3D-29FB-A258-75136A673FEF}"/>
          </ac:picMkLst>
        </pc:picChg>
        <pc:picChg chg="mod">
          <ac:chgData name="PPT Mr." userId="6442ff2356111531" providerId="LiveId" clId="{C011C353-811B-4EB6-9733-1AF244ADE40B}" dt="2023-05-29T07:23:21.799" v="5926"/>
          <ac:picMkLst>
            <pc:docMk/>
            <pc:sldMk cId="643438137" sldId="790"/>
            <ac:picMk id="100" creationId="{4977CC61-A608-EA95-8747-6EE96CFF7A81}"/>
          </ac:picMkLst>
        </pc:picChg>
        <pc:picChg chg="add del mod modCrop">
          <ac:chgData name="PPT Mr." userId="6442ff2356111531" providerId="LiveId" clId="{C011C353-811B-4EB6-9733-1AF244ADE40B}" dt="2023-05-29T07:23:57.704" v="5944"/>
          <ac:picMkLst>
            <pc:docMk/>
            <pc:sldMk cId="643438137" sldId="790"/>
            <ac:picMk id="101" creationId="{A0361AE0-4132-D053-FE38-687BE35C7ACD}"/>
          </ac:picMkLst>
        </pc:picChg>
        <pc:picChg chg="add del mod">
          <ac:chgData name="PPT Mr." userId="6442ff2356111531" providerId="LiveId" clId="{C011C353-811B-4EB6-9733-1AF244ADE40B}" dt="2023-05-29T07:24:08.659" v="5950" actId="478"/>
          <ac:picMkLst>
            <pc:docMk/>
            <pc:sldMk cId="643438137" sldId="790"/>
            <ac:picMk id="103" creationId="{ADAC9700-CAFA-042B-0C50-FD7DD6F8ED8A}"/>
          </ac:picMkLst>
        </pc:picChg>
        <pc:picChg chg="add del mod">
          <ac:chgData name="PPT Mr." userId="6442ff2356111531" providerId="LiveId" clId="{C011C353-811B-4EB6-9733-1AF244ADE40B}" dt="2023-05-29T07:24:30.554" v="5960"/>
          <ac:picMkLst>
            <pc:docMk/>
            <pc:sldMk cId="643438137" sldId="790"/>
            <ac:picMk id="105" creationId="{2D4F358D-4007-581B-6E85-873FBF409322}"/>
          </ac:picMkLst>
        </pc:picChg>
        <pc:picChg chg="mod">
          <ac:chgData name="PPT Mr." userId="6442ff2356111531" providerId="LiveId" clId="{C011C353-811B-4EB6-9733-1AF244ADE40B}" dt="2023-05-29T07:24:30.554" v="5960"/>
          <ac:picMkLst>
            <pc:docMk/>
            <pc:sldMk cId="643438137" sldId="790"/>
            <ac:picMk id="106" creationId="{9CD9FD26-EA28-43A2-0313-6DBF29F4A04E}"/>
          </ac:picMkLst>
        </pc:picChg>
        <pc:picChg chg="add del mod">
          <ac:chgData name="PPT Mr." userId="6442ff2356111531" providerId="LiveId" clId="{C011C353-811B-4EB6-9733-1AF244ADE40B}" dt="2023-05-29T07:25:08.836" v="5970"/>
          <ac:picMkLst>
            <pc:docMk/>
            <pc:sldMk cId="643438137" sldId="790"/>
            <ac:picMk id="108" creationId="{E7F4D9C6-19BA-A9CD-1587-14850784BF96}"/>
          </ac:picMkLst>
        </pc:picChg>
        <pc:picChg chg="mod">
          <ac:chgData name="PPT Mr." userId="6442ff2356111531" providerId="LiveId" clId="{C011C353-811B-4EB6-9733-1AF244ADE40B}" dt="2023-05-29T07:25:08.836" v="5970"/>
          <ac:picMkLst>
            <pc:docMk/>
            <pc:sldMk cId="643438137" sldId="790"/>
            <ac:picMk id="109" creationId="{B4B897C5-694B-8A29-F2FB-A22154EAD7C8}"/>
          </ac:picMkLst>
        </pc:picChg>
        <pc:picChg chg="add del mod">
          <ac:chgData name="PPT Mr." userId="6442ff2356111531" providerId="LiveId" clId="{C011C353-811B-4EB6-9733-1AF244ADE40B}" dt="2023-05-29T07:26:34.895" v="5983"/>
          <ac:picMkLst>
            <pc:docMk/>
            <pc:sldMk cId="643438137" sldId="790"/>
            <ac:picMk id="111" creationId="{D949AAEB-43ED-0F67-2937-36ADDFADC1CE}"/>
          </ac:picMkLst>
        </pc:picChg>
        <pc:picChg chg="mod">
          <ac:chgData name="PPT Mr." userId="6442ff2356111531" providerId="LiveId" clId="{C011C353-811B-4EB6-9733-1AF244ADE40B}" dt="2023-05-29T07:26:29.766" v="5981"/>
          <ac:picMkLst>
            <pc:docMk/>
            <pc:sldMk cId="643438137" sldId="790"/>
            <ac:picMk id="112" creationId="{CA5379A2-F320-7180-FD3B-639685C74CA0}"/>
          </ac:picMkLst>
        </pc:picChg>
        <pc:picChg chg="mod">
          <ac:chgData name="PPT Mr." userId="6442ff2356111531" providerId="LiveId" clId="{C011C353-811B-4EB6-9733-1AF244ADE40B}" dt="2023-05-29T07:26:34.895" v="5983"/>
          <ac:picMkLst>
            <pc:docMk/>
            <pc:sldMk cId="643438137" sldId="790"/>
            <ac:picMk id="113" creationId="{98D378F9-281D-F8BE-24AC-3DE0715507C7}"/>
          </ac:picMkLst>
        </pc:picChg>
      </pc:sldChg>
      <pc:sldChg chg="modSp add mod modTransition">
        <pc:chgData name="PPT Mr." userId="6442ff2356111531" providerId="LiveId" clId="{C011C353-811B-4EB6-9733-1AF244ADE40B}" dt="2023-05-29T07:30:56.261" v="6139"/>
        <pc:sldMkLst>
          <pc:docMk/>
          <pc:sldMk cId="1282947613" sldId="791"/>
        </pc:sldMkLst>
        <pc:spChg chg="mod">
          <ac:chgData name="PPT Mr." userId="6442ff2356111531" providerId="LiveId" clId="{C011C353-811B-4EB6-9733-1AF244ADE40B}" dt="2023-05-29T07:29:06.413" v="6122"/>
          <ac:spMkLst>
            <pc:docMk/>
            <pc:sldMk cId="1282947613" sldId="791"/>
            <ac:spMk id="66" creationId="{AA3AA00A-F8BD-1EC9-0983-7F5F2A23AF4E}"/>
          </ac:spMkLst>
        </pc:spChg>
        <pc:spChg chg="mod">
          <ac:chgData name="PPT Mr." userId="6442ff2356111531" providerId="LiveId" clId="{C011C353-811B-4EB6-9733-1AF244ADE40B}" dt="2023-05-29T07:29:13.939" v="6125" actId="207"/>
          <ac:spMkLst>
            <pc:docMk/>
            <pc:sldMk cId="1282947613" sldId="791"/>
            <ac:spMk id="74" creationId="{B776FCFE-297E-6AEA-CA88-C0341EA328FD}"/>
          </ac:spMkLst>
        </pc:spChg>
      </pc:sldChg>
      <pc:sldChg chg="add del">
        <pc:chgData name="PPT Mr." userId="6442ff2356111531" providerId="LiveId" clId="{C011C353-811B-4EB6-9733-1AF244ADE40B}" dt="2023-05-29T07:27:09.785" v="5991" actId="2890"/>
        <pc:sldMkLst>
          <pc:docMk/>
          <pc:sldMk cId="2426624294" sldId="791"/>
        </pc:sldMkLst>
      </pc:sldChg>
      <pc:sldChg chg="modSp add mod modTransition">
        <pc:chgData name="PPT Mr." userId="6442ff2356111531" providerId="LiveId" clId="{C011C353-811B-4EB6-9733-1AF244ADE40B}" dt="2023-05-29T07:30:56.261" v="6139"/>
        <pc:sldMkLst>
          <pc:docMk/>
          <pc:sldMk cId="33473430" sldId="792"/>
        </pc:sldMkLst>
        <pc:spChg chg="mod">
          <ac:chgData name="PPT Mr." userId="6442ff2356111531" providerId="LiveId" clId="{C011C353-811B-4EB6-9733-1AF244ADE40B}" dt="2023-05-29T07:29:16.459" v="6127"/>
          <ac:spMkLst>
            <pc:docMk/>
            <pc:sldMk cId="33473430" sldId="792"/>
            <ac:spMk id="76" creationId="{E7A4DAD2-03DB-C3ED-0BC6-239923F23AFF}"/>
          </ac:spMkLst>
        </pc:spChg>
        <pc:spChg chg="mod">
          <ac:chgData name="PPT Mr." userId="6442ff2356111531" providerId="LiveId" clId="{C011C353-811B-4EB6-9733-1AF244ADE40B}" dt="2023-05-29T07:29:19.574" v="6128" actId="207"/>
          <ac:spMkLst>
            <pc:docMk/>
            <pc:sldMk cId="33473430" sldId="792"/>
            <ac:spMk id="81" creationId="{5B237D39-4C3E-7C3B-C471-0A861AE046FE}"/>
          </ac:spMkLst>
        </pc:spChg>
      </pc:sldChg>
      <pc:sldChg chg="add del">
        <pc:chgData name="PPT Mr." userId="6442ff2356111531" providerId="LiveId" clId="{C011C353-811B-4EB6-9733-1AF244ADE40B}" dt="2023-05-29T07:27:09.372" v="5990" actId="2890"/>
        <pc:sldMkLst>
          <pc:docMk/>
          <pc:sldMk cId="2796560770" sldId="792"/>
        </pc:sldMkLst>
      </pc:sldChg>
      <pc:sldChg chg="modSp add mod modTransition">
        <pc:chgData name="PPT Mr." userId="6442ff2356111531" providerId="LiveId" clId="{C011C353-811B-4EB6-9733-1AF244ADE40B}" dt="2023-05-29T07:30:56.261" v="6139"/>
        <pc:sldMkLst>
          <pc:docMk/>
          <pc:sldMk cId="163690146" sldId="793"/>
        </pc:sldMkLst>
        <pc:spChg chg="mod">
          <ac:chgData name="PPT Mr." userId="6442ff2356111531" providerId="LiveId" clId="{C011C353-811B-4EB6-9733-1AF244ADE40B}" dt="2023-05-29T07:29:22.766" v="6130"/>
          <ac:spMkLst>
            <pc:docMk/>
            <pc:sldMk cId="163690146" sldId="793"/>
            <ac:spMk id="83" creationId="{C0AF0914-F4D1-A777-9609-5494B73DD621}"/>
          </ac:spMkLst>
        </pc:spChg>
        <pc:spChg chg="mod">
          <ac:chgData name="PPT Mr." userId="6442ff2356111531" providerId="LiveId" clId="{C011C353-811B-4EB6-9733-1AF244ADE40B}" dt="2023-05-29T07:29:29.400" v="6131" actId="207"/>
          <ac:spMkLst>
            <pc:docMk/>
            <pc:sldMk cId="163690146" sldId="793"/>
            <ac:spMk id="93" creationId="{2043B417-D211-7158-FE20-4AA69C357B62}"/>
          </ac:spMkLst>
        </pc:spChg>
      </pc:sldChg>
      <pc:sldChg chg="add del">
        <pc:chgData name="PPT Mr." userId="6442ff2356111531" providerId="LiveId" clId="{C011C353-811B-4EB6-9733-1AF244ADE40B}" dt="2023-05-29T07:27:08.980" v="5989" actId="2890"/>
        <pc:sldMkLst>
          <pc:docMk/>
          <pc:sldMk cId="1175996141" sldId="793"/>
        </pc:sldMkLst>
      </pc:sldChg>
      <pc:sldChg chg="add del">
        <pc:chgData name="PPT Mr." userId="6442ff2356111531" providerId="LiveId" clId="{C011C353-811B-4EB6-9733-1AF244ADE40B}" dt="2023-05-29T07:27:08.399" v="5988" actId="2890"/>
        <pc:sldMkLst>
          <pc:docMk/>
          <pc:sldMk cId="215511502" sldId="794"/>
        </pc:sldMkLst>
      </pc:sldChg>
      <pc:sldChg chg="add del">
        <pc:chgData name="PPT Mr." userId="6442ff2356111531" providerId="LiveId" clId="{C011C353-811B-4EB6-9733-1AF244ADE40B}" dt="2023-05-29T07:27:16.832" v="5996" actId="47"/>
        <pc:sldMkLst>
          <pc:docMk/>
          <pc:sldMk cId="517839432" sldId="794"/>
        </pc:sldMkLst>
      </pc:sldChg>
    </pc:docChg>
  </pc:docChgLst>
  <pc:docChgLst>
    <pc:chgData name="정태원" userId="b83db6e7-9ffa-471f-b7f6-89d85b45c552" providerId="ADAL" clId="{0016F9E7-91CC-4103-A34B-AF32DFEA6CBD}"/>
    <pc:docChg chg="custSel modSld">
      <pc:chgData name="정태원" userId="b83db6e7-9ffa-471f-b7f6-89d85b45c552" providerId="ADAL" clId="{0016F9E7-91CC-4103-A34B-AF32DFEA6CBD}" dt="2024-07-22T02:08:05.985" v="19" actId="478"/>
      <pc:docMkLst>
        <pc:docMk/>
      </pc:docMkLst>
      <pc:sldChg chg="delSp mod">
        <pc:chgData name="정태원" userId="b83db6e7-9ffa-471f-b7f6-89d85b45c552" providerId="ADAL" clId="{0016F9E7-91CC-4103-A34B-AF32DFEA6CBD}" dt="2024-07-22T02:08:05.985" v="19" actId="478"/>
        <pc:sldMkLst>
          <pc:docMk/>
          <pc:sldMk cId="797036100" sldId="2145"/>
        </pc:sldMkLst>
        <pc:picChg chg="del">
          <ac:chgData name="정태원" userId="b83db6e7-9ffa-471f-b7f6-89d85b45c552" providerId="ADAL" clId="{0016F9E7-91CC-4103-A34B-AF32DFEA6CBD}" dt="2024-07-22T02:08:05.985" v="19" actId="478"/>
          <ac:picMkLst>
            <pc:docMk/>
            <pc:sldMk cId="797036100" sldId="2145"/>
            <ac:picMk id="18" creationId="{BA53244D-3163-BAC2-BDB1-0ED1DE4F9D4E}"/>
          </ac:picMkLst>
        </pc:picChg>
      </pc:sldChg>
      <pc:sldChg chg="delSp mod">
        <pc:chgData name="정태원" userId="b83db6e7-9ffa-471f-b7f6-89d85b45c552" providerId="ADAL" clId="{0016F9E7-91CC-4103-A34B-AF32DFEA6CBD}" dt="2024-07-22T02:08:04.580" v="18" actId="478"/>
        <pc:sldMkLst>
          <pc:docMk/>
          <pc:sldMk cId="399266101" sldId="2146"/>
        </pc:sldMkLst>
        <pc:picChg chg="del">
          <ac:chgData name="정태원" userId="b83db6e7-9ffa-471f-b7f6-89d85b45c552" providerId="ADAL" clId="{0016F9E7-91CC-4103-A34B-AF32DFEA6CBD}" dt="2024-07-22T02:08:04.580" v="18" actId="478"/>
          <ac:picMkLst>
            <pc:docMk/>
            <pc:sldMk cId="399266101" sldId="2146"/>
            <ac:picMk id="4" creationId="{DD125AE7-A900-FD34-3CDE-5D460699D852}"/>
          </ac:picMkLst>
        </pc:picChg>
      </pc:sldChg>
      <pc:sldChg chg="delSp mod">
        <pc:chgData name="정태원" userId="b83db6e7-9ffa-471f-b7f6-89d85b45c552" providerId="ADAL" clId="{0016F9E7-91CC-4103-A34B-AF32DFEA6CBD}" dt="2024-07-22T02:08:03.047" v="17" actId="478"/>
        <pc:sldMkLst>
          <pc:docMk/>
          <pc:sldMk cId="183751666" sldId="2147"/>
        </pc:sldMkLst>
        <pc:picChg chg="del">
          <ac:chgData name="정태원" userId="b83db6e7-9ffa-471f-b7f6-89d85b45c552" providerId="ADAL" clId="{0016F9E7-91CC-4103-A34B-AF32DFEA6CBD}" dt="2024-07-22T02:08:03.047" v="17" actId="478"/>
          <ac:picMkLst>
            <pc:docMk/>
            <pc:sldMk cId="183751666" sldId="2147"/>
            <ac:picMk id="4" creationId="{C1999314-C530-B470-B6FA-FE3F1F4EE934}"/>
          </ac:picMkLst>
        </pc:picChg>
      </pc:sldChg>
      <pc:sldChg chg="delSp mod">
        <pc:chgData name="정태원" userId="b83db6e7-9ffa-471f-b7f6-89d85b45c552" providerId="ADAL" clId="{0016F9E7-91CC-4103-A34B-AF32DFEA6CBD}" dt="2024-07-22T02:08:01.703" v="16" actId="478"/>
        <pc:sldMkLst>
          <pc:docMk/>
          <pc:sldMk cId="4224435856" sldId="2148"/>
        </pc:sldMkLst>
        <pc:picChg chg="del">
          <ac:chgData name="정태원" userId="b83db6e7-9ffa-471f-b7f6-89d85b45c552" providerId="ADAL" clId="{0016F9E7-91CC-4103-A34B-AF32DFEA6CBD}" dt="2024-07-22T02:08:01.703" v="16" actId="478"/>
          <ac:picMkLst>
            <pc:docMk/>
            <pc:sldMk cId="4224435856" sldId="2148"/>
            <ac:picMk id="19" creationId="{F1BAF6CC-0804-731C-82D4-788CF4194059}"/>
          </ac:picMkLst>
        </pc:picChg>
        <pc:picChg chg="del">
          <ac:chgData name="정태원" userId="b83db6e7-9ffa-471f-b7f6-89d85b45c552" providerId="ADAL" clId="{0016F9E7-91CC-4103-A34B-AF32DFEA6CBD}" dt="2024-07-22T02:08:01.703" v="16" actId="478"/>
          <ac:picMkLst>
            <pc:docMk/>
            <pc:sldMk cId="4224435856" sldId="2148"/>
            <ac:picMk id="21" creationId="{EEEEF0A1-C5DA-B08C-AB99-39F8AF9206F9}"/>
          </ac:picMkLst>
        </pc:picChg>
      </pc:sldChg>
      <pc:sldChg chg="delSp mod">
        <pc:chgData name="정태원" userId="b83db6e7-9ffa-471f-b7f6-89d85b45c552" providerId="ADAL" clId="{0016F9E7-91CC-4103-A34B-AF32DFEA6CBD}" dt="2024-07-22T02:07:59.750" v="15" actId="478"/>
        <pc:sldMkLst>
          <pc:docMk/>
          <pc:sldMk cId="423658281" sldId="2149"/>
        </pc:sldMkLst>
        <pc:picChg chg="del">
          <ac:chgData name="정태원" userId="b83db6e7-9ffa-471f-b7f6-89d85b45c552" providerId="ADAL" clId="{0016F9E7-91CC-4103-A34B-AF32DFEA6CBD}" dt="2024-07-22T02:07:59.750" v="15" actId="478"/>
          <ac:picMkLst>
            <pc:docMk/>
            <pc:sldMk cId="423658281" sldId="2149"/>
            <ac:picMk id="15" creationId="{FFA02F68-E42B-661B-6654-6801C441F7D0}"/>
          </ac:picMkLst>
        </pc:picChg>
      </pc:sldChg>
      <pc:sldChg chg="delSp mod">
        <pc:chgData name="정태원" userId="b83db6e7-9ffa-471f-b7f6-89d85b45c552" providerId="ADAL" clId="{0016F9E7-91CC-4103-A34B-AF32DFEA6CBD}" dt="2024-07-22T02:07:57.891" v="14" actId="478"/>
        <pc:sldMkLst>
          <pc:docMk/>
          <pc:sldMk cId="313904363" sldId="2150"/>
        </pc:sldMkLst>
        <pc:spChg chg="del">
          <ac:chgData name="정태원" userId="b83db6e7-9ffa-471f-b7f6-89d85b45c552" providerId="ADAL" clId="{0016F9E7-91CC-4103-A34B-AF32DFEA6CBD}" dt="2024-07-22T02:07:57.891" v="14" actId="478"/>
          <ac:spMkLst>
            <pc:docMk/>
            <pc:sldMk cId="313904363" sldId="2150"/>
            <ac:spMk id="18" creationId="{ADF2B911-53DD-299B-A531-3BEC0F7BCB70}"/>
          </ac:spMkLst>
        </pc:spChg>
        <pc:spChg chg="del">
          <ac:chgData name="정태원" userId="b83db6e7-9ffa-471f-b7f6-89d85b45c552" providerId="ADAL" clId="{0016F9E7-91CC-4103-A34B-AF32DFEA6CBD}" dt="2024-07-22T02:07:57.891" v="14" actId="478"/>
          <ac:spMkLst>
            <pc:docMk/>
            <pc:sldMk cId="313904363" sldId="2150"/>
            <ac:spMk id="19" creationId="{5345E086-894D-6201-8473-8171C460FAA3}"/>
          </ac:spMkLst>
        </pc:spChg>
        <pc:picChg chg="del">
          <ac:chgData name="정태원" userId="b83db6e7-9ffa-471f-b7f6-89d85b45c552" providerId="ADAL" clId="{0016F9E7-91CC-4103-A34B-AF32DFEA6CBD}" dt="2024-07-22T02:07:57.891" v="14" actId="478"/>
          <ac:picMkLst>
            <pc:docMk/>
            <pc:sldMk cId="313904363" sldId="2150"/>
            <ac:picMk id="4" creationId="{494D835D-429B-9A75-C43C-547B571EB170}"/>
          </ac:picMkLst>
        </pc:picChg>
        <pc:picChg chg="del">
          <ac:chgData name="정태원" userId="b83db6e7-9ffa-471f-b7f6-89d85b45c552" providerId="ADAL" clId="{0016F9E7-91CC-4103-A34B-AF32DFEA6CBD}" dt="2024-07-22T02:07:57.891" v="14" actId="478"/>
          <ac:picMkLst>
            <pc:docMk/>
            <pc:sldMk cId="313904363" sldId="2150"/>
            <ac:picMk id="15" creationId="{FB1BD676-2773-BB91-6E9A-8FDCFE4BE15D}"/>
          </ac:picMkLst>
        </pc:picChg>
      </pc:sldChg>
      <pc:sldChg chg="delSp mod">
        <pc:chgData name="정태원" userId="b83db6e7-9ffa-471f-b7f6-89d85b45c552" providerId="ADAL" clId="{0016F9E7-91CC-4103-A34B-AF32DFEA6CBD}" dt="2024-07-22T02:07:55.801" v="13" actId="478"/>
        <pc:sldMkLst>
          <pc:docMk/>
          <pc:sldMk cId="13157568" sldId="2151"/>
        </pc:sldMkLst>
        <pc:picChg chg="del">
          <ac:chgData name="정태원" userId="b83db6e7-9ffa-471f-b7f6-89d85b45c552" providerId="ADAL" clId="{0016F9E7-91CC-4103-A34B-AF32DFEA6CBD}" dt="2024-07-22T02:07:55.801" v="13" actId="478"/>
          <ac:picMkLst>
            <pc:docMk/>
            <pc:sldMk cId="13157568" sldId="2151"/>
            <ac:picMk id="20" creationId="{74201CF3-D8D5-0EF3-609B-654EA537D9FD}"/>
          </ac:picMkLst>
        </pc:picChg>
        <pc:picChg chg="del">
          <ac:chgData name="정태원" userId="b83db6e7-9ffa-471f-b7f6-89d85b45c552" providerId="ADAL" clId="{0016F9E7-91CC-4103-A34B-AF32DFEA6CBD}" dt="2024-07-22T02:07:55.801" v="13" actId="478"/>
          <ac:picMkLst>
            <pc:docMk/>
            <pc:sldMk cId="13157568" sldId="2151"/>
            <ac:picMk id="76" creationId="{5958F561-6CB4-403D-D19E-9CA77F18789D}"/>
          </ac:picMkLst>
        </pc:picChg>
        <pc:picChg chg="del">
          <ac:chgData name="정태원" userId="b83db6e7-9ffa-471f-b7f6-89d85b45c552" providerId="ADAL" clId="{0016F9E7-91CC-4103-A34B-AF32DFEA6CBD}" dt="2024-07-22T02:07:55.801" v="13" actId="478"/>
          <ac:picMkLst>
            <pc:docMk/>
            <pc:sldMk cId="13157568" sldId="2151"/>
            <ac:picMk id="90" creationId="{13076ED6-E9FE-1584-8438-2BC31AA3888D}"/>
          </ac:picMkLst>
        </pc:picChg>
        <pc:picChg chg="del">
          <ac:chgData name="정태원" userId="b83db6e7-9ffa-471f-b7f6-89d85b45c552" providerId="ADAL" clId="{0016F9E7-91CC-4103-A34B-AF32DFEA6CBD}" dt="2024-07-22T02:07:55.801" v="13" actId="478"/>
          <ac:picMkLst>
            <pc:docMk/>
            <pc:sldMk cId="13157568" sldId="2151"/>
            <ac:picMk id="99" creationId="{59E20885-E4BA-4278-F685-BA21F4F59F47}"/>
          </ac:picMkLst>
        </pc:picChg>
      </pc:sldChg>
      <pc:sldChg chg="delSp mod">
        <pc:chgData name="정태원" userId="b83db6e7-9ffa-471f-b7f6-89d85b45c552" providerId="ADAL" clId="{0016F9E7-91CC-4103-A34B-AF32DFEA6CBD}" dt="2024-07-22T02:07:53.927" v="12" actId="478"/>
        <pc:sldMkLst>
          <pc:docMk/>
          <pc:sldMk cId="3746902320" sldId="2152"/>
        </pc:sldMkLst>
        <pc:picChg chg="del">
          <ac:chgData name="정태원" userId="b83db6e7-9ffa-471f-b7f6-89d85b45c552" providerId="ADAL" clId="{0016F9E7-91CC-4103-A34B-AF32DFEA6CBD}" dt="2024-07-22T02:07:53.927" v="12" actId="478"/>
          <ac:picMkLst>
            <pc:docMk/>
            <pc:sldMk cId="3746902320" sldId="2152"/>
            <ac:picMk id="4" creationId="{EF57E346-9D5E-2EAC-4C9B-565167403930}"/>
          </ac:picMkLst>
        </pc:picChg>
      </pc:sldChg>
      <pc:sldChg chg="delSp modSp mod">
        <pc:chgData name="정태원" userId="b83db6e7-9ffa-471f-b7f6-89d85b45c552" providerId="ADAL" clId="{0016F9E7-91CC-4103-A34B-AF32DFEA6CBD}" dt="2024-07-22T02:07:52.519" v="11" actId="478"/>
        <pc:sldMkLst>
          <pc:docMk/>
          <pc:sldMk cId="3407795292" sldId="2153"/>
        </pc:sldMkLst>
        <pc:picChg chg="del mod">
          <ac:chgData name="정태원" userId="b83db6e7-9ffa-471f-b7f6-89d85b45c552" providerId="ADAL" clId="{0016F9E7-91CC-4103-A34B-AF32DFEA6CBD}" dt="2024-07-22T02:07:52.519" v="11" actId="478"/>
          <ac:picMkLst>
            <pc:docMk/>
            <pc:sldMk cId="3407795292" sldId="2153"/>
            <ac:picMk id="39" creationId="{439FD148-2003-BC93-04E8-1F13091DF287}"/>
          </ac:picMkLst>
        </pc:picChg>
      </pc:sldChg>
      <pc:sldChg chg="delSp mod">
        <pc:chgData name="정태원" userId="b83db6e7-9ffa-471f-b7f6-89d85b45c552" providerId="ADAL" clId="{0016F9E7-91CC-4103-A34B-AF32DFEA6CBD}" dt="2024-07-22T02:07:50.351" v="9" actId="478"/>
        <pc:sldMkLst>
          <pc:docMk/>
          <pc:sldMk cId="3753309094" sldId="2154"/>
        </pc:sldMkLst>
        <pc:picChg chg="del">
          <ac:chgData name="정태원" userId="b83db6e7-9ffa-471f-b7f6-89d85b45c552" providerId="ADAL" clId="{0016F9E7-91CC-4103-A34B-AF32DFEA6CBD}" dt="2024-07-22T02:07:50.351" v="9" actId="478"/>
          <ac:picMkLst>
            <pc:docMk/>
            <pc:sldMk cId="3753309094" sldId="2154"/>
            <ac:picMk id="6" creationId="{2FD04DA7-D450-B9BB-377F-DF398503C816}"/>
          </ac:picMkLst>
        </pc:picChg>
        <pc:picChg chg="del">
          <ac:chgData name="정태원" userId="b83db6e7-9ffa-471f-b7f6-89d85b45c552" providerId="ADAL" clId="{0016F9E7-91CC-4103-A34B-AF32DFEA6CBD}" dt="2024-07-22T02:07:50.351" v="9" actId="478"/>
          <ac:picMkLst>
            <pc:docMk/>
            <pc:sldMk cId="3753309094" sldId="2154"/>
            <ac:picMk id="9" creationId="{C39ABC1D-3A52-98EF-5382-0CDD92BC6A64}"/>
          </ac:picMkLst>
        </pc:picChg>
      </pc:sldChg>
      <pc:sldChg chg="delSp mod">
        <pc:chgData name="정태원" userId="b83db6e7-9ffa-471f-b7f6-89d85b45c552" providerId="ADAL" clId="{0016F9E7-91CC-4103-A34B-AF32DFEA6CBD}" dt="2024-07-22T02:07:46.839" v="8" actId="478"/>
        <pc:sldMkLst>
          <pc:docMk/>
          <pc:sldMk cId="1451613818" sldId="2155"/>
        </pc:sldMkLst>
        <pc:picChg chg="del">
          <ac:chgData name="정태원" userId="b83db6e7-9ffa-471f-b7f6-89d85b45c552" providerId="ADAL" clId="{0016F9E7-91CC-4103-A34B-AF32DFEA6CBD}" dt="2024-07-22T02:07:46.839" v="8" actId="478"/>
          <ac:picMkLst>
            <pc:docMk/>
            <pc:sldMk cId="1451613818" sldId="2155"/>
            <ac:picMk id="4" creationId="{D5DA560D-79D8-8A2D-C59B-6B1F4FC4157B}"/>
          </ac:picMkLst>
        </pc:picChg>
        <pc:picChg chg="del">
          <ac:chgData name="정태원" userId="b83db6e7-9ffa-471f-b7f6-89d85b45c552" providerId="ADAL" clId="{0016F9E7-91CC-4103-A34B-AF32DFEA6CBD}" dt="2024-07-22T02:07:46.839" v="8" actId="478"/>
          <ac:picMkLst>
            <pc:docMk/>
            <pc:sldMk cId="1451613818" sldId="2155"/>
            <ac:picMk id="17" creationId="{59E3C150-9A78-EF14-24D3-1E64825EBE87}"/>
          </ac:picMkLst>
        </pc:picChg>
      </pc:sldChg>
      <pc:sldChg chg="delSp mod">
        <pc:chgData name="정태원" userId="b83db6e7-9ffa-471f-b7f6-89d85b45c552" providerId="ADAL" clId="{0016F9E7-91CC-4103-A34B-AF32DFEA6CBD}" dt="2024-07-22T02:07:44.828" v="7" actId="478"/>
        <pc:sldMkLst>
          <pc:docMk/>
          <pc:sldMk cId="2041779043" sldId="2156"/>
        </pc:sldMkLst>
        <pc:picChg chg="del">
          <ac:chgData name="정태원" userId="b83db6e7-9ffa-471f-b7f6-89d85b45c552" providerId="ADAL" clId="{0016F9E7-91CC-4103-A34B-AF32DFEA6CBD}" dt="2024-07-22T02:07:44.828" v="7" actId="478"/>
          <ac:picMkLst>
            <pc:docMk/>
            <pc:sldMk cId="2041779043" sldId="2156"/>
            <ac:picMk id="4" creationId="{8D24B4CE-2627-1F45-47EE-4C7A41A4E13D}"/>
          </ac:picMkLst>
        </pc:picChg>
        <pc:picChg chg="del">
          <ac:chgData name="정태원" userId="b83db6e7-9ffa-471f-b7f6-89d85b45c552" providerId="ADAL" clId="{0016F9E7-91CC-4103-A34B-AF32DFEA6CBD}" dt="2024-07-22T02:07:44.828" v="7" actId="478"/>
          <ac:picMkLst>
            <pc:docMk/>
            <pc:sldMk cId="2041779043" sldId="2156"/>
            <ac:picMk id="17" creationId="{93B04FF9-96B8-E5B7-47D8-5BFBC69C5DD1}"/>
          </ac:picMkLst>
        </pc:picChg>
      </pc:sldChg>
      <pc:sldChg chg="delSp mod">
        <pc:chgData name="정태원" userId="b83db6e7-9ffa-471f-b7f6-89d85b45c552" providerId="ADAL" clId="{0016F9E7-91CC-4103-A34B-AF32DFEA6CBD}" dt="2024-07-22T02:07:42.144" v="6" actId="478"/>
        <pc:sldMkLst>
          <pc:docMk/>
          <pc:sldMk cId="3216324495" sldId="2157"/>
        </pc:sldMkLst>
        <pc:picChg chg="del">
          <ac:chgData name="정태원" userId="b83db6e7-9ffa-471f-b7f6-89d85b45c552" providerId="ADAL" clId="{0016F9E7-91CC-4103-A34B-AF32DFEA6CBD}" dt="2024-07-22T02:07:42.144" v="6" actId="478"/>
          <ac:picMkLst>
            <pc:docMk/>
            <pc:sldMk cId="3216324495" sldId="2157"/>
            <ac:picMk id="6" creationId="{A7DC0685-424A-2B5C-3A7E-8276194B826D}"/>
          </ac:picMkLst>
        </pc:picChg>
      </pc:sldChg>
      <pc:sldChg chg="delSp mod">
        <pc:chgData name="정태원" userId="b83db6e7-9ffa-471f-b7f6-89d85b45c552" providerId="ADAL" clId="{0016F9E7-91CC-4103-A34B-AF32DFEA6CBD}" dt="2024-07-22T02:07:38.550" v="5" actId="478"/>
        <pc:sldMkLst>
          <pc:docMk/>
          <pc:sldMk cId="4117288333" sldId="2158"/>
        </pc:sldMkLst>
        <pc:picChg chg="del">
          <ac:chgData name="정태원" userId="b83db6e7-9ffa-471f-b7f6-89d85b45c552" providerId="ADAL" clId="{0016F9E7-91CC-4103-A34B-AF32DFEA6CBD}" dt="2024-07-22T02:07:38.550" v="5" actId="478"/>
          <ac:picMkLst>
            <pc:docMk/>
            <pc:sldMk cId="4117288333" sldId="2158"/>
            <ac:picMk id="9" creationId="{48B525E2-2A7D-47CD-6AC8-125F195D0EB8}"/>
          </ac:picMkLst>
        </pc:picChg>
      </pc:sldChg>
      <pc:sldChg chg="delSp mod">
        <pc:chgData name="정태원" userId="b83db6e7-9ffa-471f-b7f6-89d85b45c552" providerId="ADAL" clId="{0016F9E7-91CC-4103-A34B-AF32DFEA6CBD}" dt="2024-07-22T02:07:34.264" v="4" actId="478"/>
        <pc:sldMkLst>
          <pc:docMk/>
          <pc:sldMk cId="2884561664" sldId="2164"/>
        </pc:sldMkLst>
        <pc:picChg chg="del">
          <ac:chgData name="정태원" userId="b83db6e7-9ffa-471f-b7f6-89d85b45c552" providerId="ADAL" clId="{0016F9E7-91CC-4103-A34B-AF32DFEA6CBD}" dt="2024-07-22T02:07:34.264" v="4" actId="478"/>
          <ac:picMkLst>
            <pc:docMk/>
            <pc:sldMk cId="2884561664" sldId="2164"/>
            <ac:picMk id="4" creationId="{A7D7BBCF-18E3-2377-0D90-A2C50E01CF8C}"/>
          </ac:picMkLst>
        </pc:picChg>
      </pc:sldChg>
      <pc:sldChg chg="delSp mod">
        <pc:chgData name="정태원" userId="b83db6e7-9ffa-471f-b7f6-89d85b45c552" providerId="ADAL" clId="{0016F9E7-91CC-4103-A34B-AF32DFEA6CBD}" dt="2024-07-22T02:07:32.256" v="3" actId="478"/>
        <pc:sldMkLst>
          <pc:docMk/>
          <pc:sldMk cId="1478157087" sldId="2165"/>
        </pc:sldMkLst>
        <pc:picChg chg="del">
          <ac:chgData name="정태원" userId="b83db6e7-9ffa-471f-b7f6-89d85b45c552" providerId="ADAL" clId="{0016F9E7-91CC-4103-A34B-AF32DFEA6CBD}" dt="2024-07-22T02:07:32.256" v="3" actId="478"/>
          <ac:picMkLst>
            <pc:docMk/>
            <pc:sldMk cId="1478157087" sldId="2165"/>
            <ac:picMk id="6" creationId="{EFCF7D3B-7EAE-869B-B784-1EC9573770D2}"/>
          </ac:picMkLst>
        </pc:picChg>
      </pc:sldChg>
      <pc:sldChg chg="delSp mod">
        <pc:chgData name="정태원" userId="b83db6e7-9ffa-471f-b7f6-89d85b45c552" providerId="ADAL" clId="{0016F9E7-91CC-4103-A34B-AF32DFEA6CBD}" dt="2024-07-22T02:07:30.187" v="2" actId="478"/>
        <pc:sldMkLst>
          <pc:docMk/>
          <pc:sldMk cId="2835405565" sldId="2166"/>
        </pc:sldMkLst>
        <pc:picChg chg="del">
          <ac:chgData name="정태원" userId="b83db6e7-9ffa-471f-b7f6-89d85b45c552" providerId="ADAL" clId="{0016F9E7-91CC-4103-A34B-AF32DFEA6CBD}" dt="2024-07-22T02:07:30.187" v="2" actId="478"/>
          <ac:picMkLst>
            <pc:docMk/>
            <pc:sldMk cId="2835405565" sldId="2166"/>
            <ac:picMk id="4" creationId="{D647C8C3-680F-B81B-6FA0-F79FD75C78E1}"/>
          </ac:picMkLst>
        </pc:picChg>
      </pc:sldChg>
      <pc:sldChg chg="delSp mod">
        <pc:chgData name="정태원" userId="b83db6e7-9ffa-471f-b7f6-89d85b45c552" providerId="ADAL" clId="{0016F9E7-91CC-4103-A34B-AF32DFEA6CBD}" dt="2024-07-22T02:07:27.777" v="1" actId="478"/>
        <pc:sldMkLst>
          <pc:docMk/>
          <pc:sldMk cId="1401448142" sldId="2167"/>
        </pc:sldMkLst>
        <pc:picChg chg="del">
          <ac:chgData name="정태원" userId="b83db6e7-9ffa-471f-b7f6-89d85b45c552" providerId="ADAL" clId="{0016F9E7-91CC-4103-A34B-AF32DFEA6CBD}" dt="2024-07-22T02:07:27.777" v="1" actId="478"/>
          <ac:picMkLst>
            <pc:docMk/>
            <pc:sldMk cId="1401448142" sldId="2167"/>
            <ac:picMk id="6" creationId="{CCC7A54F-DD0D-EB20-F9B7-D21FF9CEE157}"/>
          </ac:picMkLst>
        </pc:picChg>
      </pc:sldChg>
      <pc:sldChg chg="delSp mod">
        <pc:chgData name="정태원" userId="b83db6e7-9ffa-471f-b7f6-89d85b45c552" providerId="ADAL" clId="{0016F9E7-91CC-4103-A34B-AF32DFEA6CBD}" dt="2024-07-22T02:07:23.983" v="0" actId="478"/>
        <pc:sldMkLst>
          <pc:docMk/>
          <pc:sldMk cId="3156661923" sldId="2169"/>
        </pc:sldMkLst>
        <pc:picChg chg="del">
          <ac:chgData name="정태원" userId="b83db6e7-9ffa-471f-b7f6-89d85b45c552" providerId="ADAL" clId="{0016F9E7-91CC-4103-A34B-AF32DFEA6CBD}" dt="2024-07-22T02:07:23.983" v="0" actId="478"/>
          <ac:picMkLst>
            <pc:docMk/>
            <pc:sldMk cId="3156661923" sldId="2169"/>
            <ac:picMk id="4" creationId="{A4AAD841-15CB-7F81-C72C-34ECEA4CF6CE}"/>
          </ac:picMkLst>
        </pc:picChg>
      </pc:sldChg>
    </pc:docChg>
  </pc:docChgLst>
  <pc:docChgLst>
    <pc:chgData name="한 지은" userId="c1d00ca1-8c44-47c7-9aa9-9e0cbc1e672d" providerId="ADAL" clId="{3FC8D680-A1C4-4F06-A1AC-8471FE19CB68}"/>
    <pc:docChg chg="undo custSel addSld delSld modSld sldOrd addSection modSection">
      <pc:chgData name="한 지은" userId="c1d00ca1-8c44-47c7-9aa9-9e0cbc1e672d" providerId="ADAL" clId="{3FC8D680-A1C4-4F06-A1AC-8471FE19CB68}" dt="2024-05-28T02:06:48.560" v="123" actId="12789"/>
      <pc:docMkLst>
        <pc:docMk/>
      </pc:docMkLst>
      <pc:sldChg chg="delSp add mod">
        <pc:chgData name="한 지은" userId="c1d00ca1-8c44-47c7-9aa9-9e0cbc1e672d" providerId="ADAL" clId="{3FC8D680-A1C4-4F06-A1AC-8471FE19CB68}" dt="2024-05-28T01:28:20.019" v="10" actId="478"/>
        <pc:sldMkLst>
          <pc:docMk/>
          <pc:sldMk cId="4087377709" sldId="2078"/>
        </pc:sldMkLst>
        <pc:picChg chg="del">
          <ac:chgData name="한 지은" userId="c1d00ca1-8c44-47c7-9aa9-9e0cbc1e672d" providerId="ADAL" clId="{3FC8D680-A1C4-4F06-A1AC-8471FE19CB68}" dt="2024-05-28T01:28:20.019" v="10" actId="478"/>
          <ac:picMkLst>
            <pc:docMk/>
            <pc:sldMk cId="4087377709" sldId="2078"/>
            <ac:picMk id="4" creationId="{AAF8778B-B3B2-AE0B-F60C-B8A02AFFB550}"/>
          </ac:picMkLst>
        </pc:picChg>
      </pc:sldChg>
      <pc:sldChg chg="delSp add mod ord">
        <pc:chgData name="한 지은" userId="c1d00ca1-8c44-47c7-9aa9-9e0cbc1e672d" providerId="ADAL" clId="{3FC8D680-A1C4-4F06-A1AC-8471FE19CB68}" dt="2024-05-28T01:28:28.082" v="18" actId="478"/>
        <pc:sldMkLst>
          <pc:docMk/>
          <pc:sldMk cId="3870579716" sldId="2079"/>
        </pc:sldMkLst>
        <pc:picChg chg="del">
          <ac:chgData name="한 지은" userId="c1d00ca1-8c44-47c7-9aa9-9e0cbc1e672d" providerId="ADAL" clId="{3FC8D680-A1C4-4F06-A1AC-8471FE19CB68}" dt="2024-05-28T01:28:28.082" v="18" actId="478"/>
          <ac:picMkLst>
            <pc:docMk/>
            <pc:sldMk cId="3870579716" sldId="2079"/>
            <ac:picMk id="22" creationId="{92012A38-A57C-87A6-56B2-047C1BEA940F}"/>
          </ac:picMkLst>
        </pc:picChg>
      </pc:sldChg>
      <pc:sldChg chg="delSp add mod">
        <pc:chgData name="한 지은" userId="c1d00ca1-8c44-47c7-9aa9-9e0cbc1e672d" providerId="ADAL" clId="{3FC8D680-A1C4-4F06-A1AC-8471FE19CB68}" dt="2024-05-28T01:28:44.962" v="28" actId="478"/>
        <pc:sldMkLst>
          <pc:docMk/>
          <pc:sldMk cId="1680741933" sldId="2080"/>
        </pc:sldMkLst>
        <pc:picChg chg="del">
          <ac:chgData name="한 지은" userId="c1d00ca1-8c44-47c7-9aa9-9e0cbc1e672d" providerId="ADAL" clId="{3FC8D680-A1C4-4F06-A1AC-8471FE19CB68}" dt="2024-05-28T01:28:44.962" v="28" actId="478"/>
          <ac:picMkLst>
            <pc:docMk/>
            <pc:sldMk cId="1680741933" sldId="2080"/>
            <ac:picMk id="4" creationId="{751B3E4F-FF15-8BC7-686D-A584E6E1492F}"/>
          </ac:picMkLst>
        </pc:picChg>
      </pc:sldChg>
      <pc:sldChg chg="delSp add mod">
        <pc:chgData name="한 지은" userId="c1d00ca1-8c44-47c7-9aa9-9e0cbc1e672d" providerId="ADAL" clId="{3FC8D680-A1C4-4F06-A1AC-8471FE19CB68}" dt="2024-05-28T01:28:24.526" v="14" actId="478"/>
        <pc:sldMkLst>
          <pc:docMk/>
          <pc:sldMk cId="4211474057" sldId="2081"/>
        </pc:sldMkLst>
        <pc:picChg chg="del">
          <ac:chgData name="한 지은" userId="c1d00ca1-8c44-47c7-9aa9-9e0cbc1e672d" providerId="ADAL" clId="{3FC8D680-A1C4-4F06-A1AC-8471FE19CB68}" dt="2024-05-28T01:28:24.526" v="14" actId="478"/>
          <ac:picMkLst>
            <pc:docMk/>
            <pc:sldMk cId="4211474057" sldId="2081"/>
            <ac:picMk id="30" creationId="{F0B4B635-A4C6-6175-9436-E55CD865B5C4}"/>
          </ac:picMkLst>
        </pc:picChg>
      </pc:sldChg>
      <pc:sldChg chg="delSp modSp add mod">
        <pc:chgData name="한 지은" userId="c1d00ca1-8c44-47c7-9aa9-9e0cbc1e672d" providerId="ADAL" clId="{3FC8D680-A1C4-4F06-A1AC-8471FE19CB68}" dt="2024-05-28T01:39:55.412" v="109" actId="165"/>
        <pc:sldMkLst>
          <pc:docMk/>
          <pc:sldMk cId="2154623513" sldId="2082"/>
        </pc:sldMkLst>
        <pc:spChg chg="mod topLvl">
          <ac:chgData name="한 지은" userId="c1d00ca1-8c44-47c7-9aa9-9e0cbc1e672d" providerId="ADAL" clId="{3FC8D680-A1C4-4F06-A1AC-8471FE19CB68}" dt="2024-05-28T01:39:55.412" v="109" actId="165"/>
          <ac:spMkLst>
            <pc:docMk/>
            <pc:sldMk cId="2154623513" sldId="2082"/>
            <ac:spMk id="42" creationId="{245AD9C0-421C-48C0-3745-6C2307CC93AB}"/>
          </ac:spMkLst>
        </pc:spChg>
        <pc:spChg chg="mod topLvl">
          <ac:chgData name="한 지은" userId="c1d00ca1-8c44-47c7-9aa9-9e0cbc1e672d" providerId="ADAL" clId="{3FC8D680-A1C4-4F06-A1AC-8471FE19CB68}" dt="2024-05-28T01:39:55.412" v="109" actId="165"/>
          <ac:spMkLst>
            <pc:docMk/>
            <pc:sldMk cId="2154623513" sldId="2082"/>
            <ac:spMk id="43" creationId="{D66AF909-0854-FB7A-A202-7D6CAE503EB6}"/>
          </ac:spMkLst>
        </pc:spChg>
        <pc:grpChg chg="del">
          <ac:chgData name="한 지은" userId="c1d00ca1-8c44-47c7-9aa9-9e0cbc1e672d" providerId="ADAL" clId="{3FC8D680-A1C4-4F06-A1AC-8471FE19CB68}" dt="2024-05-28T01:39:55.412" v="109" actId="165"/>
          <ac:grpSpMkLst>
            <pc:docMk/>
            <pc:sldMk cId="2154623513" sldId="2082"/>
            <ac:grpSpMk id="44" creationId="{B831A803-D0A8-BB3A-3566-523F9745AC69}"/>
          </ac:grpSpMkLst>
        </pc:grpChg>
        <pc:picChg chg="del">
          <ac:chgData name="한 지은" userId="c1d00ca1-8c44-47c7-9aa9-9e0cbc1e672d" providerId="ADAL" clId="{3FC8D680-A1C4-4F06-A1AC-8471FE19CB68}" dt="2024-05-28T01:28:21.233" v="11" actId="478"/>
          <ac:picMkLst>
            <pc:docMk/>
            <pc:sldMk cId="2154623513" sldId="2082"/>
            <ac:picMk id="6" creationId="{799A707D-3F1C-D8FA-46A1-BFEB22E0C377}"/>
          </ac:picMkLst>
        </pc:picChg>
        <pc:picChg chg="del">
          <ac:chgData name="한 지은" userId="c1d00ca1-8c44-47c7-9aa9-9e0cbc1e672d" providerId="ADAL" clId="{3FC8D680-A1C4-4F06-A1AC-8471FE19CB68}" dt="2024-05-28T01:28:21.592" v="12" actId="478"/>
          <ac:picMkLst>
            <pc:docMk/>
            <pc:sldMk cId="2154623513" sldId="2082"/>
            <ac:picMk id="10" creationId="{AE3EB91D-FDFD-5F07-C851-11037BDD53FB}"/>
          </ac:picMkLst>
        </pc:picChg>
      </pc:sldChg>
      <pc:sldChg chg="addSp delSp modSp add mod">
        <pc:chgData name="한 지은" userId="c1d00ca1-8c44-47c7-9aa9-9e0cbc1e672d" providerId="ADAL" clId="{3FC8D680-A1C4-4F06-A1AC-8471FE19CB68}" dt="2024-05-28T01:32:40.780" v="97" actId="692"/>
        <pc:sldMkLst>
          <pc:docMk/>
          <pc:sldMk cId="1181285579" sldId="2083"/>
        </pc:sldMkLst>
        <pc:spChg chg="mod">
          <ac:chgData name="한 지은" userId="c1d00ca1-8c44-47c7-9aa9-9e0cbc1e672d" providerId="ADAL" clId="{3FC8D680-A1C4-4F06-A1AC-8471FE19CB68}" dt="2024-05-28T01:29:57.686" v="49" actId="14100"/>
          <ac:spMkLst>
            <pc:docMk/>
            <pc:sldMk cId="1181285579" sldId="2083"/>
            <ac:spMk id="7" creationId="{6A67A3F5-2474-94F3-5880-48E2C5B8653D}"/>
          </ac:spMkLst>
        </pc:spChg>
        <pc:spChg chg="mod">
          <ac:chgData name="한 지은" userId="c1d00ca1-8c44-47c7-9aa9-9e0cbc1e672d" providerId="ADAL" clId="{3FC8D680-A1C4-4F06-A1AC-8471FE19CB68}" dt="2024-05-28T01:29:59.576" v="50" actId="1076"/>
          <ac:spMkLst>
            <pc:docMk/>
            <pc:sldMk cId="1181285579" sldId="2083"/>
            <ac:spMk id="24" creationId="{18A5ED64-27BF-9978-35EC-91B0AD2E8FAF}"/>
          </ac:spMkLst>
        </pc:spChg>
        <pc:spChg chg="mod">
          <ac:chgData name="한 지은" userId="c1d00ca1-8c44-47c7-9aa9-9e0cbc1e672d" providerId="ADAL" clId="{3FC8D680-A1C4-4F06-A1AC-8471FE19CB68}" dt="2024-05-28T01:29:59.576" v="50" actId="1076"/>
          <ac:spMkLst>
            <pc:docMk/>
            <pc:sldMk cId="1181285579" sldId="2083"/>
            <ac:spMk id="25" creationId="{0246C85A-4496-860E-32FF-571E43428720}"/>
          </ac:spMkLst>
        </pc:spChg>
        <pc:spChg chg="mod">
          <ac:chgData name="한 지은" userId="c1d00ca1-8c44-47c7-9aa9-9e0cbc1e672d" providerId="ADAL" clId="{3FC8D680-A1C4-4F06-A1AC-8471FE19CB68}" dt="2024-05-28T01:29:59.576" v="50" actId="1076"/>
          <ac:spMkLst>
            <pc:docMk/>
            <pc:sldMk cId="1181285579" sldId="2083"/>
            <ac:spMk id="34" creationId="{664D2319-BBF8-D018-D01D-2A9C5EB84511}"/>
          </ac:spMkLst>
        </pc:spChg>
        <pc:spChg chg="mod">
          <ac:chgData name="한 지은" userId="c1d00ca1-8c44-47c7-9aa9-9e0cbc1e672d" providerId="ADAL" clId="{3FC8D680-A1C4-4F06-A1AC-8471FE19CB68}" dt="2024-05-28T01:29:59.576" v="50" actId="1076"/>
          <ac:spMkLst>
            <pc:docMk/>
            <pc:sldMk cId="1181285579" sldId="2083"/>
            <ac:spMk id="61" creationId="{5092C32A-7411-C933-A1F8-43D59EDBD451}"/>
          </ac:spMkLst>
        </pc:spChg>
        <pc:spChg chg="mod">
          <ac:chgData name="한 지은" userId="c1d00ca1-8c44-47c7-9aa9-9e0cbc1e672d" providerId="ADAL" clId="{3FC8D680-A1C4-4F06-A1AC-8471FE19CB68}" dt="2024-05-28T01:29:59.576" v="50" actId="1076"/>
          <ac:spMkLst>
            <pc:docMk/>
            <pc:sldMk cId="1181285579" sldId="2083"/>
            <ac:spMk id="63" creationId="{DB61F653-A516-FA76-E44C-46277487632A}"/>
          </ac:spMkLst>
        </pc:spChg>
        <pc:spChg chg="mod">
          <ac:chgData name="한 지은" userId="c1d00ca1-8c44-47c7-9aa9-9e0cbc1e672d" providerId="ADAL" clId="{3FC8D680-A1C4-4F06-A1AC-8471FE19CB68}" dt="2024-05-28T01:29:59.576" v="50" actId="1076"/>
          <ac:spMkLst>
            <pc:docMk/>
            <pc:sldMk cId="1181285579" sldId="2083"/>
            <ac:spMk id="64" creationId="{3C7640EB-B1EC-77EA-0F0D-6514F5DCAC0E}"/>
          </ac:spMkLst>
        </pc:spChg>
        <pc:spChg chg="mod ord">
          <ac:chgData name="한 지은" userId="c1d00ca1-8c44-47c7-9aa9-9e0cbc1e672d" providerId="ADAL" clId="{3FC8D680-A1C4-4F06-A1AC-8471FE19CB68}" dt="2024-05-28T01:30:56.527" v="60" actId="167"/>
          <ac:spMkLst>
            <pc:docMk/>
            <pc:sldMk cId="1181285579" sldId="2083"/>
            <ac:spMk id="68" creationId="{0B3660CD-13F6-2C4A-25F1-C2B265303E84}"/>
          </ac:spMkLst>
        </pc:spChg>
        <pc:spChg chg="mod">
          <ac:chgData name="한 지은" userId="c1d00ca1-8c44-47c7-9aa9-9e0cbc1e672d" providerId="ADAL" clId="{3FC8D680-A1C4-4F06-A1AC-8471FE19CB68}" dt="2024-05-28T01:29:59.576" v="50" actId="1076"/>
          <ac:spMkLst>
            <pc:docMk/>
            <pc:sldMk cId="1181285579" sldId="2083"/>
            <ac:spMk id="70" creationId="{16DC263C-F0F9-CAA4-0CA8-5C756193810D}"/>
          </ac:spMkLst>
        </pc:spChg>
        <pc:spChg chg="mod">
          <ac:chgData name="한 지은" userId="c1d00ca1-8c44-47c7-9aa9-9e0cbc1e672d" providerId="ADAL" clId="{3FC8D680-A1C4-4F06-A1AC-8471FE19CB68}" dt="2024-05-28T01:29:59.576" v="50" actId="1076"/>
          <ac:spMkLst>
            <pc:docMk/>
            <pc:sldMk cId="1181285579" sldId="2083"/>
            <ac:spMk id="71" creationId="{1C28B544-4DC4-36E8-61A8-EF24966E8E20}"/>
          </ac:spMkLst>
        </pc:spChg>
        <pc:spChg chg="mod ord">
          <ac:chgData name="한 지은" userId="c1d00ca1-8c44-47c7-9aa9-9e0cbc1e672d" providerId="ADAL" clId="{3FC8D680-A1C4-4F06-A1AC-8471FE19CB68}" dt="2024-05-28T01:31:31.245" v="76" actId="167"/>
          <ac:spMkLst>
            <pc:docMk/>
            <pc:sldMk cId="1181285579" sldId="2083"/>
            <ac:spMk id="75" creationId="{1DE7B67D-8BEE-B004-C197-D97BDD6577E1}"/>
          </ac:spMkLst>
        </pc:spChg>
        <pc:spChg chg="mod">
          <ac:chgData name="한 지은" userId="c1d00ca1-8c44-47c7-9aa9-9e0cbc1e672d" providerId="ADAL" clId="{3FC8D680-A1C4-4F06-A1AC-8471FE19CB68}" dt="2024-05-28T01:29:59.576" v="50" actId="1076"/>
          <ac:spMkLst>
            <pc:docMk/>
            <pc:sldMk cId="1181285579" sldId="2083"/>
            <ac:spMk id="77" creationId="{D889F583-AEB1-DB06-8B64-D399A413D381}"/>
          </ac:spMkLst>
        </pc:spChg>
        <pc:spChg chg="mod">
          <ac:chgData name="한 지은" userId="c1d00ca1-8c44-47c7-9aa9-9e0cbc1e672d" providerId="ADAL" clId="{3FC8D680-A1C4-4F06-A1AC-8471FE19CB68}" dt="2024-05-28T01:29:59.576" v="50" actId="1076"/>
          <ac:spMkLst>
            <pc:docMk/>
            <pc:sldMk cId="1181285579" sldId="2083"/>
            <ac:spMk id="78" creationId="{F437D148-4A7C-78BD-F18C-40DF23626E08}"/>
          </ac:spMkLst>
        </pc:spChg>
        <pc:spChg chg="mod ord">
          <ac:chgData name="한 지은" userId="c1d00ca1-8c44-47c7-9aa9-9e0cbc1e672d" providerId="ADAL" clId="{3FC8D680-A1C4-4F06-A1AC-8471FE19CB68}" dt="2024-05-28T01:31:53.250" v="86" actId="167"/>
          <ac:spMkLst>
            <pc:docMk/>
            <pc:sldMk cId="1181285579" sldId="2083"/>
            <ac:spMk id="89" creationId="{71063F03-21FB-6113-FEDD-EDDDFA3B27A5}"/>
          </ac:spMkLst>
        </pc:spChg>
        <pc:spChg chg="mod">
          <ac:chgData name="한 지은" userId="c1d00ca1-8c44-47c7-9aa9-9e0cbc1e672d" providerId="ADAL" clId="{3FC8D680-A1C4-4F06-A1AC-8471FE19CB68}" dt="2024-05-28T01:29:59.576" v="50" actId="1076"/>
          <ac:spMkLst>
            <pc:docMk/>
            <pc:sldMk cId="1181285579" sldId="2083"/>
            <ac:spMk id="91" creationId="{D054C6C7-08F6-C663-8424-8F61336075AA}"/>
          </ac:spMkLst>
        </pc:spChg>
        <pc:spChg chg="mod">
          <ac:chgData name="한 지은" userId="c1d00ca1-8c44-47c7-9aa9-9e0cbc1e672d" providerId="ADAL" clId="{3FC8D680-A1C4-4F06-A1AC-8471FE19CB68}" dt="2024-05-28T01:29:59.576" v="50" actId="1076"/>
          <ac:spMkLst>
            <pc:docMk/>
            <pc:sldMk cId="1181285579" sldId="2083"/>
            <ac:spMk id="92" creationId="{FA8E37ED-80DC-69D9-8D6F-F94B802C48AF}"/>
          </ac:spMkLst>
        </pc:spChg>
        <pc:picChg chg="del">
          <ac:chgData name="한 지은" userId="c1d00ca1-8c44-47c7-9aa9-9e0cbc1e672d" providerId="ADAL" clId="{3FC8D680-A1C4-4F06-A1AC-8471FE19CB68}" dt="2024-05-28T01:28:22.408" v="13" actId="478"/>
          <ac:picMkLst>
            <pc:docMk/>
            <pc:sldMk cId="1181285579" sldId="2083"/>
            <ac:picMk id="6" creationId="{9B6FC40F-D145-B3C2-68D9-571B0C08E03B}"/>
          </ac:picMkLst>
        </pc:picChg>
        <pc:picChg chg="mod">
          <ac:chgData name="한 지은" userId="c1d00ca1-8c44-47c7-9aa9-9e0cbc1e672d" providerId="ADAL" clId="{3FC8D680-A1C4-4F06-A1AC-8471FE19CB68}" dt="2024-05-28T01:29:59.576" v="50" actId="1076"/>
          <ac:picMkLst>
            <pc:docMk/>
            <pc:sldMk cId="1181285579" sldId="2083"/>
            <ac:picMk id="31" creationId="{FAE9FF24-31A3-9F4B-2915-16ABDF527B75}"/>
          </ac:picMkLst>
        </pc:picChg>
        <pc:picChg chg="add del mod ord">
          <ac:chgData name="한 지은" userId="c1d00ca1-8c44-47c7-9aa9-9e0cbc1e672d" providerId="ADAL" clId="{3FC8D680-A1C4-4F06-A1AC-8471FE19CB68}" dt="2024-05-28T01:30:54.650" v="59"/>
          <ac:picMkLst>
            <pc:docMk/>
            <pc:sldMk cId="1181285579" sldId="2083"/>
            <ac:picMk id="36" creationId="{5BDAC39D-966E-CA77-2179-EA20CBD07FBB}"/>
          </ac:picMkLst>
        </pc:picChg>
        <pc:picChg chg="mod modCrop">
          <ac:chgData name="한 지은" userId="c1d00ca1-8c44-47c7-9aa9-9e0cbc1e672d" providerId="ADAL" clId="{3FC8D680-A1C4-4F06-A1AC-8471FE19CB68}" dt="2024-05-28T01:31:09.376" v="65" actId="18131"/>
          <ac:picMkLst>
            <pc:docMk/>
            <pc:sldMk cId="1181285579" sldId="2083"/>
            <ac:picMk id="37" creationId="{6AA238BD-345B-2FE3-C939-16821F634042}"/>
          </ac:picMkLst>
        </pc:picChg>
        <pc:picChg chg="add del mod ord">
          <ac:chgData name="한 지은" userId="c1d00ca1-8c44-47c7-9aa9-9e0cbc1e672d" providerId="ADAL" clId="{3FC8D680-A1C4-4F06-A1AC-8471FE19CB68}" dt="2024-05-28T01:31:28.912" v="75"/>
          <ac:picMkLst>
            <pc:docMk/>
            <pc:sldMk cId="1181285579" sldId="2083"/>
            <ac:picMk id="39" creationId="{1A7B9AA6-E972-77E4-1CA5-0A3286B08049}"/>
          </ac:picMkLst>
        </pc:picChg>
        <pc:picChg chg="mod modCrop">
          <ac:chgData name="한 지은" userId="c1d00ca1-8c44-47c7-9aa9-9e0cbc1e672d" providerId="ADAL" clId="{3FC8D680-A1C4-4F06-A1AC-8471FE19CB68}" dt="2024-05-28T01:31:38.318" v="78" actId="18131"/>
          <ac:picMkLst>
            <pc:docMk/>
            <pc:sldMk cId="1181285579" sldId="2083"/>
            <ac:picMk id="40" creationId="{8E81025A-4C2C-666F-8E90-A9D605FBF67F}"/>
          </ac:picMkLst>
        </pc:picChg>
        <pc:picChg chg="add del mod ord">
          <ac:chgData name="한 지은" userId="c1d00ca1-8c44-47c7-9aa9-9e0cbc1e672d" providerId="ADAL" clId="{3FC8D680-A1C4-4F06-A1AC-8471FE19CB68}" dt="2024-05-28T01:31:50.931" v="85"/>
          <ac:picMkLst>
            <pc:docMk/>
            <pc:sldMk cId="1181285579" sldId="2083"/>
            <ac:picMk id="42" creationId="{19768C96-1E17-EF15-1B2E-B3E164D498C6}"/>
          </ac:picMkLst>
        </pc:picChg>
        <pc:picChg chg="mod">
          <ac:chgData name="한 지은" userId="c1d00ca1-8c44-47c7-9aa9-9e0cbc1e672d" providerId="ADAL" clId="{3FC8D680-A1C4-4F06-A1AC-8471FE19CB68}" dt="2024-05-28T01:31:50.931" v="85"/>
          <ac:picMkLst>
            <pc:docMk/>
            <pc:sldMk cId="1181285579" sldId="2083"/>
            <ac:picMk id="43" creationId="{7CB2F9C7-134E-1914-CBBF-0F945465A521}"/>
          </ac:picMkLst>
        </pc:picChg>
        <pc:picChg chg="del mod">
          <ac:chgData name="한 지은" userId="c1d00ca1-8c44-47c7-9aa9-9e0cbc1e672d" providerId="ADAL" clId="{3FC8D680-A1C4-4F06-A1AC-8471FE19CB68}" dt="2024-05-28T01:30:54.650" v="59"/>
          <ac:picMkLst>
            <pc:docMk/>
            <pc:sldMk cId="1181285579" sldId="2083"/>
            <ac:picMk id="69" creationId="{FF67939D-AE1A-FF4D-3BB0-6091D5B1A38A}"/>
          </ac:picMkLst>
        </pc:picChg>
        <pc:picChg chg="del mod">
          <ac:chgData name="한 지은" userId="c1d00ca1-8c44-47c7-9aa9-9e0cbc1e672d" providerId="ADAL" clId="{3FC8D680-A1C4-4F06-A1AC-8471FE19CB68}" dt="2024-05-28T01:31:28.912" v="75"/>
          <ac:picMkLst>
            <pc:docMk/>
            <pc:sldMk cId="1181285579" sldId="2083"/>
            <ac:picMk id="76" creationId="{2FBA2524-BEFD-F665-2451-502106CA1BB9}"/>
          </ac:picMkLst>
        </pc:picChg>
        <pc:picChg chg="del mod">
          <ac:chgData name="한 지은" userId="c1d00ca1-8c44-47c7-9aa9-9e0cbc1e672d" providerId="ADAL" clId="{3FC8D680-A1C4-4F06-A1AC-8471FE19CB68}" dt="2024-05-28T01:31:50.931" v="85"/>
          <ac:picMkLst>
            <pc:docMk/>
            <pc:sldMk cId="1181285579" sldId="2083"/>
            <ac:picMk id="90" creationId="{7F3A8A86-8C38-78B5-DE4E-C1DB93FCC932}"/>
          </ac:picMkLst>
        </pc:picChg>
        <pc:picChg chg="mod modCrop">
          <ac:chgData name="한 지은" userId="c1d00ca1-8c44-47c7-9aa9-9e0cbc1e672d" providerId="ADAL" clId="{3FC8D680-A1C4-4F06-A1AC-8471FE19CB68}" dt="2024-05-28T01:32:06.288" v="90" actId="18131"/>
          <ac:picMkLst>
            <pc:docMk/>
            <pc:sldMk cId="1181285579" sldId="2083"/>
            <ac:picMk id="150" creationId="{B774D0AE-686E-247C-ED71-C2DC683B1D9A}"/>
          </ac:picMkLst>
        </pc:picChg>
        <pc:cxnChg chg="mod">
          <ac:chgData name="한 지은" userId="c1d00ca1-8c44-47c7-9aa9-9e0cbc1e672d" providerId="ADAL" clId="{3FC8D680-A1C4-4F06-A1AC-8471FE19CB68}" dt="2024-05-28T01:29:41.809" v="47" actId="14100"/>
          <ac:cxnSpMkLst>
            <pc:docMk/>
            <pc:sldMk cId="1181285579" sldId="2083"/>
            <ac:cxnSpMk id="27" creationId="{44F02F80-7E6A-36A3-118D-A345BD89905E}"/>
          </ac:cxnSpMkLst>
        </pc:cxnChg>
        <pc:cxnChg chg="mod">
          <ac:chgData name="한 지은" userId="c1d00ca1-8c44-47c7-9aa9-9e0cbc1e672d" providerId="ADAL" clId="{3FC8D680-A1C4-4F06-A1AC-8471FE19CB68}" dt="2024-05-28T01:29:41.809" v="47" actId="14100"/>
          <ac:cxnSpMkLst>
            <pc:docMk/>
            <pc:sldMk cId="1181285579" sldId="2083"/>
            <ac:cxnSpMk id="60" creationId="{5379FECB-707A-0305-C37D-3962B8CC3975}"/>
          </ac:cxnSpMkLst>
        </pc:cxnChg>
        <pc:cxnChg chg="mod">
          <ac:chgData name="한 지은" userId="c1d00ca1-8c44-47c7-9aa9-9e0cbc1e672d" providerId="ADAL" clId="{3FC8D680-A1C4-4F06-A1AC-8471FE19CB68}" dt="2024-05-28T01:32:28.844" v="93" actId="692"/>
          <ac:cxnSpMkLst>
            <pc:docMk/>
            <pc:sldMk cId="1181285579" sldId="2083"/>
            <ac:cxnSpMk id="67" creationId="{1E9E1305-31DC-6266-1D5D-32FA8CF85CDD}"/>
          </ac:cxnSpMkLst>
        </pc:cxnChg>
        <pc:cxnChg chg="mod">
          <ac:chgData name="한 지은" userId="c1d00ca1-8c44-47c7-9aa9-9e0cbc1e672d" providerId="ADAL" clId="{3FC8D680-A1C4-4F06-A1AC-8471FE19CB68}" dt="2024-05-28T01:32:33.527" v="94" actId="692"/>
          <ac:cxnSpMkLst>
            <pc:docMk/>
            <pc:sldMk cId="1181285579" sldId="2083"/>
            <ac:cxnSpMk id="74" creationId="{D2E030AE-9073-28A8-C60F-7451897E7902}"/>
          </ac:cxnSpMkLst>
        </pc:cxnChg>
        <pc:cxnChg chg="mod">
          <ac:chgData name="한 지은" userId="c1d00ca1-8c44-47c7-9aa9-9e0cbc1e672d" providerId="ADAL" clId="{3FC8D680-A1C4-4F06-A1AC-8471FE19CB68}" dt="2024-05-28T01:32:40.780" v="97" actId="692"/>
          <ac:cxnSpMkLst>
            <pc:docMk/>
            <pc:sldMk cId="1181285579" sldId="2083"/>
            <ac:cxnSpMk id="88" creationId="{12A854BA-E546-C05A-FCF6-C46F93B1505A}"/>
          </ac:cxnSpMkLst>
        </pc:cxnChg>
      </pc:sldChg>
      <pc:sldChg chg="addSp delSp modSp add mod">
        <pc:chgData name="한 지은" userId="c1d00ca1-8c44-47c7-9aa9-9e0cbc1e672d" providerId="ADAL" clId="{3FC8D680-A1C4-4F06-A1AC-8471FE19CB68}" dt="2024-05-28T01:39:46.364" v="108" actId="165"/>
        <pc:sldMkLst>
          <pc:docMk/>
          <pc:sldMk cId="4211803338" sldId="2084"/>
        </pc:sldMkLst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18" creationId="{FEE743BB-1473-ACA2-6EA6-4411F1CCF1D9}"/>
          </ac:spMkLst>
        </pc:spChg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20" creationId="{AB4E9C2F-CC06-0070-60A2-4773BEC8193B}"/>
          </ac:spMkLst>
        </pc:spChg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21" creationId="{AF610E80-AF17-A4B6-2BC6-26B8029BC6BA}"/>
          </ac:spMkLst>
        </pc:spChg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23" creationId="{3147F391-56A2-07EF-EB67-A4DDCE186ACB}"/>
          </ac:spMkLst>
        </pc:spChg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26" creationId="{4FF021F6-E658-89DB-50F2-D82D566FDCCA}"/>
          </ac:spMkLst>
        </pc:spChg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27" creationId="{661A73DC-A446-E905-FED0-8F8D74011AA5}"/>
          </ac:spMkLst>
        </pc:spChg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28" creationId="{26FB8CB7-FF57-FFC1-A2D6-D5A0683FD819}"/>
          </ac:spMkLst>
        </pc:spChg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30" creationId="{F9576AAC-1FE8-FE72-9FFA-E1ED68D7B7CD}"/>
          </ac:spMkLst>
        </pc:spChg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31" creationId="{CF2F532B-98AB-4DC4-ACA1-01EC567BB9F2}"/>
          </ac:spMkLst>
        </pc:spChg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32" creationId="{0DB7275F-A2EE-FD49-D366-15C634FC079C}"/>
          </ac:spMkLst>
        </pc:spChg>
        <pc:spChg chg="mod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34" creationId="{C48A026A-DF43-346A-4721-0EF0A0DDD730}"/>
          </ac:spMkLst>
        </pc:spChg>
        <pc:spChg chg="mod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35" creationId="{F977A747-534C-8D51-F949-2DB562A689DC}"/>
          </ac:spMkLst>
        </pc:spChg>
        <pc:spChg chg="mod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36" creationId="{DFD5DA8D-1307-2E67-6655-783D16462083}"/>
          </ac:spMkLst>
        </pc:spChg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47" creationId="{04F0A870-C50E-EA9C-CD3E-12ED2FC48AF6}"/>
          </ac:spMkLst>
        </pc:spChg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48" creationId="{9016D35D-7032-6E48-FB2D-CE20D889B14B}"/>
          </ac:spMkLst>
        </pc:spChg>
        <pc:spChg chg="mod topLvl">
          <ac:chgData name="한 지은" userId="c1d00ca1-8c44-47c7-9aa9-9e0cbc1e672d" providerId="ADAL" clId="{3FC8D680-A1C4-4F06-A1AC-8471FE19CB68}" dt="2024-05-28T01:39:46.364" v="108" actId="165"/>
          <ac:spMkLst>
            <pc:docMk/>
            <pc:sldMk cId="4211803338" sldId="2084"/>
            <ac:spMk id="49" creationId="{70625FB1-8F74-D693-F1B4-53319894BBC3}"/>
          </ac:spMkLst>
        </pc:spChg>
        <pc:grpChg chg="mod topLvl">
          <ac:chgData name="한 지은" userId="c1d00ca1-8c44-47c7-9aa9-9e0cbc1e672d" providerId="ADAL" clId="{3FC8D680-A1C4-4F06-A1AC-8471FE19CB68}" dt="2024-05-28T01:39:46.364" v="108" actId="165"/>
          <ac:grpSpMkLst>
            <pc:docMk/>
            <pc:sldMk cId="4211803338" sldId="2084"/>
            <ac:grpSpMk id="4" creationId="{3CECE5BE-DAB1-D6B1-EE8E-E566622D43E5}"/>
          </ac:grpSpMkLst>
        </pc:grpChg>
        <pc:grpChg chg="add del mod">
          <ac:chgData name="한 지은" userId="c1d00ca1-8c44-47c7-9aa9-9e0cbc1e672d" providerId="ADAL" clId="{3FC8D680-A1C4-4F06-A1AC-8471FE19CB68}" dt="2024-05-28T01:39:46.364" v="108" actId="165"/>
          <ac:grpSpMkLst>
            <pc:docMk/>
            <pc:sldMk cId="4211803338" sldId="2084"/>
            <ac:grpSpMk id="6" creationId="{3CED427F-6331-796A-5163-C0BEF953C834}"/>
          </ac:grpSpMkLst>
        </pc:grpChg>
        <pc:picChg chg="del">
          <ac:chgData name="한 지은" userId="c1d00ca1-8c44-47c7-9aa9-9e0cbc1e672d" providerId="ADAL" clId="{3FC8D680-A1C4-4F06-A1AC-8471FE19CB68}" dt="2024-05-28T01:28:25.519" v="15" actId="478"/>
          <ac:picMkLst>
            <pc:docMk/>
            <pc:sldMk cId="4211803338" sldId="2084"/>
            <ac:picMk id="6" creationId="{41AAFA5B-8529-7124-0C27-B23701E9A123}"/>
          </ac:picMkLst>
        </pc:picChg>
        <pc:picChg chg="mod topLvl">
          <ac:chgData name="한 지은" userId="c1d00ca1-8c44-47c7-9aa9-9e0cbc1e672d" providerId="ADAL" clId="{3FC8D680-A1C4-4F06-A1AC-8471FE19CB68}" dt="2024-05-28T01:39:46.364" v="108" actId="165"/>
          <ac:picMkLst>
            <pc:docMk/>
            <pc:sldMk cId="4211803338" sldId="2084"/>
            <ac:picMk id="24" creationId="{D6CF0E03-EEE3-CCB1-6693-EB7255B02DF2}"/>
          </ac:picMkLst>
        </pc:picChg>
        <pc:picChg chg="mod topLvl">
          <ac:chgData name="한 지은" userId="c1d00ca1-8c44-47c7-9aa9-9e0cbc1e672d" providerId="ADAL" clId="{3FC8D680-A1C4-4F06-A1AC-8471FE19CB68}" dt="2024-05-28T01:39:46.364" v="108" actId="165"/>
          <ac:picMkLst>
            <pc:docMk/>
            <pc:sldMk cId="4211803338" sldId="2084"/>
            <ac:picMk id="37" creationId="{DB4C3F65-534D-B456-F1EC-2B62B1F63A09}"/>
          </ac:picMkLst>
        </pc:picChg>
        <pc:picChg chg="mod topLvl">
          <ac:chgData name="한 지은" userId="c1d00ca1-8c44-47c7-9aa9-9e0cbc1e672d" providerId="ADAL" clId="{3FC8D680-A1C4-4F06-A1AC-8471FE19CB68}" dt="2024-05-28T01:39:46.364" v="108" actId="165"/>
          <ac:picMkLst>
            <pc:docMk/>
            <pc:sldMk cId="4211803338" sldId="2084"/>
            <ac:picMk id="38" creationId="{86C6DF17-8382-3ADE-C516-EF759440B725}"/>
          </ac:picMkLst>
        </pc:picChg>
        <pc:picChg chg="mod">
          <ac:chgData name="한 지은" userId="c1d00ca1-8c44-47c7-9aa9-9e0cbc1e672d" providerId="ADAL" clId="{3FC8D680-A1C4-4F06-A1AC-8471FE19CB68}" dt="2024-05-28T01:39:46.364" v="108" actId="165"/>
          <ac:picMkLst>
            <pc:docMk/>
            <pc:sldMk cId="4211803338" sldId="2084"/>
            <ac:picMk id="39" creationId="{1A8F90C8-9C4A-091F-D662-63951DD3E8BB}"/>
          </ac:picMkLst>
        </pc:picChg>
        <pc:picChg chg="mod topLvl">
          <ac:chgData name="한 지은" userId="c1d00ca1-8c44-47c7-9aa9-9e0cbc1e672d" providerId="ADAL" clId="{3FC8D680-A1C4-4F06-A1AC-8471FE19CB68}" dt="2024-05-28T01:39:46.364" v="108" actId="165"/>
          <ac:picMkLst>
            <pc:docMk/>
            <pc:sldMk cId="4211803338" sldId="2084"/>
            <ac:picMk id="46" creationId="{6DF707A3-C780-2458-F254-BDEB1866B1E9}"/>
          </ac:picMkLst>
        </pc:picChg>
        <pc:cxnChg chg="mod topLvl">
          <ac:chgData name="한 지은" userId="c1d00ca1-8c44-47c7-9aa9-9e0cbc1e672d" providerId="ADAL" clId="{3FC8D680-A1C4-4F06-A1AC-8471FE19CB68}" dt="2024-05-28T01:39:46.364" v="108" actId="165"/>
          <ac:cxnSpMkLst>
            <pc:docMk/>
            <pc:sldMk cId="4211803338" sldId="2084"/>
            <ac:cxnSpMk id="15" creationId="{458A66C2-393A-0035-D854-39EC90C4AC57}"/>
          </ac:cxnSpMkLst>
        </pc:cxnChg>
      </pc:sldChg>
      <pc:sldChg chg="add ord">
        <pc:chgData name="한 지은" userId="c1d00ca1-8c44-47c7-9aa9-9e0cbc1e672d" providerId="ADAL" clId="{3FC8D680-A1C4-4F06-A1AC-8471FE19CB68}" dt="2024-05-28T01:26:24.158" v="5"/>
        <pc:sldMkLst>
          <pc:docMk/>
          <pc:sldMk cId="444575652" sldId="2085"/>
        </pc:sldMkLst>
      </pc:sldChg>
      <pc:sldChg chg="delSp add del mod">
        <pc:chgData name="한 지은" userId="c1d00ca1-8c44-47c7-9aa9-9e0cbc1e672d" providerId="ADAL" clId="{3FC8D680-A1C4-4F06-A1AC-8471FE19CB68}" dt="2024-05-28T02:06:38.023" v="120" actId="47"/>
        <pc:sldMkLst>
          <pc:docMk/>
          <pc:sldMk cId="2149387625" sldId="2086"/>
        </pc:sldMkLst>
        <pc:picChg chg="del">
          <ac:chgData name="한 지은" userId="c1d00ca1-8c44-47c7-9aa9-9e0cbc1e672d" providerId="ADAL" clId="{3FC8D680-A1C4-4F06-A1AC-8471FE19CB68}" dt="2024-05-28T01:28:26.463" v="16" actId="478"/>
          <ac:picMkLst>
            <pc:docMk/>
            <pc:sldMk cId="2149387625" sldId="2086"/>
            <ac:picMk id="20" creationId="{D5D887FE-4065-13C6-5D46-5677514F9090}"/>
          </ac:picMkLst>
        </pc:picChg>
      </pc:sldChg>
      <pc:sldChg chg="addSp delSp modSp add mod">
        <pc:chgData name="한 지은" userId="c1d00ca1-8c44-47c7-9aa9-9e0cbc1e672d" providerId="ADAL" clId="{3FC8D680-A1C4-4F06-A1AC-8471FE19CB68}" dt="2024-05-28T01:39:39.693" v="106" actId="165"/>
        <pc:sldMkLst>
          <pc:docMk/>
          <pc:sldMk cId="4237779650" sldId="2087"/>
        </pc:sldMkLst>
        <pc:spChg chg="mod topLvl">
          <ac:chgData name="한 지은" userId="c1d00ca1-8c44-47c7-9aa9-9e0cbc1e672d" providerId="ADAL" clId="{3FC8D680-A1C4-4F06-A1AC-8471FE19CB68}" dt="2024-05-28T01:39:39.693" v="106" actId="165"/>
          <ac:spMkLst>
            <pc:docMk/>
            <pc:sldMk cId="4237779650" sldId="2087"/>
            <ac:spMk id="64" creationId="{273ABD07-AC67-721C-4A1B-749286F3792F}"/>
          </ac:spMkLst>
        </pc:spChg>
        <pc:spChg chg="mod topLvl">
          <ac:chgData name="한 지은" userId="c1d00ca1-8c44-47c7-9aa9-9e0cbc1e672d" providerId="ADAL" clId="{3FC8D680-A1C4-4F06-A1AC-8471FE19CB68}" dt="2024-05-28T01:39:39.693" v="106" actId="165"/>
          <ac:spMkLst>
            <pc:docMk/>
            <pc:sldMk cId="4237779650" sldId="2087"/>
            <ac:spMk id="65" creationId="{FE646A98-9850-AEF3-80A5-25A649156085}"/>
          </ac:spMkLst>
        </pc:spChg>
        <pc:spChg chg="mod topLvl">
          <ac:chgData name="한 지은" userId="c1d00ca1-8c44-47c7-9aa9-9e0cbc1e672d" providerId="ADAL" clId="{3FC8D680-A1C4-4F06-A1AC-8471FE19CB68}" dt="2024-05-28T01:39:39.693" v="106" actId="165"/>
          <ac:spMkLst>
            <pc:docMk/>
            <pc:sldMk cId="4237779650" sldId="2087"/>
            <ac:spMk id="74" creationId="{AE3A837C-BA29-379D-5012-BC49C255CE50}"/>
          </ac:spMkLst>
        </pc:spChg>
        <pc:spChg chg="mod topLvl">
          <ac:chgData name="한 지은" userId="c1d00ca1-8c44-47c7-9aa9-9e0cbc1e672d" providerId="ADAL" clId="{3FC8D680-A1C4-4F06-A1AC-8471FE19CB68}" dt="2024-05-28T01:39:39.693" v="106" actId="165"/>
          <ac:spMkLst>
            <pc:docMk/>
            <pc:sldMk cId="4237779650" sldId="2087"/>
            <ac:spMk id="75" creationId="{A7FDDDFC-54DD-1480-D221-AC383A395EFC}"/>
          </ac:spMkLst>
        </pc:spChg>
        <pc:grpChg chg="add del mod">
          <ac:chgData name="한 지은" userId="c1d00ca1-8c44-47c7-9aa9-9e0cbc1e672d" providerId="ADAL" clId="{3FC8D680-A1C4-4F06-A1AC-8471FE19CB68}" dt="2024-05-28T01:39:39.693" v="106" actId="165"/>
          <ac:grpSpMkLst>
            <pc:docMk/>
            <pc:sldMk cId="4237779650" sldId="2087"/>
            <ac:grpSpMk id="71" creationId="{E3EDF818-C7DD-8DF3-21B9-FCD9C0C81B67}"/>
          </ac:grpSpMkLst>
        </pc:grpChg>
        <pc:grpChg chg="add del mod">
          <ac:chgData name="한 지은" userId="c1d00ca1-8c44-47c7-9aa9-9e0cbc1e672d" providerId="ADAL" clId="{3FC8D680-A1C4-4F06-A1AC-8471FE19CB68}" dt="2024-05-28T01:39:39.693" v="106" actId="165"/>
          <ac:grpSpMkLst>
            <pc:docMk/>
            <pc:sldMk cId="4237779650" sldId="2087"/>
            <ac:grpSpMk id="73" creationId="{4D6EE3AF-498D-8A94-D347-3DA71EF99C0F}"/>
          </ac:grpSpMkLst>
        </pc:grpChg>
        <pc:grpChg chg="add del mod">
          <ac:chgData name="한 지은" userId="c1d00ca1-8c44-47c7-9aa9-9e0cbc1e672d" providerId="ADAL" clId="{3FC8D680-A1C4-4F06-A1AC-8471FE19CB68}" dt="2024-05-28T01:39:39.693" v="106" actId="165"/>
          <ac:grpSpMkLst>
            <pc:docMk/>
            <pc:sldMk cId="4237779650" sldId="2087"/>
            <ac:grpSpMk id="112" creationId="{F6686509-0CAB-3905-752E-15FB816025AE}"/>
          </ac:grpSpMkLst>
        </pc:grpChg>
        <pc:grpChg chg="add del mod">
          <ac:chgData name="한 지은" userId="c1d00ca1-8c44-47c7-9aa9-9e0cbc1e672d" providerId="ADAL" clId="{3FC8D680-A1C4-4F06-A1AC-8471FE19CB68}" dt="2024-05-28T01:39:39.693" v="106" actId="165"/>
          <ac:grpSpMkLst>
            <pc:docMk/>
            <pc:sldMk cId="4237779650" sldId="2087"/>
            <ac:grpSpMk id="113" creationId="{82530D14-D15A-FFA4-9FFA-939C801B826A}"/>
          </ac:grpSpMkLst>
        </pc:grpChg>
        <pc:picChg chg="del">
          <ac:chgData name="한 지은" userId="c1d00ca1-8c44-47c7-9aa9-9e0cbc1e672d" providerId="ADAL" clId="{3FC8D680-A1C4-4F06-A1AC-8471FE19CB68}" dt="2024-05-28T01:28:27.243" v="17" actId="478"/>
          <ac:picMkLst>
            <pc:docMk/>
            <pc:sldMk cId="4237779650" sldId="2087"/>
            <ac:picMk id="6" creationId="{BC031F3A-5674-22D1-8B55-32D2E1589008}"/>
          </ac:picMkLst>
        </pc:picChg>
        <pc:picChg chg="mod topLvl">
          <ac:chgData name="한 지은" userId="c1d00ca1-8c44-47c7-9aa9-9e0cbc1e672d" providerId="ADAL" clId="{3FC8D680-A1C4-4F06-A1AC-8471FE19CB68}" dt="2024-05-28T01:39:39.693" v="106" actId="165"/>
          <ac:picMkLst>
            <pc:docMk/>
            <pc:sldMk cId="4237779650" sldId="2087"/>
            <ac:picMk id="109" creationId="{167D85E0-9231-8236-147D-2AE63FCC2AE7}"/>
          </ac:picMkLst>
        </pc:picChg>
        <pc:picChg chg="mod topLvl">
          <ac:chgData name="한 지은" userId="c1d00ca1-8c44-47c7-9aa9-9e0cbc1e672d" providerId="ADAL" clId="{3FC8D680-A1C4-4F06-A1AC-8471FE19CB68}" dt="2024-05-28T01:39:39.693" v="106" actId="165"/>
          <ac:picMkLst>
            <pc:docMk/>
            <pc:sldMk cId="4237779650" sldId="2087"/>
            <ac:picMk id="111" creationId="{102D3357-8CF6-C4B8-ADCF-BE2D9B06EF1F}"/>
          </ac:picMkLst>
        </pc:picChg>
        <pc:picChg chg="mod topLvl">
          <ac:chgData name="한 지은" userId="c1d00ca1-8c44-47c7-9aa9-9e0cbc1e672d" providerId="ADAL" clId="{3FC8D680-A1C4-4F06-A1AC-8471FE19CB68}" dt="2024-05-28T01:39:39.693" v="106" actId="165"/>
          <ac:picMkLst>
            <pc:docMk/>
            <pc:sldMk cId="4237779650" sldId="2087"/>
            <ac:picMk id="114" creationId="{692008C6-E2BA-090D-150D-9B3E3E5594C0}"/>
          </ac:picMkLst>
        </pc:picChg>
        <pc:picChg chg="mod topLvl">
          <ac:chgData name="한 지은" userId="c1d00ca1-8c44-47c7-9aa9-9e0cbc1e672d" providerId="ADAL" clId="{3FC8D680-A1C4-4F06-A1AC-8471FE19CB68}" dt="2024-05-28T01:39:39.693" v="106" actId="165"/>
          <ac:picMkLst>
            <pc:docMk/>
            <pc:sldMk cId="4237779650" sldId="2087"/>
            <ac:picMk id="115" creationId="{E0CCA282-7004-C43C-C90B-97253F36AA86}"/>
          </ac:picMkLst>
        </pc:picChg>
      </pc:sldChg>
      <pc:sldChg chg="addSp delSp modSp add mod">
        <pc:chgData name="한 지은" userId="c1d00ca1-8c44-47c7-9aa9-9e0cbc1e672d" providerId="ADAL" clId="{3FC8D680-A1C4-4F06-A1AC-8471FE19CB68}" dt="2024-05-28T01:40:29.368" v="116" actId="478"/>
        <pc:sldMkLst>
          <pc:docMk/>
          <pc:sldMk cId="424268535" sldId="2088"/>
        </pc:sldMkLst>
        <pc:spChg chg="add del">
          <ac:chgData name="한 지은" userId="c1d00ca1-8c44-47c7-9aa9-9e0cbc1e672d" providerId="ADAL" clId="{3FC8D680-A1C4-4F06-A1AC-8471FE19CB68}" dt="2024-05-28T01:40:29.368" v="116" actId="478"/>
          <ac:spMkLst>
            <pc:docMk/>
            <pc:sldMk cId="424268535" sldId="2088"/>
            <ac:spMk id="10" creationId="{6D2399F8-F5C2-37FF-2865-07584AC20A0A}"/>
          </ac:spMkLst>
        </pc:spChg>
        <pc:spChg chg="mod topLvl">
          <ac:chgData name="한 지은" userId="c1d00ca1-8c44-47c7-9aa9-9e0cbc1e672d" providerId="ADAL" clId="{3FC8D680-A1C4-4F06-A1AC-8471FE19CB68}" dt="2024-05-28T01:39:28.706" v="104" actId="165"/>
          <ac:spMkLst>
            <pc:docMk/>
            <pc:sldMk cId="424268535" sldId="2088"/>
            <ac:spMk id="22" creationId="{BE3B5DE9-ABDA-6052-F28F-5AB872CBFF81}"/>
          </ac:spMkLst>
        </pc:spChg>
        <pc:spChg chg="mod topLvl">
          <ac:chgData name="한 지은" userId="c1d00ca1-8c44-47c7-9aa9-9e0cbc1e672d" providerId="ADAL" clId="{3FC8D680-A1C4-4F06-A1AC-8471FE19CB68}" dt="2024-05-28T01:39:28.706" v="104" actId="165"/>
          <ac:spMkLst>
            <pc:docMk/>
            <pc:sldMk cId="424268535" sldId="2088"/>
            <ac:spMk id="23" creationId="{FF19B77D-781B-513B-0923-B93772DE8542}"/>
          </ac:spMkLst>
        </pc:spChg>
        <pc:spChg chg="mod topLvl">
          <ac:chgData name="한 지은" userId="c1d00ca1-8c44-47c7-9aa9-9e0cbc1e672d" providerId="ADAL" clId="{3FC8D680-A1C4-4F06-A1AC-8471FE19CB68}" dt="2024-05-28T01:39:28.706" v="104" actId="165"/>
          <ac:spMkLst>
            <pc:docMk/>
            <pc:sldMk cId="424268535" sldId="2088"/>
            <ac:spMk id="37" creationId="{CCFF6E8C-ED19-F034-0557-384352AA6DA9}"/>
          </ac:spMkLst>
        </pc:spChg>
        <pc:spChg chg="mod topLvl">
          <ac:chgData name="한 지은" userId="c1d00ca1-8c44-47c7-9aa9-9e0cbc1e672d" providerId="ADAL" clId="{3FC8D680-A1C4-4F06-A1AC-8471FE19CB68}" dt="2024-05-28T01:39:28.706" v="104" actId="165"/>
          <ac:spMkLst>
            <pc:docMk/>
            <pc:sldMk cId="424268535" sldId="2088"/>
            <ac:spMk id="58" creationId="{70ED3448-2E3D-90D9-9346-1BD2347C53E6}"/>
          </ac:spMkLst>
        </pc:spChg>
        <pc:spChg chg="mod topLvl">
          <ac:chgData name="한 지은" userId="c1d00ca1-8c44-47c7-9aa9-9e0cbc1e672d" providerId="ADAL" clId="{3FC8D680-A1C4-4F06-A1AC-8471FE19CB68}" dt="2024-05-28T01:39:28.706" v="104" actId="165"/>
          <ac:spMkLst>
            <pc:docMk/>
            <pc:sldMk cId="424268535" sldId="2088"/>
            <ac:spMk id="59" creationId="{380E9001-C309-5C38-3348-0944757F78BC}"/>
          </ac:spMkLst>
        </pc:spChg>
        <pc:spChg chg="mod topLvl">
          <ac:chgData name="한 지은" userId="c1d00ca1-8c44-47c7-9aa9-9e0cbc1e672d" providerId="ADAL" clId="{3FC8D680-A1C4-4F06-A1AC-8471FE19CB68}" dt="2024-05-28T01:39:28.706" v="104" actId="165"/>
          <ac:spMkLst>
            <pc:docMk/>
            <pc:sldMk cId="424268535" sldId="2088"/>
            <ac:spMk id="72" creationId="{A7A5A2AB-7277-CF51-F129-929C6AF9F7AD}"/>
          </ac:spMkLst>
        </pc:spChg>
        <pc:spChg chg="mod topLvl">
          <ac:chgData name="한 지은" userId="c1d00ca1-8c44-47c7-9aa9-9e0cbc1e672d" providerId="ADAL" clId="{3FC8D680-A1C4-4F06-A1AC-8471FE19CB68}" dt="2024-05-28T01:39:28.706" v="104" actId="165"/>
          <ac:spMkLst>
            <pc:docMk/>
            <pc:sldMk cId="424268535" sldId="2088"/>
            <ac:spMk id="73" creationId="{3F1F70A4-6DAE-B588-9C5A-9FC796BF5401}"/>
          </ac:spMkLst>
        </pc:spChg>
        <pc:grpChg chg="add mod">
          <ac:chgData name="한 지은" userId="c1d00ca1-8c44-47c7-9aa9-9e0cbc1e672d" providerId="ADAL" clId="{3FC8D680-A1C4-4F06-A1AC-8471FE19CB68}" dt="2024-05-28T01:40:19.917" v="112" actId="164"/>
          <ac:grpSpMkLst>
            <pc:docMk/>
            <pc:sldMk cId="424268535" sldId="2088"/>
            <ac:grpSpMk id="4" creationId="{0A4E9D9D-12FF-3284-66F8-41DC31876A32}"/>
          </ac:grpSpMkLst>
        </pc:grpChg>
        <pc:grpChg chg="add mod">
          <ac:chgData name="한 지은" userId="c1d00ca1-8c44-47c7-9aa9-9e0cbc1e672d" providerId="ADAL" clId="{3FC8D680-A1C4-4F06-A1AC-8471FE19CB68}" dt="2024-05-28T01:40:21.250" v="113" actId="164"/>
          <ac:grpSpMkLst>
            <pc:docMk/>
            <pc:sldMk cId="424268535" sldId="2088"/>
            <ac:grpSpMk id="6" creationId="{513C4EB6-37C4-5E9A-A695-13F836257CC5}"/>
          </ac:grpSpMkLst>
        </pc:grpChg>
        <pc:grpChg chg="add mod">
          <ac:chgData name="한 지은" userId="c1d00ca1-8c44-47c7-9aa9-9e0cbc1e672d" providerId="ADAL" clId="{3FC8D680-A1C4-4F06-A1AC-8471FE19CB68}" dt="2024-05-28T01:40:22.586" v="114" actId="164"/>
          <ac:grpSpMkLst>
            <pc:docMk/>
            <pc:sldMk cId="424268535" sldId="2088"/>
            <ac:grpSpMk id="7" creationId="{2CE91DA5-1808-A20A-1ACC-87771297DC3F}"/>
          </ac:grpSpMkLst>
        </pc:grpChg>
        <pc:grpChg chg="del">
          <ac:chgData name="한 지은" userId="c1d00ca1-8c44-47c7-9aa9-9e0cbc1e672d" providerId="ADAL" clId="{3FC8D680-A1C4-4F06-A1AC-8471FE19CB68}" dt="2024-05-28T01:39:28.706" v="104" actId="165"/>
          <ac:grpSpMkLst>
            <pc:docMk/>
            <pc:sldMk cId="424268535" sldId="2088"/>
            <ac:grpSpMk id="36" creationId="{8EE5573C-2E24-BC40-F866-7A8C0C73C7D3}"/>
          </ac:grpSpMkLst>
        </pc:grpChg>
        <pc:grpChg chg="del">
          <ac:chgData name="한 지은" userId="c1d00ca1-8c44-47c7-9aa9-9e0cbc1e672d" providerId="ADAL" clId="{3FC8D680-A1C4-4F06-A1AC-8471FE19CB68}" dt="2024-05-28T01:39:28.706" v="104" actId="165"/>
          <ac:grpSpMkLst>
            <pc:docMk/>
            <pc:sldMk cId="424268535" sldId="2088"/>
            <ac:grpSpMk id="56" creationId="{AFB8C6A1-33B0-5C8F-263C-4E6133F26966}"/>
          </ac:grpSpMkLst>
        </pc:grpChg>
        <pc:grpChg chg="del">
          <ac:chgData name="한 지은" userId="c1d00ca1-8c44-47c7-9aa9-9e0cbc1e672d" providerId="ADAL" clId="{3FC8D680-A1C4-4F06-A1AC-8471FE19CB68}" dt="2024-05-28T01:39:28.706" v="104" actId="165"/>
          <ac:grpSpMkLst>
            <pc:docMk/>
            <pc:sldMk cId="424268535" sldId="2088"/>
            <ac:grpSpMk id="57" creationId="{122BD518-0436-714D-ECF0-819FD6E0D740}"/>
          </ac:grpSpMkLst>
        </pc:grpChg>
        <pc:grpChg chg="del">
          <ac:chgData name="한 지은" userId="c1d00ca1-8c44-47c7-9aa9-9e0cbc1e672d" providerId="ADAL" clId="{3FC8D680-A1C4-4F06-A1AC-8471FE19CB68}" dt="2024-05-28T01:39:28.706" v="104" actId="165"/>
          <ac:grpSpMkLst>
            <pc:docMk/>
            <pc:sldMk cId="424268535" sldId="2088"/>
            <ac:grpSpMk id="65" creationId="{0F394C0A-D19E-678C-E62C-0995A7AD135C}"/>
          </ac:grpSpMkLst>
        </pc:grpChg>
        <pc:grpChg chg="del">
          <ac:chgData name="한 지은" userId="c1d00ca1-8c44-47c7-9aa9-9e0cbc1e672d" providerId="ADAL" clId="{3FC8D680-A1C4-4F06-A1AC-8471FE19CB68}" dt="2024-05-28T01:39:28.706" v="104" actId="165"/>
          <ac:grpSpMkLst>
            <pc:docMk/>
            <pc:sldMk cId="424268535" sldId="2088"/>
            <ac:grpSpMk id="68" creationId="{33D7F1A6-3FBA-FE7E-0DB9-E723453690A9}"/>
          </ac:grpSpMkLst>
        </pc:grpChg>
        <pc:grpChg chg="del">
          <ac:chgData name="한 지은" userId="c1d00ca1-8c44-47c7-9aa9-9e0cbc1e672d" providerId="ADAL" clId="{3FC8D680-A1C4-4F06-A1AC-8471FE19CB68}" dt="2024-05-28T01:39:28.706" v="104" actId="165"/>
          <ac:grpSpMkLst>
            <pc:docMk/>
            <pc:sldMk cId="424268535" sldId="2088"/>
            <ac:grpSpMk id="77" creationId="{238E16FE-7707-5E07-AB87-5948C33999C6}"/>
          </ac:grpSpMkLst>
        </pc:grpChg>
        <pc:grpChg chg="del">
          <ac:chgData name="한 지은" userId="c1d00ca1-8c44-47c7-9aa9-9e0cbc1e672d" providerId="ADAL" clId="{3FC8D680-A1C4-4F06-A1AC-8471FE19CB68}" dt="2024-05-28T01:39:28.706" v="104" actId="165"/>
          <ac:grpSpMkLst>
            <pc:docMk/>
            <pc:sldMk cId="424268535" sldId="2088"/>
            <ac:grpSpMk id="84" creationId="{FECC1A55-794D-0E8A-DF63-B3637E9B6522}"/>
          </ac:grpSpMkLst>
        </pc:grpChg>
        <pc:picChg chg="del">
          <ac:chgData name="한 지은" userId="c1d00ca1-8c44-47c7-9aa9-9e0cbc1e672d" providerId="ADAL" clId="{3FC8D680-A1C4-4F06-A1AC-8471FE19CB68}" dt="2024-05-28T01:28:29.031" v="19" actId="478"/>
          <ac:picMkLst>
            <pc:docMk/>
            <pc:sldMk cId="424268535" sldId="2088"/>
            <ac:picMk id="7" creationId="{B802B173-EFE2-C2AF-620C-8F0AB0B72671}"/>
          </ac:picMkLst>
        </pc:picChg>
        <pc:picChg chg="mod topLvl">
          <ac:chgData name="한 지은" userId="c1d00ca1-8c44-47c7-9aa9-9e0cbc1e672d" providerId="ADAL" clId="{3FC8D680-A1C4-4F06-A1AC-8471FE19CB68}" dt="2024-05-28T01:39:28.706" v="104" actId="165"/>
          <ac:picMkLst>
            <pc:docMk/>
            <pc:sldMk cId="424268535" sldId="2088"/>
            <ac:picMk id="38" creationId="{4278C274-77AB-98F8-39CE-4051C9A713DA}"/>
          </ac:picMkLst>
        </pc:picChg>
        <pc:cxnChg chg="mod topLvl">
          <ac:chgData name="한 지은" userId="c1d00ca1-8c44-47c7-9aa9-9e0cbc1e672d" providerId="ADAL" clId="{3FC8D680-A1C4-4F06-A1AC-8471FE19CB68}" dt="2024-05-28T01:40:19.917" v="112" actId="164"/>
          <ac:cxnSpMkLst>
            <pc:docMk/>
            <pc:sldMk cId="424268535" sldId="2088"/>
            <ac:cxnSpMk id="61" creationId="{EC03B608-4FF3-94E8-8A19-401E46B7C120}"/>
          </ac:cxnSpMkLst>
        </pc:cxnChg>
        <pc:cxnChg chg="mod topLvl">
          <ac:chgData name="한 지은" userId="c1d00ca1-8c44-47c7-9aa9-9e0cbc1e672d" providerId="ADAL" clId="{3FC8D680-A1C4-4F06-A1AC-8471FE19CB68}" dt="2024-05-28T01:40:19.917" v="112" actId="164"/>
          <ac:cxnSpMkLst>
            <pc:docMk/>
            <pc:sldMk cId="424268535" sldId="2088"/>
            <ac:cxnSpMk id="62" creationId="{4DC69C8D-0AB4-B4E7-BB04-2D5C6661DC06}"/>
          </ac:cxnSpMkLst>
        </pc:cxnChg>
        <pc:cxnChg chg="mod topLvl">
          <ac:chgData name="한 지은" userId="c1d00ca1-8c44-47c7-9aa9-9e0cbc1e672d" providerId="ADAL" clId="{3FC8D680-A1C4-4F06-A1AC-8471FE19CB68}" dt="2024-05-28T01:40:21.250" v="113" actId="164"/>
          <ac:cxnSpMkLst>
            <pc:docMk/>
            <pc:sldMk cId="424268535" sldId="2088"/>
            <ac:cxnSpMk id="69" creationId="{C347085A-60F1-F94F-7EB8-5CC646C38655}"/>
          </ac:cxnSpMkLst>
        </pc:cxnChg>
        <pc:cxnChg chg="mod topLvl">
          <ac:chgData name="한 지은" userId="c1d00ca1-8c44-47c7-9aa9-9e0cbc1e672d" providerId="ADAL" clId="{3FC8D680-A1C4-4F06-A1AC-8471FE19CB68}" dt="2024-05-28T01:40:21.250" v="113" actId="164"/>
          <ac:cxnSpMkLst>
            <pc:docMk/>
            <pc:sldMk cId="424268535" sldId="2088"/>
            <ac:cxnSpMk id="70" creationId="{4B9545C0-DAFE-4827-7C4B-02CD3D1CB0F0}"/>
          </ac:cxnSpMkLst>
        </pc:cxnChg>
        <pc:cxnChg chg="mod topLvl">
          <ac:chgData name="한 지은" userId="c1d00ca1-8c44-47c7-9aa9-9e0cbc1e672d" providerId="ADAL" clId="{3FC8D680-A1C4-4F06-A1AC-8471FE19CB68}" dt="2024-05-28T01:40:22.586" v="114" actId="164"/>
          <ac:cxnSpMkLst>
            <pc:docMk/>
            <pc:sldMk cId="424268535" sldId="2088"/>
            <ac:cxnSpMk id="85" creationId="{0F12075F-1E37-3219-6510-09B9F8628468}"/>
          </ac:cxnSpMkLst>
        </pc:cxnChg>
        <pc:cxnChg chg="mod topLvl">
          <ac:chgData name="한 지은" userId="c1d00ca1-8c44-47c7-9aa9-9e0cbc1e672d" providerId="ADAL" clId="{3FC8D680-A1C4-4F06-A1AC-8471FE19CB68}" dt="2024-05-28T01:40:22.586" v="114" actId="164"/>
          <ac:cxnSpMkLst>
            <pc:docMk/>
            <pc:sldMk cId="424268535" sldId="2088"/>
            <ac:cxnSpMk id="86" creationId="{72074A01-4384-9930-A9CF-942A9320B956}"/>
          </ac:cxnSpMkLst>
        </pc:cxnChg>
      </pc:sldChg>
      <pc:sldChg chg="delSp modSp add mod">
        <pc:chgData name="한 지은" userId="c1d00ca1-8c44-47c7-9aa9-9e0cbc1e672d" providerId="ADAL" clId="{3FC8D680-A1C4-4F06-A1AC-8471FE19CB68}" dt="2024-05-28T01:39:20.535" v="103" actId="165"/>
        <pc:sldMkLst>
          <pc:docMk/>
          <pc:sldMk cId="864118268" sldId="2089"/>
        </pc:sldMkLst>
        <pc:spChg chg="mod topLvl">
          <ac:chgData name="한 지은" userId="c1d00ca1-8c44-47c7-9aa9-9e0cbc1e672d" providerId="ADAL" clId="{3FC8D680-A1C4-4F06-A1AC-8471FE19CB68}" dt="2024-05-28T01:39:20.535" v="103" actId="165"/>
          <ac:spMkLst>
            <pc:docMk/>
            <pc:sldMk cId="864118268" sldId="2089"/>
            <ac:spMk id="41" creationId="{A69723C5-AC56-A98F-9F15-B345F44B802B}"/>
          </ac:spMkLst>
        </pc:spChg>
        <pc:spChg chg="mod topLvl">
          <ac:chgData name="한 지은" userId="c1d00ca1-8c44-47c7-9aa9-9e0cbc1e672d" providerId="ADAL" clId="{3FC8D680-A1C4-4F06-A1AC-8471FE19CB68}" dt="2024-05-28T01:39:20.535" v="103" actId="165"/>
          <ac:spMkLst>
            <pc:docMk/>
            <pc:sldMk cId="864118268" sldId="2089"/>
            <ac:spMk id="42" creationId="{6A97DCAF-522F-BA84-0553-B4C7322C0E5A}"/>
          </ac:spMkLst>
        </pc:spChg>
        <pc:spChg chg="mod topLvl">
          <ac:chgData name="한 지은" userId="c1d00ca1-8c44-47c7-9aa9-9e0cbc1e672d" providerId="ADAL" clId="{3FC8D680-A1C4-4F06-A1AC-8471FE19CB68}" dt="2024-05-28T01:39:20.535" v="103" actId="165"/>
          <ac:spMkLst>
            <pc:docMk/>
            <pc:sldMk cId="864118268" sldId="2089"/>
            <ac:spMk id="47" creationId="{96258C97-5C76-3F16-9318-0EC3DD7E81BA}"/>
          </ac:spMkLst>
        </pc:spChg>
        <pc:spChg chg="mod topLvl">
          <ac:chgData name="한 지은" userId="c1d00ca1-8c44-47c7-9aa9-9e0cbc1e672d" providerId="ADAL" clId="{3FC8D680-A1C4-4F06-A1AC-8471FE19CB68}" dt="2024-05-28T01:39:18.795" v="102" actId="165"/>
          <ac:spMkLst>
            <pc:docMk/>
            <pc:sldMk cId="864118268" sldId="2089"/>
            <ac:spMk id="72" creationId="{89F6C856-BC31-143B-8403-D8AF31A7A744}"/>
          </ac:spMkLst>
        </pc:spChg>
        <pc:spChg chg="mod topLvl">
          <ac:chgData name="한 지은" userId="c1d00ca1-8c44-47c7-9aa9-9e0cbc1e672d" providerId="ADAL" clId="{3FC8D680-A1C4-4F06-A1AC-8471FE19CB68}" dt="2024-05-28T01:39:18.795" v="102" actId="165"/>
          <ac:spMkLst>
            <pc:docMk/>
            <pc:sldMk cId="864118268" sldId="2089"/>
            <ac:spMk id="73" creationId="{E7ABCDD3-E207-A809-1241-88B63024FCC8}"/>
          </ac:spMkLst>
        </pc:spChg>
        <pc:spChg chg="mod topLvl">
          <ac:chgData name="한 지은" userId="c1d00ca1-8c44-47c7-9aa9-9e0cbc1e672d" providerId="ADAL" clId="{3FC8D680-A1C4-4F06-A1AC-8471FE19CB68}" dt="2024-05-28T01:39:18.795" v="102" actId="165"/>
          <ac:spMkLst>
            <pc:docMk/>
            <pc:sldMk cId="864118268" sldId="2089"/>
            <ac:spMk id="81" creationId="{DC976F11-13B4-29FA-9DD6-2AF9E42C8DE8}"/>
          </ac:spMkLst>
        </pc:spChg>
        <pc:spChg chg="mod topLvl">
          <ac:chgData name="한 지은" userId="c1d00ca1-8c44-47c7-9aa9-9e0cbc1e672d" providerId="ADAL" clId="{3FC8D680-A1C4-4F06-A1AC-8471FE19CB68}" dt="2024-05-28T01:39:18.795" v="102" actId="165"/>
          <ac:spMkLst>
            <pc:docMk/>
            <pc:sldMk cId="864118268" sldId="2089"/>
            <ac:spMk id="82" creationId="{F3296FF3-137E-4E97-1D65-7E56FEC054F5}"/>
          </ac:spMkLst>
        </pc:spChg>
        <pc:spChg chg="mod topLvl">
          <ac:chgData name="한 지은" userId="c1d00ca1-8c44-47c7-9aa9-9e0cbc1e672d" providerId="ADAL" clId="{3FC8D680-A1C4-4F06-A1AC-8471FE19CB68}" dt="2024-05-28T01:39:20.535" v="103" actId="165"/>
          <ac:spMkLst>
            <pc:docMk/>
            <pc:sldMk cId="864118268" sldId="2089"/>
            <ac:spMk id="99" creationId="{5162E5FD-2195-C16D-9694-FF2B341DF146}"/>
          </ac:spMkLst>
        </pc:spChg>
        <pc:spChg chg="mod topLvl">
          <ac:chgData name="한 지은" userId="c1d00ca1-8c44-47c7-9aa9-9e0cbc1e672d" providerId="ADAL" clId="{3FC8D680-A1C4-4F06-A1AC-8471FE19CB68}" dt="2024-05-28T01:39:20.535" v="103" actId="165"/>
          <ac:spMkLst>
            <pc:docMk/>
            <pc:sldMk cId="864118268" sldId="2089"/>
            <ac:spMk id="126" creationId="{2F5CA21E-7B18-70DF-C2F8-4EF67BBDF913}"/>
          </ac:spMkLst>
        </pc:spChg>
        <pc:spChg chg="mod topLvl">
          <ac:chgData name="한 지은" userId="c1d00ca1-8c44-47c7-9aa9-9e0cbc1e672d" providerId="ADAL" clId="{3FC8D680-A1C4-4F06-A1AC-8471FE19CB68}" dt="2024-05-28T01:39:20.535" v="103" actId="165"/>
          <ac:spMkLst>
            <pc:docMk/>
            <pc:sldMk cId="864118268" sldId="2089"/>
            <ac:spMk id="127" creationId="{96D53F62-1241-3739-6E40-D01A80C964BC}"/>
          </ac:spMkLst>
        </pc:spChg>
        <pc:spChg chg="mod topLvl">
          <ac:chgData name="한 지은" userId="c1d00ca1-8c44-47c7-9aa9-9e0cbc1e672d" providerId="ADAL" clId="{3FC8D680-A1C4-4F06-A1AC-8471FE19CB68}" dt="2024-05-28T01:39:20.535" v="103" actId="165"/>
          <ac:spMkLst>
            <pc:docMk/>
            <pc:sldMk cId="864118268" sldId="2089"/>
            <ac:spMk id="128" creationId="{199C3D6D-CDE2-7023-97D0-46048C80BFBE}"/>
          </ac:spMkLst>
        </pc:spChg>
        <pc:spChg chg="mod topLvl">
          <ac:chgData name="한 지은" userId="c1d00ca1-8c44-47c7-9aa9-9e0cbc1e672d" providerId="ADAL" clId="{3FC8D680-A1C4-4F06-A1AC-8471FE19CB68}" dt="2024-05-28T01:39:20.535" v="103" actId="165"/>
          <ac:spMkLst>
            <pc:docMk/>
            <pc:sldMk cId="864118268" sldId="2089"/>
            <ac:spMk id="129" creationId="{33F7DF91-4BFF-A982-CAFB-A36FBFA808E5}"/>
          </ac:spMkLst>
        </pc:spChg>
        <pc:grpChg chg="del">
          <ac:chgData name="한 지은" userId="c1d00ca1-8c44-47c7-9aa9-9e0cbc1e672d" providerId="ADAL" clId="{3FC8D680-A1C4-4F06-A1AC-8471FE19CB68}" dt="2024-05-28T01:39:18.795" v="102" actId="165"/>
          <ac:grpSpMkLst>
            <pc:docMk/>
            <pc:sldMk cId="864118268" sldId="2089"/>
            <ac:grpSpMk id="68" creationId="{DA8F3347-9FE4-FDC6-475C-A55208D9C011}"/>
          </ac:grpSpMkLst>
        </pc:grpChg>
        <pc:grpChg chg="del">
          <ac:chgData name="한 지은" userId="c1d00ca1-8c44-47c7-9aa9-9e0cbc1e672d" providerId="ADAL" clId="{3FC8D680-A1C4-4F06-A1AC-8471FE19CB68}" dt="2024-05-28T01:39:18.795" v="102" actId="165"/>
          <ac:grpSpMkLst>
            <pc:docMk/>
            <pc:sldMk cId="864118268" sldId="2089"/>
            <ac:grpSpMk id="77" creationId="{66AC54EA-C835-9031-86B9-2CDD91034DB4}"/>
          </ac:grpSpMkLst>
        </pc:grpChg>
        <pc:grpChg chg="del mod topLvl">
          <ac:chgData name="한 지은" userId="c1d00ca1-8c44-47c7-9aa9-9e0cbc1e672d" providerId="ADAL" clId="{3FC8D680-A1C4-4F06-A1AC-8471FE19CB68}" dt="2024-05-28T01:39:20.535" v="103" actId="165"/>
          <ac:grpSpMkLst>
            <pc:docMk/>
            <pc:sldMk cId="864118268" sldId="2089"/>
            <ac:grpSpMk id="120" creationId="{3ED5C951-B4A6-BE74-C830-409603A9C219}"/>
          </ac:grpSpMkLst>
        </pc:grpChg>
        <pc:grpChg chg="del mod topLvl">
          <ac:chgData name="한 지은" userId="c1d00ca1-8c44-47c7-9aa9-9e0cbc1e672d" providerId="ADAL" clId="{3FC8D680-A1C4-4F06-A1AC-8471FE19CB68}" dt="2024-05-28T01:39:20.535" v="103" actId="165"/>
          <ac:grpSpMkLst>
            <pc:docMk/>
            <pc:sldMk cId="864118268" sldId="2089"/>
            <ac:grpSpMk id="121" creationId="{E57F9FD2-880D-BB66-54A3-03ADB7334AE7}"/>
          </ac:grpSpMkLst>
        </pc:grpChg>
        <pc:grpChg chg="del">
          <ac:chgData name="한 지은" userId="c1d00ca1-8c44-47c7-9aa9-9e0cbc1e672d" providerId="ADAL" clId="{3FC8D680-A1C4-4F06-A1AC-8471FE19CB68}" dt="2024-05-28T01:39:18.795" v="102" actId="165"/>
          <ac:grpSpMkLst>
            <pc:docMk/>
            <pc:sldMk cId="864118268" sldId="2089"/>
            <ac:grpSpMk id="122" creationId="{FC4595DB-05D8-2F50-922A-AD3163790C0E}"/>
          </ac:grpSpMkLst>
        </pc:grpChg>
        <pc:grpChg chg="del">
          <ac:chgData name="한 지은" userId="c1d00ca1-8c44-47c7-9aa9-9e0cbc1e672d" providerId="ADAL" clId="{3FC8D680-A1C4-4F06-A1AC-8471FE19CB68}" dt="2024-05-28T01:39:18.795" v="102" actId="165"/>
          <ac:grpSpMkLst>
            <pc:docMk/>
            <pc:sldMk cId="864118268" sldId="2089"/>
            <ac:grpSpMk id="123" creationId="{30C859DD-4E4F-E51D-106E-3EA9A710AEA4}"/>
          </ac:grpSpMkLst>
        </pc:grpChg>
        <pc:grpChg chg="del mod topLvl">
          <ac:chgData name="한 지은" userId="c1d00ca1-8c44-47c7-9aa9-9e0cbc1e672d" providerId="ADAL" clId="{3FC8D680-A1C4-4F06-A1AC-8471FE19CB68}" dt="2024-05-28T01:39:20.535" v="103" actId="165"/>
          <ac:grpSpMkLst>
            <pc:docMk/>
            <pc:sldMk cId="864118268" sldId="2089"/>
            <ac:grpSpMk id="124" creationId="{F68A9D4D-7935-5BC0-AD32-F00460283100}"/>
          </ac:grpSpMkLst>
        </pc:grpChg>
        <pc:grpChg chg="del mod topLvl">
          <ac:chgData name="한 지은" userId="c1d00ca1-8c44-47c7-9aa9-9e0cbc1e672d" providerId="ADAL" clId="{3FC8D680-A1C4-4F06-A1AC-8471FE19CB68}" dt="2024-05-28T01:39:20.535" v="103" actId="165"/>
          <ac:grpSpMkLst>
            <pc:docMk/>
            <pc:sldMk cId="864118268" sldId="2089"/>
            <ac:grpSpMk id="125" creationId="{97A35A03-F461-0445-B335-AA056A8B3089}"/>
          </ac:grpSpMkLst>
        </pc:grpChg>
        <pc:picChg chg="del">
          <ac:chgData name="한 지은" userId="c1d00ca1-8c44-47c7-9aa9-9e0cbc1e672d" providerId="ADAL" clId="{3FC8D680-A1C4-4F06-A1AC-8471FE19CB68}" dt="2024-05-28T01:28:31.676" v="21" actId="478"/>
          <ac:picMkLst>
            <pc:docMk/>
            <pc:sldMk cId="864118268" sldId="2089"/>
            <ac:picMk id="43" creationId="{E82F6C92-F2D1-9256-88A0-0943E69A7560}"/>
          </ac:picMkLst>
        </pc:picChg>
      </pc:sldChg>
      <pc:sldChg chg="add">
        <pc:chgData name="한 지은" userId="c1d00ca1-8c44-47c7-9aa9-9e0cbc1e672d" providerId="ADAL" clId="{3FC8D680-A1C4-4F06-A1AC-8471FE19CB68}" dt="2024-05-28T01:26:51.834" v="8"/>
        <pc:sldMkLst>
          <pc:docMk/>
          <pc:sldMk cId="831871371" sldId="2090"/>
        </pc:sldMkLst>
      </pc:sldChg>
      <pc:sldChg chg="delSp add mod ord">
        <pc:chgData name="한 지은" userId="c1d00ca1-8c44-47c7-9aa9-9e0cbc1e672d" providerId="ADAL" clId="{3FC8D680-A1C4-4F06-A1AC-8471FE19CB68}" dt="2024-05-28T01:28:30.614" v="20" actId="478"/>
        <pc:sldMkLst>
          <pc:docMk/>
          <pc:sldMk cId="3249064285" sldId="2091"/>
        </pc:sldMkLst>
        <pc:picChg chg="del">
          <ac:chgData name="한 지은" userId="c1d00ca1-8c44-47c7-9aa9-9e0cbc1e672d" providerId="ADAL" clId="{3FC8D680-A1C4-4F06-A1AC-8471FE19CB68}" dt="2024-05-28T01:28:30.614" v="20" actId="478"/>
          <ac:picMkLst>
            <pc:docMk/>
            <pc:sldMk cId="3249064285" sldId="2091"/>
            <ac:picMk id="6" creationId="{0EC32EDF-5A60-CB4B-892D-87C760C507EB}"/>
          </ac:picMkLst>
        </pc:picChg>
      </pc:sldChg>
      <pc:sldChg chg="delSp add mod">
        <pc:chgData name="한 지은" userId="c1d00ca1-8c44-47c7-9aa9-9e0cbc1e672d" providerId="ADAL" clId="{3FC8D680-A1C4-4F06-A1AC-8471FE19CB68}" dt="2024-05-28T01:28:34.984" v="23" actId="478"/>
        <pc:sldMkLst>
          <pc:docMk/>
          <pc:sldMk cId="613295561" sldId="2092"/>
        </pc:sldMkLst>
        <pc:picChg chg="del">
          <ac:chgData name="한 지은" userId="c1d00ca1-8c44-47c7-9aa9-9e0cbc1e672d" providerId="ADAL" clId="{3FC8D680-A1C4-4F06-A1AC-8471FE19CB68}" dt="2024-05-28T01:28:32.941" v="22" actId="478"/>
          <ac:picMkLst>
            <pc:docMk/>
            <pc:sldMk cId="613295561" sldId="2092"/>
            <ac:picMk id="13" creationId="{14A1FEE7-0F89-833C-E2CB-36E64EEB21D3}"/>
          </ac:picMkLst>
        </pc:picChg>
        <pc:cxnChg chg="del">
          <ac:chgData name="한 지은" userId="c1d00ca1-8c44-47c7-9aa9-9e0cbc1e672d" providerId="ADAL" clId="{3FC8D680-A1C4-4F06-A1AC-8471FE19CB68}" dt="2024-05-28T01:28:34.984" v="23" actId="478"/>
          <ac:cxnSpMkLst>
            <pc:docMk/>
            <pc:sldMk cId="613295561" sldId="2092"/>
            <ac:cxnSpMk id="56" creationId="{A74E9003-8C02-C65B-A309-85CAC6E66894}"/>
          </ac:cxnSpMkLst>
        </pc:cxnChg>
      </pc:sldChg>
      <pc:sldChg chg="addSp delSp add mod">
        <pc:chgData name="한 지은" userId="c1d00ca1-8c44-47c7-9aa9-9e0cbc1e672d" providerId="ADAL" clId="{3FC8D680-A1C4-4F06-A1AC-8471FE19CB68}" dt="2024-05-28T01:28:41.513" v="26" actId="478"/>
        <pc:sldMkLst>
          <pc:docMk/>
          <pc:sldMk cId="3351564742" sldId="2093"/>
        </pc:sldMkLst>
        <pc:spChg chg="del">
          <ac:chgData name="한 지은" userId="c1d00ca1-8c44-47c7-9aa9-9e0cbc1e672d" providerId="ADAL" clId="{3FC8D680-A1C4-4F06-A1AC-8471FE19CB68}" dt="2024-05-28T01:28:41.513" v="26" actId="478"/>
          <ac:spMkLst>
            <pc:docMk/>
            <pc:sldMk cId="3351564742" sldId="2093"/>
            <ac:spMk id="63" creationId="{76F06308-F21B-6E70-40DC-9BAA7F0AC4F7}"/>
          </ac:spMkLst>
        </pc:spChg>
        <pc:picChg chg="add del">
          <ac:chgData name="한 지은" userId="c1d00ca1-8c44-47c7-9aa9-9e0cbc1e672d" providerId="ADAL" clId="{3FC8D680-A1C4-4F06-A1AC-8471FE19CB68}" dt="2024-05-28T01:28:41.513" v="26" actId="478"/>
          <ac:picMkLst>
            <pc:docMk/>
            <pc:sldMk cId="3351564742" sldId="2093"/>
            <ac:picMk id="37" creationId="{2128C567-E66B-C541-26A9-867C2E7F2C1F}"/>
          </ac:picMkLst>
        </pc:picChg>
      </pc:sldChg>
      <pc:sldChg chg="delSp add mod">
        <pc:chgData name="한 지은" userId="c1d00ca1-8c44-47c7-9aa9-9e0cbc1e672d" providerId="ADAL" clId="{3FC8D680-A1C4-4F06-A1AC-8471FE19CB68}" dt="2024-05-28T01:32:52.640" v="98" actId="478"/>
        <pc:sldMkLst>
          <pc:docMk/>
          <pc:sldMk cId="2463055621" sldId="2094"/>
        </pc:sldMkLst>
        <pc:spChg chg="del">
          <ac:chgData name="한 지은" userId="c1d00ca1-8c44-47c7-9aa9-9e0cbc1e672d" providerId="ADAL" clId="{3FC8D680-A1C4-4F06-A1AC-8471FE19CB68}" dt="2024-05-28T01:32:52.640" v="98" actId="478"/>
          <ac:spMkLst>
            <pc:docMk/>
            <pc:sldMk cId="2463055621" sldId="2094"/>
            <ac:spMk id="46" creationId="{8A2237AA-9CB8-0BB9-09EB-DDF9F8D3EA44}"/>
          </ac:spMkLst>
        </pc:spChg>
        <pc:picChg chg="del">
          <ac:chgData name="한 지은" userId="c1d00ca1-8c44-47c7-9aa9-9e0cbc1e672d" providerId="ADAL" clId="{3FC8D680-A1C4-4F06-A1AC-8471FE19CB68}" dt="2024-05-28T01:28:43.694" v="27" actId="478"/>
          <ac:picMkLst>
            <pc:docMk/>
            <pc:sldMk cId="2463055621" sldId="2094"/>
            <ac:picMk id="4" creationId="{E1801192-1D36-5F09-3EA4-7ACA0CCDC4BA}"/>
          </ac:picMkLst>
        </pc:picChg>
      </pc:sldChg>
      <pc:sldChg chg="add">
        <pc:chgData name="한 지은" userId="c1d00ca1-8c44-47c7-9aa9-9e0cbc1e672d" providerId="ADAL" clId="{3FC8D680-A1C4-4F06-A1AC-8471FE19CB68}" dt="2024-05-28T01:26:51.834" v="8"/>
        <pc:sldMkLst>
          <pc:docMk/>
          <pc:sldMk cId="331839920" sldId="2095"/>
        </pc:sldMkLst>
      </pc:sldChg>
      <pc:sldChg chg="add">
        <pc:chgData name="한 지은" userId="c1d00ca1-8c44-47c7-9aa9-9e0cbc1e672d" providerId="ADAL" clId="{3FC8D680-A1C4-4F06-A1AC-8471FE19CB68}" dt="2024-05-28T01:26:51.834" v="8"/>
        <pc:sldMkLst>
          <pc:docMk/>
          <pc:sldMk cId="2681009038" sldId="2096"/>
        </pc:sldMkLst>
      </pc:sldChg>
      <pc:sldChg chg="add">
        <pc:chgData name="한 지은" userId="c1d00ca1-8c44-47c7-9aa9-9e0cbc1e672d" providerId="ADAL" clId="{3FC8D680-A1C4-4F06-A1AC-8471FE19CB68}" dt="2024-05-28T01:26:51.834" v="8"/>
        <pc:sldMkLst>
          <pc:docMk/>
          <pc:sldMk cId="4020342213" sldId="2097"/>
        </pc:sldMkLst>
      </pc:sldChg>
      <pc:sldChg chg="add">
        <pc:chgData name="한 지은" userId="c1d00ca1-8c44-47c7-9aa9-9e0cbc1e672d" providerId="ADAL" clId="{3FC8D680-A1C4-4F06-A1AC-8471FE19CB68}" dt="2024-05-28T01:26:51.834" v="8"/>
        <pc:sldMkLst>
          <pc:docMk/>
          <pc:sldMk cId="2828923975" sldId="2098"/>
        </pc:sldMkLst>
      </pc:sldChg>
      <pc:sldChg chg="modSp add mod">
        <pc:chgData name="한 지은" userId="c1d00ca1-8c44-47c7-9aa9-9e0cbc1e672d" providerId="ADAL" clId="{3FC8D680-A1C4-4F06-A1AC-8471FE19CB68}" dt="2024-05-28T01:40:11.990" v="111" actId="1076"/>
        <pc:sldMkLst>
          <pc:docMk/>
          <pc:sldMk cId="900598339" sldId="2099"/>
        </pc:sldMkLst>
        <pc:spChg chg="mod">
          <ac:chgData name="한 지은" userId="c1d00ca1-8c44-47c7-9aa9-9e0cbc1e672d" providerId="ADAL" clId="{3FC8D680-A1C4-4F06-A1AC-8471FE19CB68}" dt="2024-05-28T01:40:11.990" v="111" actId="1076"/>
          <ac:spMkLst>
            <pc:docMk/>
            <pc:sldMk cId="900598339" sldId="2099"/>
            <ac:spMk id="37" creationId="{E94D869F-CC16-C7F4-2314-A73F31644A9A}"/>
          </ac:spMkLst>
        </pc:spChg>
      </pc:sldChg>
      <pc:sldChg chg="delSp add mod">
        <pc:chgData name="한 지은" userId="c1d00ca1-8c44-47c7-9aa9-9e0cbc1e672d" providerId="ADAL" clId="{3FC8D680-A1C4-4F06-A1AC-8471FE19CB68}" dt="2024-05-28T01:28:51.657" v="30" actId="478"/>
        <pc:sldMkLst>
          <pc:docMk/>
          <pc:sldMk cId="2311648444" sldId="2100"/>
        </pc:sldMkLst>
        <pc:spChg chg="del">
          <ac:chgData name="한 지은" userId="c1d00ca1-8c44-47c7-9aa9-9e0cbc1e672d" providerId="ADAL" clId="{3FC8D680-A1C4-4F06-A1AC-8471FE19CB68}" dt="2024-05-28T01:28:51.657" v="30" actId="478"/>
          <ac:spMkLst>
            <pc:docMk/>
            <pc:sldMk cId="2311648444" sldId="2100"/>
            <ac:spMk id="15" creationId="{D7FFC8E9-A832-C473-4855-3F69B4B64AC1}"/>
          </ac:spMkLst>
        </pc:spChg>
        <pc:picChg chg="del">
          <ac:chgData name="한 지은" userId="c1d00ca1-8c44-47c7-9aa9-9e0cbc1e672d" providerId="ADAL" clId="{3FC8D680-A1C4-4F06-A1AC-8471FE19CB68}" dt="2024-05-28T01:28:50.415" v="29" actId="478"/>
          <ac:picMkLst>
            <pc:docMk/>
            <pc:sldMk cId="2311648444" sldId="2100"/>
            <ac:picMk id="13" creationId="{CDDEC847-9EC7-0BAE-14AA-BAC14810F498}"/>
          </ac:picMkLst>
        </pc:picChg>
      </pc:sldChg>
      <pc:sldChg chg="delSp add mod">
        <pc:chgData name="한 지은" userId="c1d00ca1-8c44-47c7-9aa9-9e0cbc1e672d" providerId="ADAL" clId="{3FC8D680-A1C4-4F06-A1AC-8471FE19CB68}" dt="2024-05-28T01:28:54.495" v="32" actId="478"/>
        <pc:sldMkLst>
          <pc:docMk/>
          <pc:sldMk cId="1629771922" sldId="2101"/>
        </pc:sldMkLst>
        <pc:picChg chg="del">
          <ac:chgData name="한 지은" userId="c1d00ca1-8c44-47c7-9aa9-9e0cbc1e672d" providerId="ADAL" clId="{3FC8D680-A1C4-4F06-A1AC-8471FE19CB68}" dt="2024-05-28T01:28:54.495" v="32" actId="478"/>
          <ac:picMkLst>
            <pc:docMk/>
            <pc:sldMk cId="1629771922" sldId="2101"/>
            <ac:picMk id="4" creationId="{FEE37763-AB6C-3C7A-AA84-6590180BD122}"/>
          </ac:picMkLst>
        </pc:picChg>
        <pc:picChg chg="del">
          <ac:chgData name="한 지은" userId="c1d00ca1-8c44-47c7-9aa9-9e0cbc1e672d" providerId="ADAL" clId="{3FC8D680-A1C4-4F06-A1AC-8471FE19CB68}" dt="2024-05-28T01:28:53.651" v="31" actId="478"/>
          <ac:picMkLst>
            <pc:docMk/>
            <pc:sldMk cId="1629771922" sldId="2101"/>
            <ac:picMk id="6" creationId="{62BD010B-74AB-9C64-40A0-63187B954F64}"/>
          </ac:picMkLst>
        </pc:picChg>
      </pc:sldChg>
      <pc:sldChg chg="delSp add mod">
        <pc:chgData name="한 지은" userId="c1d00ca1-8c44-47c7-9aa9-9e0cbc1e672d" providerId="ADAL" clId="{3FC8D680-A1C4-4F06-A1AC-8471FE19CB68}" dt="2024-05-28T01:28:56.119" v="33" actId="478"/>
        <pc:sldMkLst>
          <pc:docMk/>
          <pc:sldMk cId="3992427248" sldId="2102"/>
        </pc:sldMkLst>
        <pc:picChg chg="del">
          <ac:chgData name="한 지은" userId="c1d00ca1-8c44-47c7-9aa9-9e0cbc1e672d" providerId="ADAL" clId="{3FC8D680-A1C4-4F06-A1AC-8471FE19CB68}" dt="2024-05-28T01:28:56.119" v="33" actId="478"/>
          <ac:picMkLst>
            <pc:docMk/>
            <pc:sldMk cId="3992427248" sldId="2102"/>
            <ac:picMk id="4" creationId="{5757BE55-1A14-ECDB-312E-D2E258310585}"/>
          </ac:picMkLst>
        </pc:picChg>
      </pc:sldChg>
      <pc:sldChg chg="delSp modSp add mod">
        <pc:chgData name="한 지은" userId="c1d00ca1-8c44-47c7-9aa9-9e0cbc1e672d" providerId="ADAL" clId="{3FC8D680-A1C4-4F06-A1AC-8471FE19CB68}" dt="2024-05-28T01:38:47.310" v="101" actId="165"/>
        <pc:sldMkLst>
          <pc:docMk/>
          <pc:sldMk cId="1164362084" sldId="2103"/>
        </pc:sldMkLst>
        <pc:spChg chg="mod topLvl">
          <ac:chgData name="한 지은" userId="c1d00ca1-8c44-47c7-9aa9-9e0cbc1e672d" providerId="ADAL" clId="{3FC8D680-A1C4-4F06-A1AC-8471FE19CB68}" dt="2024-05-28T01:38:47.310" v="101" actId="165"/>
          <ac:spMkLst>
            <pc:docMk/>
            <pc:sldMk cId="1164362084" sldId="2103"/>
            <ac:spMk id="20" creationId="{C1CC248A-7093-DB30-2185-71A8C7A621F5}"/>
          </ac:spMkLst>
        </pc:spChg>
        <pc:spChg chg="mod topLvl">
          <ac:chgData name="한 지은" userId="c1d00ca1-8c44-47c7-9aa9-9e0cbc1e672d" providerId="ADAL" clId="{3FC8D680-A1C4-4F06-A1AC-8471FE19CB68}" dt="2024-05-28T01:38:47.310" v="101" actId="165"/>
          <ac:spMkLst>
            <pc:docMk/>
            <pc:sldMk cId="1164362084" sldId="2103"/>
            <ac:spMk id="23" creationId="{7A43A784-10BC-8C04-7F25-018BD2AF7ACD}"/>
          </ac:spMkLst>
        </pc:spChg>
        <pc:spChg chg="mod topLvl">
          <ac:chgData name="한 지은" userId="c1d00ca1-8c44-47c7-9aa9-9e0cbc1e672d" providerId="ADAL" clId="{3FC8D680-A1C4-4F06-A1AC-8471FE19CB68}" dt="2024-05-28T01:38:47.310" v="101" actId="165"/>
          <ac:spMkLst>
            <pc:docMk/>
            <pc:sldMk cId="1164362084" sldId="2103"/>
            <ac:spMk id="26" creationId="{E49C1775-9C9F-BC36-333E-F71FB06730DC}"/>
          </ac:spMkLst>
        </pc:spChg>
        <pc:spChg chg="mod topLvl">
          <ac:chgData name="한 지은" userId="c1d00ca1-8c44-47c7-9aa9-9e0cbc1e672d" providerId="ADAL" clId="{3FC8D680-A1C4-4F06-A1AC-8471FE19CB68}" dt="2024-05-28T01:38:47.310" v="101" actId="165"/>
          <ac:spMkLst>
            <pc:docMk/>
            <pc:sldMk cId="1164362084" sldId="2103"/>
            <ac:spMk id="38" creationId="{DF3E1F08-665A-E1E9-1C6C-F4A83AE3920A}"/>
          </ac:spMkLst>
        </pc:spChg>
        <pc:spChg chg="mod topLvl">
          <ac:chgData name="한 지은" userId="c1d00ca1-8c44-47c7-9aa9-9e0cbc1e672d" providerId="ADAL" clId="{3FC8D680-A1C4-4F06-A1AC-8471FE19CB68}" dt="2024-05-28T01:38:47.310" v="101" actId="165"/>
          <ac:spMkLst>
            <pc:docMk/>
            <pc:sldMk cId="1164362084" sldId="2103"/>
            <ac:spMk id="39" creationId="{D838FA17-2E84-7945-21FF-87AA6FA24427}"/>
          </ac:spMkLst>
        </pc:spChg>
        <pc:spChg chg="mod topLvl">
          <ac:chgData name="한 지은" userId="c1d00ca1-8c44-47c7-9aa9-9e0cbc1e672d" providerId="ADAL" clId="{3FC8D680-A1C4-4F06-A1AC-8471FE19CB68}" dt="2024-05-28T01:38:47.310" v="101" actId="165"/>
          <ac:spMkLst>
            <pc:docMk/>
            <pc:sldMk cId="1164362084" sldId="2103"/>
            <ac:spMk id="40" creationId="{FF71A766-C261-52C0-AB87-EA2BF5D8704D}"/>
          </ac:spMkLst>
        </pc:spChg>
        <pc:spChg chg="mod topLvl">
          <ac:chgData name="한 지은" userId="c1d00ca1-8c44-47c7-9aa9-9e0cbc1e672d" providerId="ADAL" clId="{3FC8D680-A1C4-4F06-A1AC-8471FE19CB68}" dt="2024-05-28T01:38:47.310" v="101" actId="165"/>
          <ac:spMkLst>
            <pc:docMk/>
            <pc:sldMk cId="1164362084" sldId="2103"/>
            <ac:spMk id="41" creationId="{4A92B516-DE0D-CC9A-3F2E-AB3880F11356}"/>
          </ac:spMkLst>
        </pc:spChg>
        <pc:spChg chg="mod topLvl">
          <ac:chgData name="한 지은" userId="c1d00ca1-8c44-47c7-9aa9-9e0cbc1e672d" providerId="ADAL" clId="{3FC8D680-A1C4-4F06-A1AC-8471FE19CB68}" dt="2024-05-28T01:38:47.310" v="101" actId="165"/>
          <ac:spMkLst>
            <pc:docMk/>
            <pc:sldMk cId="1164362084" sldId="2103"/>
            <ac:spMk id="42" creationId="{169F318E-9617-7352-3F0B-5B80E4BC05F0}"/>
          </ac:spMkLst>
        </pc:spChg>
        <pc:grpChg chg="del">
          <ac:chgData name="한 지은" userId="c1d00ca1-8c44-47c7-9aa9-9e0cbc1e672d" providerId="ADAL" clId="{3FC8D680-A1C4-4F06-A1AC-8471FE19CB68}" dt="2024-05-28T01:38:47.310" v="101" actId="165"/>
          <ac:grpSpMkLst>
            <pc:docMk/>
            <pc:sldMk cId="1164362084" sldId="2103"/>
            <ac:grpSpMk id="43" creationId="{CCA35E9B-6596-F380-1788-FA30CECA2E54}"/>
          </ac:grpSpMkLst>
        </pc:grpChg>
        <pc:picChg chg="del">
          <ac:chgData name="한 지은" userId="c1d00ca1-8c44-47c7-9aa9-9e0cbc1e672d" providerId="ADAL" clId="{3FC8D680-A1C4-4F06-A1AC-8471FE19CB68}" dt="2024-05-28T01:28:57.498" v="35" actId="478"/>
          <ac:picMkLst>
            <pc:docMk/>
            <pc:sldMk cId="1164362084" sldId="2103"/>
            <ac:picMk id="4" creationId="{0ED8B6EF-8044-CF46-E6CF-15B2A0600288}"/>
          </ac:picMkLst>
        </pc:picChg>
        <pc:picChg chg="del">
          <ac:chgData name="한 지은" userId="c1d00ca1-8c44-47c7-9aa9-9e0cbc1e672d" providerId="ADAL" clId="{3FC8D680-A1C4-4F06-A1AC-8471FE19CB68}" dt="2024-05-28T01:28:57.080" v="34" actId="478"/>
          <ac:picMkLst>
            <pc:docMk/>
            <pc:sldMk cId="1164362084" sldId="2103"/>
            <ac:picMk id="6" creationId="{24F3DCBD-CA2A-D7E4-DE61-156AFCCCF584}"/>
          </ac:picMkLst>
        </pc:picChg>
      </pc:sldChg>
      <pc:sldChg chg="delSp add mod">
        <pc:chgData name="한 지은" userId="c1d00ca1-8c44-47c7-9aa9-9e0cbc1e672d" providerId="ADAL" clId="{3FC8D680-A1C4-4F06-A1AC-8471FE19CB68}" dt="2024-05-28T01:28:58.304" v="36" actId="478"/>
        <pc:sldMkLst>
          <pc:docMk/>
          <pc:sldMk cId="4094092944" sldId="2104"/>
        </pc:sldMkLst>
        <pc:picChg chg="del">
          <ac:chgData name="한 지은" userId="c1d00ca1-8c44-47c7-9aa9-9e0cbc1e672d" providerId="ADAL" clId="{3FC8D680-A1C4-4F06-A1AC-8471FE19CB68}" dt="2024-05-28T01:28:58.304" v="36" actId="478"/>
          <ac:picMkLst>
            <pc:docMk/>
            <pc:sldMk cId="4094092944" sldId="2104"/>
            <ac:picMk id="6" creationId="{6757E924-F604-7C90-53AF-0446EA26B443}"/>
          </ac:picMkLst>
        </pc:picChg>
      </pc:sldChg>
      <pc:sldChg chg="delSp modSp add mod">
        <pc:chgData name="한 지은" userId="c1d00ca1-8c44-47c7-9aa9-9e0cbc1e672d" providerId="ADAL" clId="{3FC8D680-A1C4-4F06-A1AC-8471FE19CB68}" dt="2024-05-28T01:33:49.587" v="100" actId="1362"/>
        <pc:sldMkLst>
          <pc:docMk/>
          <pc:sldMk cId="3224128644" sldId="2105"/>
        </pc:sldMkLst>
        <pc:picChg chg="del">
          <ac:chgData name="한 지은" userId="c1d00ca1-8c44-47c7-9aa9-9e0cbc1e672d" providerId="ADAL" clId="{3FC8D680-A1C4-4F06-A1AC-8471FE19CB68}" dt="2024-05-28T01:28:58.986" v="37" actId="478"/>
          <ac:picMkLst>
            <pc:docMk/>
            <pc:sldMk cId="3224128644" sldId="2105"/>
            <ac:picMk id="4" creationId="{B743A132-296D-7CE1-0E52-767C26483F2D}"/>
          </ac:picMkLst>
        </pc:picChg>
        <pc:picChg chg="mod">
          <ac:chgData name="한 지은" userId="c1d00ca1-8c44-47c7-9aa9-9e0cbc1e672d" providerId="ADAL" clId="{3FC8D680-A1C4-4F06-A1AC-8471FE19CB68}" dt="2024-05-28T01:33:49.587" v="100" actId="1362"/>
          <ac:picMkLst>
            <pc:docMk/>
            <pc:sldMk cId="3224128644" sldId="2105"/>
            <ac:picMk id="29" creationId="{76D775FE-C361-9632-B779-E3B0A146D9E4}"/>
          </ac:picMkLst>
        </pc:picChg>
      </pc:sldChg>
      <pc:sldChg chg="delSp add mod">
        <pc:chgData name="한 지은" userId="c1d00ca1-8c44-47c7-9aa9-9e0cbc1e672d" providerId="ADAL" clId="{3FC8D680-A1C4-4F06-A1AC-8471FE19CB68}" dt="2024-05-28T01:29:00.177" v="39" actId="478"/>
        <pc:sldMkLst>
          <pc:docMk/>
          <pc:sldMk cId="2020858861" sldId="2106"/>
        </pc:sldMkLst>
        <pc:picChg chg="del">
          <ac:chgData name="한 지은" userId="c1d00ca1-8c44-47c7-9aa9-9e0cbc1e672d" providerId="ADAL" clId="{3FC8D680-A1C4-4F06-A1AC-8471FE19CB68}" dt="2024-05-28T01:28:59.876" v="38" actId="478"/>
          <ac:picMkLst>
            <pc:docMk/>
            <pc:sldMk cId="2020858861" sldId="2106"/>
            <ac:picMk id="4" creationId="{59150CF4-0148-92DF-011C-5CEBC9239BBC}"/>
          </ac:picMkLst>
        </pc:picChg>
        <pc:picChg chg="del">
          <ac:chgData name="한 지은" userId="c1d00ca1-8c44-47c7-9aa9-9e0cbc1e672d" providerId="ADAL" clId="{3FC8D680-A1C4-4F06-A1AC-8471FE19CB68}" dt="2024-05-28T01:29:00.177" v="39" actId="478"/>
          <ac:picMkLst>
            <pc:docMk/>
            <pc:sldMk cId="2020858861" sldId="2106"/>
            <ac:picMk id="5" creationId="{F5627F11-AD47-55F4-B83E-DF6CBC1C1DBB}"/>
          </ac:picMkLst>
        </pc:picChg>
      </pc:sldChg>
      <pc:sldChg chg="delSp add mod">
        <pc:chgData name="한 지은" userId="c1d00ca1-8c44-47c7-9aa9-9e0cbc1e672d" providerId="ADAL" clId="{3FC8D680-A1C4-4F06-A1AC-8471FE19CB68}" dt="2024-05-28T01:29:01.167" v="40" actId="478"/>
        <pc:sldMkLst>
          <pc:docMk/>
          <pc:sldMk cId="194792554" sldId="2107"/>
        </pc:sldMkLst>
        <pc:picChg chg="del">
          <ac:chgData name="한 지은" userId="c1d00ca1-8c44-47c7-9aa9-9e0cbc1e672d" providerId="ADAL" clId="{3FC8D680-A1C4-4F06-A1AC-8471FE19CB68}" dt="2024-05-28T01:29:01.167" v="40" actId="478"/>
          <ac:picMkLst>
            <pc:docMk/>
            <pc:sldMk cId="194792554" sldId="2107"/>
            <ac:picMk id="4" creationId="{6282D06B-3207-377D-ACF0-AA48B1E412BB}"/>
          </ac:picMkLst>
        </pc:picChg>
      </pc:sldChg>
      <pc:sldChg chg="modSp add mod">
        <pc:chgData name="한 지은" userId="c1d00ca1-8c44-47c7-9aa9-9e0cbc1e672d" providerId="ADAL" clId="{3FC8D680-A1C4-4F06-A1AC-8471FE19CB68}" dt="2024-05-28T02:06:48.560" v="123" actId="12789"/>
        <pc:sldMkLst>
          <pc:docMk/>
          <pc:sldMk cId="113206901" sldId="2108"/>
        </pc:sldMkLst>
        <pc:spChg chg="mod">
          <ac:chgData name="한 지은" userId="c1d00ca1-8c44-47c7-9aa9-9e0cbc1e672d" providerId="ADAL" clId="{3FC8D680-A1C4-4F06-A1AC-8471FE19CB68}" dt="2024-05-28T02:06:48.560" v="123" actId="12789"/>
          <ac:spMkLst>
            <pc:docMk/>
            <pc:sldMk cId="113206901" sldId="2108"/>
            <ac:spMk id="7" creationId="{486E99D3-7FEC-339D-0155-F534419B9113}"/>
          </ac:spMkLst>
        </pc:spChg>
        <pc:spChg chg="mod">
          <ac:chgData name="한 지은" userId="c1d00ca1-8c44-47c7-9aa9-9e0cbc1e672d" providerId="ADAL" clId="{3FC8D680-A1C4-4F06-A1AC-8471FE19CB68}" dt="2024-05-28T02:06:48.560" v="123" actId="12789"/>
          <ac:spMkLst>
            <pc:docMk/>
            <pc:sldMk cId="113206901" sldId="2108"/>
            <ac:spMk id="18" creationId="{3E48DCD1-3894-975B-2D83-181DE8BF276F}"/>
          </ac:spMkLst>
        </pc:spChg>
        <pc:grpChg chg="mod">
          <ac:chgData name="한 지은" userId="c1d00ca1-8c44-47c7-9aa9-9e0cbc1e672d" providerId="ADAL" clId="{3FC8D680-A1C4-4F06-A1AC-8471FE19CB68}" dt="2024-05-28T02:06:48.560" v="123" actId="12789"/>
          <ac:grpSpMkLst>
            <pc:docMk/>
            <pc:sldMk cId="113206901" sldId="2108"/>
            <ac:grpSpMk id="4" creationId="{3D373686-8B6A-FC97-0A81-84F93A6EF2AA}"/>
          </ac:grpSpMkLst>
        </pc:grpChg>
        <pc:picChg chg="mod">
          <ac:chgData name="한 지은" userId="c1d00ca1-8c44-47c7-9aa9-9e0cbc1e672d" providerId="ADAL" clId="{3FC8D680-A1C4-4F06-A1AC-8471FE19CB68}" dt="2024-05-28T02:06:48.560" v="123" actId="12789"/>
          <ac:picMkLst>
            <pc:docMk/>
            <pc:sldMk cId="113206901" sldId="2108"/>
            <ac:picMk id="13" creationId="{A4D7804C-56AD-1893-3484-804483BB0693}"/>
          </ac:picMkLst>
        </pc:picChg>
      </pc:sldChg>
    </pc:docChg>
  </pc:docChgLst>
  <pc:docChgLst>
    <pc:chgData name="한 지은" userId="c1d00ca1-8c44-47c7-9aa9-9e0cbc1e672d" providerId="ADAL" clId="{27068C87-0054-4A96-AD0E-55451A08D696}"/>
    <pc:docChg chg="custSel modSld">
      <pc:chgData name="한 지은" userId="c1d00ca1-8c44-47c7-9aa9-9e0cbc1e672d" providerId="ADAL" clId="{27068C87-0054-4A96-AD0E-55451A08D696}" dt="2024-07-22T06:24:21.978" v="7" actId="478"/>
      <pc:docMkLst>
        <pc:docMk/>
      </pc:docMkLst>
      <pc:sldChg chg="addSp delSp mod">
        <pc:chgData name="한 지은" userId="c1d00ca1-8c44-47c7-9aa9-9e0cbc1e672d" providerId="ADAL" clId="{27068C87-0054-4A96-AD0E-55451A08D696}" dt="2024-07-22T04:48:30.465" v="3" actId="478"/>
        <pc:sldMkLst>
          <pc:docMk/>
          <pc:sldMk cId="4174357127" sldId="2016"/>
        </pc:sldMkLst>
        <pc:spChg chg="add del">
          <ac:chgData name="한 지은" userId="c1d00ca1-8c44-47c7-9aa9-9e0cbc1e672d" providerId="ADAL" clId="{27068C87-0054-4A96-AD0E-55451A08D696}" dt="2024-07-22T04:48:29.006" v="1" actId="478"/>
          <ac:spMkLst>
            <pc:docMk/>
            <pc:sldMk cId="4174357127" sldId="2016"/>
            <ac:spMk id="3" creationId="{1625DF25-3985-585A-8659-DF91D37FB22B}"/>
          </ac:spMkLst>
        </pc:spChg>
        <pc:cxnChg chg="add del">
          <ac:chgData name="한 지은" userId="c1d00ca1-8c44-47c7-9aa9-9e0cbc1e672d" providerId="ADAL" clId="{27068C87-0054-4A96-AD0E-55451A08D696}" dt="2024-07-22T04:48:30.465" v="3" actId="478"/>
          <ac:cxnSpMkLst>
            <pc:docMk/>
            <pc:sldMk cId="4174357127" sldId="2016"/>
            <ac:cxnSpMk id="5" creationId="{1DD0EE20-1253-80A9-F5C6-B18C88A9BAEA}"/>
          </ac:cxnSpMkLst>
        </pc:cxnChg>
      </pc:sldChg>
      <pc:sldChg chg="addSp delSp mod">
        <pc:chgData name="한 지은" userId="c1d00ca1-8c44-47c7-9aa9-9e0cbc1e672d" providerId="ADAL" clId="{27068C87-0054-4A96-AD0E-55451A08D696}" dt="2024-07-22T06:24:21.978" v="7" actId="478"/>
        <pc:sldMkLst>
          <pc:docMk/>
          <pc:sldMk cId="3216324495" sldId="2157"/>
        </pc:sldMkLst>
        <pc:spChg chg="add del">
          <ac:chgData name="한 지은" userId="c1d00ca1-8c44-47c7-9aa9-9e0cbc1e672d" providerId="ADAL" clId="{27068C87-0054-4A96-AD0E-55451A08D696}" dt="2024-07-22T06:24:20.059" v="5" actId="478"/>
          <ac:spMkLst>
            <pc:docMk/>
            <pc:sldMk cId="3216324495" sldId="2157"/>
            <ac:spMk id="3" creationId="{33A32FBC-3B5D-1FF6-C7FE-A165D20A5864}"/>
          </ac:spMkLst>
        </pc:spChg>
        <pc:cxnChg chg="add del">
          <ac:chgData name="한 지은" userId="c1d00ca1-8c44-47c7-9aa9-9e0cbc1e672d" providerId="ADAL" clId="{27068C87-0054-4A96-AD0E-55451A08D696}" dt="2024-07-22T06:24:21.978" v="7" actId="478"/>
          <ac:cxnSpMkLst>
            <pc:docMk/>
            <pc:sldMk cId="3216324495" sldId="2157"/>
            <ac:cxnSpMk id="5" creationId="{D1750406-154E-5DD8-93CB-137F73E3AAEA}"/>
          </ac:cxnSpMkLst>
        </pc:cxnChg>
      </pc:sldChg>
    </pc:docChg>
  </pc:docChgLst>
  <pc:docChgLst>
    <pc:chgData name="정태원" userId="b83db6e7-9ffa-471f-b7f6-89d85b45c552" providerId="ADAL" clId="{E6B03F8E-481B-475B-937E-DAEC68EDE65F}"/>
    <pc:docChg chg="undo custSel modSld sldOrd">
      <pc:chgData name="정태원" userId="b83db6e7-9ffa-471f-b7f6-89d85b45c552" providerId="ADAL" clId="{E6B03F8E-481B-475B-937E-DAEC68EDE65F}" dt="2024-10-14T01:44:09.489" v="41"/>
      <pc:docMkLst>
        <pc:docMk/>
      </pc:docMkLst>
      <pc:sldChg chg="addSp delSp modSp mod">
        <pc:chgData name="정태원" userId="b83db6e7-9ffa-471f-b7f6-89d85b45c552" providerId="ADAL" clId="{E6B03F8E-481B-475B-937E-DAEC68EDE65F}" dt="2024-10-14T01:35:11.788" v="2" actId="2711"/>
        <pc:sldMkLst>
          <pc:docMk/>
          <pc:sldMk cId="3482312441" sldId="397"/>
        </pc:sldMkLst>
        <pc:spChg chg="add del mod">
          <ac:chgData name="정태원" userId="b83db6e7-9ffa-471f-b7f6-89d85b45c552" providerId="ADAL" clId="{E6B03F8E-481B-475B-937E-DAEC68EDE65F}" dt="2024-10-14T01:35:11.788" v="2" actId="2711"/>
          <ac:spMkLst>
            <pc:docMk/>
            <pc:sldMk cId="3482312441" sldId="397"/>
            <ac:spMk id="8" creationId="{BF3E83A8-C199-4873-97E9-159648F24F3F}"/>
          </ac:spMkLst>
        </pc:spChg>
        <pc:spChg chg="add del mod">
          <ac:chgData name="정태원" userId="b83db6e7-9ffa-471f-b7f6-89d85b45c552" providerId="ADAL" clId="{E6B03F8E-481B-475B-937E-DAEC68EDE65F}" dt="2024-10-14T01:35:11.788" v="2" actId="2711"/>
          <ac:spMkLst>
            <pc:docMk/>
            <pc:sldMk cId="3482312441" sldId="397"/>
            <ac:spMk id="9" creationId="{F6994E6D-88A2-4355-8F2A-C9E3086BE2D5}"/>
          </ac:spMkLst>
        </pc:spChg>
        <pc:spChg chg="mod">
          <ac:chgData name="정태원" userId="b83db6e7-9ffa-471f-b7f6-89d85b45c552" providerId="ADAL" clId="{E6B03F8E-481B-475B-937E-DAEC68EDE65F}" dt="2024-10-14T01:35:11.788" v="2" actId="2711"/>
          <ac:spMkLst>
            <pc:docMk/>
            <pc:sldMk cId="3482312441" sldId="397"/>
            <ac:spMk id="10" creationId="{C55FBAEB-57CB-4358-8248-EC38AB71C28D}"/>
          </ac:spMkLst>
        </pc:spChg>
        <pc:spChg chg="add del mod">
          <ac:chgData name="정태원" userId="b83db6e7-9ffa-471f-b7f6-89d85b45c552" providerId="ADAL" clId="{E6B03F8E-481B-475B-937E-DAEC68EDE65F}" dt="2024-10-14T01:35:11.788" v="2" actId="2711"/>
          <ac:spMkLst>
            <pc:docMk/>
            <pc:sldMk cId="3482312441" sldId="397"/>
            <ac:spMk id="11" creationId="{1FC90A80-2B1D-433C-B16A-C355F82B299A}"/>
          </ac:spMkLst>
        </pc:spChg>
      </pc:sldChg>
      <pc:sldChg chg="addSp delSp modSp mod ord">
        <pc:chgData name="정태원" userId="b83db6e7-9ffa-471f-b7f6-89d85b45c552" providerId="ADAL" clId="{E6B03F8E-481B-475B-937E-DAEC68EDE65F}" dt="2024-10-14T01:40:56.300" v="12"/>
        <pc:sldMkLst>
          <pc:docMk/>
          <pc:sldMk cId="3872538720" sldId="446"/>
        </pc:sldMkLst>
        <pc:spChg chg="add del">
          <ac:chgData name="정태원" userId="b83db6e7-9ffa-471f-b7f6-89d85b45c552" providerId="ADAL" clId="{E6B03F8E-481B-475B-937E-DAEC68EDE65F}" dt="2024-10-14T01:39:42.660" v="6" actId="478"/>
          <ac:spMkLst>
            <pc:docMk/>
            <pc:sldMk cId="3872538720" sldId="446"/>
            <ac:spMk id="2" creationId="{F98CCB58-75AF-48D9-143F-7626FB197BA8}"/>
          </ac:spMkLst>
        </pc:spChg>
        <pc:spChg chg="add mod">
          <ac:chgData name="정태원" userId="b83db6e7-9ffa-471f-b7f6-89d85b45c552" providerId="ADAL" clId="{E6B03F8E-481B-475B-937E-DAEC68EDE65F}" dt="2024-10-14T01:40:56.300" v="12"/>
          <ac:spMkLst>
            <pc:docMk/>
            <pc:sldMk cId="3872538720" sldId="446"/>
            <ac:spMk id="8" creationId="{F9AD32B0-1E41-3E1E-F811-FC5719133B39}"/>
          </ac:spMkLst>
        </pc:spChg>
        <pc:spChg chg="add mod">
          <ac:chgData name="정태원" userId="b83db6e7-9ffa-471f-b7f6-89d85b45c552" providerId="ADAL" clId="{E6B03F8E-481B-475B-937E-DAEC68EDE65F}" dt="2024-10-14T01:40:56.300" v="12"/>
          <ac:spMkLst>
            <pc:docMk/>
            <pc:sldMk cId="3872538720" sldId="446"/>
            <ac:spMk id="9" creationId="{6C364172-BFFE-CFD9-D862-7209DA9018D5}"/>
          </ac:spMkLst>
        </pc:spChg>
        <pc:picChg chg="del mod">
          <ac:chgData name="정태원" userId="b83db6e7-9ffa-471f-b7f6-89d85b45c552" providerId="ADAL" clId="{E6B03F8E-481B-475B-937E-DAEC68EDE65F}" dt="2024-10-14T01:40:56.081" v="11" actId="478"/>
          <ac:picMkLst>
            <pc:docMk/>
            <pc:sldMk cId="3872538720" sldId="446"/>
            <ac:picMk id="4" creationId="{50113928-1C63-334B-0AB5-98A7929B85E2}"/>
          </ac:picMkLst>
        </pc:picChg>
      </pc:sldChg>
      <pc:sldChg chg="addSp delSp modSp mod">
        <pc:chgData name="정태원" userId="b83db6e7-9ffa-471f-b7f6-89d85b45c552" providerId="ADAL" clId="{E6B03F8E-481B-475B-937E-DAEC68EDE65F}" dt="2024-10-14T01:41:24.132" v="14"/>
        <pc:sldMkLst>
          <pc:docMk/>
          <pc:sldMk cId="475517543" sldId="447"/>
        </pc:sldMkLst>
        <pc:spChg chg="add mod">
          <ac:chgData name="정태원" userId="b83db6e7-9ffa-471f-b7f6-89d85b45c552" providerId="ADAL" clId="{E6B03F8E-481B-475B-937E-DAEC68EDE65F}" dt="2024-10-14T01:41:24.132" v="14"/>
          <ac:spMkLst>
            <pc:docMk/>
            <pc:sldMk cId="475517543" sldId="447"/>
            <ac:spMk id="6" creationId="{4C847222-843C-8F59-7903-351BC12A422B}"/>
          </ac:spMkLst>
        </pc:spChg>
        <pc:spChg chg="add mod">
          <ac:chgData name="정태원" userId="b83db6e7-9ffa-471f-b7f6-89d85b45c552" providerId="ADAL" clId="{E6B03F8E-481B-475B-937E-DAEC68EDE65F}" dt="2024-10-14T01:41:24.132" v="14"/>
          <ac:spMkLst>
            <pc:docMk/>
            <pc:sldMk cId="475517543" sldId="447"/>
            <ac:spMk id="8" creationId="{A349C644-5973-F3DF-2C74-C4A832A90480}"/>
          </ac:spMkLst>
        </pc:spChg>
        <pc:picChg chg="del">
          <ac:chgData name="정태원" userId="b83db6e7-9ffa-471f-b7f6-89d85b45c552" providerId="ADAL" clId="{E6B03F8E-481B-475B-937E-DAEC68EDE65F}" dt="2024-10-14T01:41:23.946" v="13" actId="478"/>
          <ac:picMkLst>
            <pc:docMk/>
            <pc:sldMk cId="475517543" sldId="447"/>
            <ac:picMk id="9" creationId="{971DAAF6-363D-9733-8967-3E25FE9250F2}"/>
          </ac:picMkLst>
        </pc:picChg>
      </pc:sldChg>
      <pc:sldChg chg="addSp delSp modSp mod">
        <pc:chgData name="정태원" userId="b83db6e7-9ffa-471f-b7f6-89d85b45c552" providerId="ADAL" clId="{E6B03F8E-481B-475B-937E-DAEC68EDE65F}" dt="2024-10-14T01:41:41.493" v="16"/>
        <pc:sldMkLst>
          <pc:docMk/>
          <pc:sldMk cId="1165724540" sldId="448"/>
        </pc:sldMkLst>
        <pc:spChg chg="add mod">
          <ac:chgData name="정태원" userId="b83db6e7-9ffa-471f-b7f6-89d85b45c552" providerId="ADAL" clId="{E6B03F8E-481B-475B-937E-DAEC68EDE65F}" dt="2024-10-14T01:41:41.493" v="16"/>
          <ac:spMkLst>
            <pc:docMk/>
            <pc:sldMk cId="1165724540" sldId="448"/>
            <ac:spMk id="6" creationId="{DBEF6417-8FB7-17D1-FBC1-DC67BAD71C89}"/>
          </ac:spMkLst>
        </pc:spChg>
        <pc:spChg chg="add mod">
          <ac:chgData name="정태원" userId="b83db6e7-9ffa-471f-b7f6-89d85b45c552" providerId="ADAL" clId="{E6B03F8E-481B-475B-937E-DAEC68EDE65F}" dt="2024-10-14T01:41:41.493" v="16"/>
          <ac:spMkLst>
            <pc:docMk/>
            <pc:sldMk cId="1165724540" sldId="448"/>
            <ac:spMk id="8" creationId="{84C5AB15-1B89-53D1-7CFD-C3BEF3C507AC}"/>
          </ac:spMkLst>
        </pc:spChg>
        <pc:picChg chg="del">
          <ac:chgData name="정태원" userId="b83db6e7-9ffa-471f-b7f6-89d85b45c552" providerId="ADAL" clId="{E6B03F8E-481B-475B-937E-DAEC68EDE65F}" dt="2024-10-14T01:41:41.288" v="15" actId="478"/>
          <ac:picMkLst>
            <pc:docMk/>
            <pc:sldMk cId="1165724540" sldId="448"/>
            <ac:picMk id="9" creationId="{09D19655-44D9-6E14-9D56-8EAD97FD3C33}"/>
          </ac:picMkLst>
        </pc:picChg>
      </pc:sldChg>
      <pc:sldChg chg="addSp delSp modSp mod">
        <pc:chgData name="정태원" userId="b83db6e7-9ffa-471f-b7f6-89d85b45c552" providerId="ADAL" clId="{E6B03F8E-481B-475B-937E-DAEC68EDE65F}" dt="2024-10-14T01:43:42.793" v="35"/>
        <pc:sldMkLst>
          <pc:docMk/>
          <pc:sldMk cId="2126622011" sldId="449"/>
        </pc:sldMkLst>
        <pc:spChg chg="add del ord">
          <ac:chgData name="정태원" userId="b83db6e7-9ffa-471f-b7f6-89d85b45c552" providerId="ADAL" clId="{E6B03F8E-481B-475B-937E-DAEC68EDE65F}" dt="2024-10-14T01:42:10.874" v="27" actId="478"/>
          <ac:spMkLst>
            <pc:docMk/>
            <pc:sldMk cId="2126622011" sldId="449"/>
            <ac:spMk id="6" creationId="{557B1F20-4346-8F7E-65A4-52D97052CC65}"/>
          </ac:spMkLst>
        </pc:spChg>
        <pc:spChg chg="add mod">
          <ac:chgData name="정태원" userId="b83db6e7-9ffa-471f-b7f6-89d85b45c552" providerId="ADAL" clId="{E6B03F8E-481B-475B-937E-DAEC68EDE65F}" dt="2024-10-14T01:43:42.793" v="35"/>
          <ac:spMkLst>
            <pc:docMk/>
            <pc:sldMk cId="2126622011" sldId="449"/>
            <ac:spMk id="15" creationId="{B9C6A985-C93A-C53C-0276-E46F5B4D0C30}"/>
          </ac:spMkLst>
        </pc:spChg>
        <pc:spChg chg="add mod">
          <ac:chgData name="정태원" userId="b83db6e7-9ffa-471f-b7f6-89d85b45c552" providerId="ADAL" clId="{E6B03F8E-481B-475B-937E-DAEC68EDE65F}" dt="2024-10-14T01:43:42.793" v="35"/>
          <ac:spMkLst>
            <pc:docMk/>
            <pc:sldMk cId="2126622011" sldId="449"/>
            <ac:spMk id="16" creationId="{047E6545-A0BB-FFA3-1E8B-3928FB198F36}"/>
          </ac:spMkLst>
        </pc:spChg>
        <pc:picChg chg="mod">
          <ac:chgData name="정태원" userId="b83db6e7-9ffa-471f-b7f6-89d85b45c552" providerId="ADAL" clId="{E6B03F8E-481B-475B-937E-DAEC68EDE65F}" dt="2024-10-14T01:41:54.804" v="20"/>
          <ac:picMkLst>
            <pc:docMk/>
            <pc:sldMk cId="2126622011" sldId="449"/>
            <ac:picMk id="8" creationId="{9535A9D8-C66C-C2FC-734E-86B8B4F27637}"/>
          </ac:picMkLst>
        </pc:picChg>
        <pc:picChg chg="add del">
          <ac:chgData name="정태원" userId="b83db6e7-9ffa-471f-b7f6-89d85b45c552" providerId="ADAL" clId="{E6B03F8E-481B-475B-937E-DAEC68EDE65F}" dt="2024-10-14T01:43:30.216" v="28" actId="478"/>
          <ac:picMkLst>
            <pc:docMk/>
            <pc:sldMk cId="2126622011" sldId="449"/>
            <ac:picMk id="9" creationId="{D6D74E79-A70F-2891-D3A8-3925ADDBCF14}"/>
          </ac:picMkLst>
        </pc:picChg>
        <pc:picChg chg="mod">
          <ac:chgData name="정태원" userId="b83db6e7-9ffa-471f-b7f6-89d85b45c552" providerId="ADAL" clId="{E6B03F8E-481B-475B-937E-DAEC68EDE65F}" dt="2024-10-14T01:41:54.804" v="20"/>
          <ac:picMkLst>
            <pc:docMk/>
            <pc:sldMk cId="2126622011" sldId="449"/>
            <ac:picMk id="10" creationId="{0EA608D2-0CEA-90D3-79A8-2D4846EE93C6}"/>
          </ac:picMkLst>
        </pc:picChg>
        <pc:picChg chg="mod">
          <ac:chgData name="정태원" userId="b83db6e7-9ffa-471f-b7f6-89d85b45c552" providerId="ADAL" clId="{E6B03F8E-481B-475B-937E-DAEC68EDE65F}" dt="2024-10-14T01:41:57.265" v="22"/>
          <ac:picMkLst>
            <pc:docMk/>
            <pc:sldMk cId="2126622011" sldId="449"/>
            <ac:picMk id="11" creationId="{2D1F7704-2155-7042-21BC-058A9431DD78}"/>
          </ac:picMkLst>
        </pc:picChg>
        <pc:picChg chg="mod">
          <ac:chgData name="정태원" userId="b83db6e7-9ffa-471f-b7f6-89d85b45c552" providerId="ADAL" clId="{E6B03F8E-481B-475B-937E-DAEC68EDE65F}" dt="2024-10-14T01:41:57.265" v="22"/>
          <ac:picMkLst>
            <pc:docMk/>
            <pc:sldMk cId="2126622011" sldId="449"/>
            <ac:picMk id="12" creationId="{E114C288-34A8-9D1F-3CD1-84D335225558}"/>
          </ac:picMkLst>
        </pc:picChg>
        <pc:picChg chg="mod">
          <ac:chgData name="정태원" userId="b83db6e7-9ffa-471f-b7f6-89d85b45c552" providerId="ADAL" clId="{E6B03F8E-481B-475B-937E-DAEC68EDE65F}" dt="2024-10-14T01:42:04.914" v="26"/>
          <ac:picMkLst>
            <pc:docMk/>
            <pc:sldMk cId="2126622011" sldId="449"/>
            <ac:picMk id="13" creationId="{35DBE0AB-79D0-DF90-363E-D3E19FBBC74D}"/>
          </ac:picMkLst>
        </pc:picChg>
        <pc:picChg chg="mod">
          <ac:chgData name="정태원" userId="b83db6e7-9ffa-471f-b7f6-89d85b45c552" providerId="ADAL" clId="{E6B03F8E-481B-475B-937E-DAEC68EDE65F}" dt="2024-10-14T01:42:04.914" v="26"/>
          <ac:picMkLst>
            <pc:docMk/>
            <pc:sldMk cId="2126622011" sldId="449"/>
            <ac:picMk id="14" creationId="{3A56193C-3561-E123-9495-7E672232E006}"/>
          </ac:picMkLst>
        </pc:picChg>
      </pc:sldChg>
      <pc:sldChg chg="addSp delSp modSp mod">
        <pc:chgData name="정태원" userId="b83db6e7-9ffa-471f-b7f6-89d85b45c552" providerId="ADAL" clId="{E6B03F8E-481B-475B-937E-DAEC68EDE65F}" dt="2024-10-14T01:43:47.408" v="36"/>
        <pc:sldMkLst>
          <pc:docMk/>
          <pc:sldMk cId="338324513" sldId="450"/>
        </pc:sldMkLst>
        <pc:spChg chg="add mod">
          <ac:chgData name="정태원" userId="b83db6e7-9ffa-471f-b7f6-89d85b45c552" providerId="ADAL" clId="{E6B03F8E-481B-475B-937E-DAEC68EDE65F}" dt="2024-10-14T01:43:47.408" v="36"/>
          <ac:spMkLst>
            <pc:docMk/>
            <pc:sldMk cId="338324513" sldId="450"/>
            <ac:spMk id="6" creationId="{7E588E94-D1EB-F24F-7B47-A3557F92BE9C}"/>
          </ac:spMkLst>
        </pc:spChg>
        <pc:spChg chg="add mod">
          <ac:chgData name="정태원" userId="b83db6e7-9ffa-471f-b7f6-89d85b45c552" providerId="ADAL" clId="{E6B03F8E-481B-475B-937E-DAEC68EDE65F}" dt="2024-10-14T01:43:47.408" v="36"/>
          <ac:spMkLst>
            <pc:docMk/>
            <pc:sldMk cId="338324513" sldId="450"/>
            <ac:spMk id="8" creationId="{451E1D5E-40DE-06A3-3685-24DF097E2511}"/>
          </ac:spMkLst>
        </pc:spChg>
        <pc:picChg chg="del">
          <ac:chgData name="정태원" userId="b83db6e7-9ffa-471f-b7f6-89d85b45c552" providerId="ADAL" clId="{E6B03F8E-481B-475B-937E-DAEC68EDE65F}" dt="2024-10-14T01:43:32.102" v="29" actId="478"/>
          <ac:picMkLst>
            <pc:docMk/>
            <pc:sldMk cId="338324513" sldId="450"/>
            <ac:picMk id="9" creationId="{E030397F-70B8-298D-DEA0-918F13EBE91F}"/>
          </ac:picMkLst>
        </pc:picChg>
      </pc:sldChg>
      <pc:sldChg chg="addSp delSp modSp mod">
        <pc:chgData name="정태원" userId="b83db6e7-9ffa-471f-b7f6-89d85b45c552" providerId="ADAL" clId="{E6B03F8E-481B-475B-937E-DAEC68EDE65F}" dt="2024-10-14T01:43:52.949" v="37"/>
        <pc:sldMkLst>
          <pc:docMk/>
          <pc:sldMk cId="609918581" sldId="451"/>
        </pc:sldMkLst>
        <pc:spChg chg="add mod">
          <ac:chgData name="정태원" userId="b83db6e7-9ffa-471f-b7f6-89d85b45c552" providerId="ADAL" clId="{E6B03F8E-481B-475B-937E-DAEC68EDE65F}" dt="2024-10-14T01:43:52.949" v="37"/>
          <ac:spMkLst>
            <pc:docMk/>
            <pc:sldMk cId="609918581" sldId="451"/>
            <ac:spMk id="6" creationId="{1E9CC507-F3A0-AB2C-EB55-339331E10181}"/>
          </ac:spMkLst>
        </pc:spChg>
        <pc:spChg chg="add mod">
          <ac:chgData name="정태원" userId="b83db6e7-9ffa-471f-b7f6-89d85b45c552" providerId="ADAL" clId="{E6B03F8E-481B-475B-937E-DAEC68EDE65F}" dt="2024-10-14T01:43:52.949" v="37"/>
          <ac:spMkLst>
            <pc:docMk/>
            <pc:sldMk cId="609918581" sldId="451"/>
            <ac:spMk id="8" creationId="{CFA6C3D0-6155-B29F-96DD-CBFCCE211342}"/>
          </ac:spMkLst>
        </pc:spChg>
        <pc:picChg chg="del">
          <ac:chgData name="정태원" userId="b83db6e7-9ffa-471f-b7f6-89d85b45c552" providerId="ADAL" clId="{E6B03F8E-481B-475B-937E-DAEC68EDE65F}" dt="2024-10-14T01:43:33.255" v="30" actId="478"/>
          <ac:picMkLst>
            <pc:docMk/>
            <pc:sldMk cId="609918581" sldId="451"/>
            <ac:picMk id="9" creationId="{260000F8-ACC1-3722-1E90-3413E4795177}"/>
          </ac:picMkLst>
        </pc:picChg>
      </pc:sldChg>
      <pc:sldChg chg="addSp delSp modSp mod">
        <pc:chgData name="정태원" userId="b83db6e7-9ffa-471f-b7f6-89d85b45c552" providerId="ADAL" clId="{E6B03F8E-481B-475B-937E-DAEC68EDE65F}" dt="2024-10-14T01:43:56.700" v="38"/>
        <pc:sldMkLst>
          <pc:docMk/>
          <pc:sldMk cId="3463903566" sldId="452"/>
        </pc:sldMkLst>
        <pc:spChg chg="add mod">
          <ac:chgData name="정태원" userId="b83db6e7-9ffa-471f-b7f6-89d85b45c552" providerId="ADAL" clId="{E6B03F8E-481B-475B-937E-DAEC68EDE65F}" dt="2024-10-14T01:43:56.700" v="38"/>
          <ac:spMkLst>
            <pc:docMk/>
            <pc:sldMk cId="3463903566" sldId="452"/>
            <ac:spMk id="5" creationId="{04DE1CB1-6432-1059-3D0C-33FC069FA865}"/>
          </ac:spMkLst>
        </pc:spChg>
        <pc:spChg chg="add mod">
          <ac:chgData name="정태원" userId="b83db6e7-9ffa-471f-b7f6-89d85b45c552" providerId="ADAL" clId="{E6B03F8E-481B-475B-937E-DAEC68EDE65F}" dt="2024-10-14T01:43:56.700" v="38"/>
          <ac:spMkLst>
            <pc:docMk/>
            <pc:sldMk cId="3463903566" sldId="452"/>
            <ac:spMk id="8" creationId="{70BDB759-AD27-BE53-DFA4-17D587B3F5B2}"/>
          </ac:spMkLst>
        </pc:spChg>
        <pc:picChg chg="del">
          <ac:chgData name="정태원" userId="b83db6e7-9ffa-471f-b7f6-89d85b45c552" providerId="ADAL" clId="{E6B03F8E-481B-475B-937E-DAEC68EDE65F}" dt="2024-10-14T01:43:34.369" v="31" actId="478"/>
          <ac:picMkLst>
            <pc:docMk/>
            <pc:sldMk cId="3463903566" sldId="452"/>
            <ac:picMk id="6" creationId="{731B1683-352C-AA6D-08F5-DD434529353B}"/>
          </ac:picMkLst>
        </pc:picChg>
      </pc:sldChg>
      <pc:sldChg chg="addSp delSp modSp mod">
        <pc:chgData name="정태원" userId="b83db6e7-9ffa-471f-b7f6-89d85b45c552" providerId="ADAL" clId="{E6B03F8E-481B-475B-937E-DAEC68EDE65F}" dt="2024-10-14T01:44:00.087" v="39"/>
        <pc:sldMkLst>
          <pc:docMk/>
          <pc:sldMk cId="3843475263" sldId="453"/>
        </pc:sldMkLst>
        <pc:spChg chg="add mod">
          <ac:chgData name="정태원" userId="b83db6e7-9ffa-471f-b7f6-89d85b45c552" providerId="ADAL" clId="{E6B03F8E-481B-475B-937E-DAEC68EDE65F}" dt="2024-10-14T01:44:00.087" v="39"/>
          <ac:spMkLst>
            <pc:docMk/>
            <pc:sldMk cId="3843475263" sldId="453"/>
            <ac:spMk id="6" creationId="{52E11FDE-9FBA-B3C9-EDA0-ABB74070E044}"/>
          </ac:spMkLst>
        </pc:spChg>
        <pc:spChg chg="add mod">
          <ac:chgData name="정태원" userId="b83db6e7-9ffa-471f-b7f6-89d85b45c552" providerId="ADAL" clId="{E6B03F8E-481B-475B-937E-DAEC68EDE65F}" dt="2024-10-14T01:44:00.087" v="39"/>
          <ac:spMkLst>
            <pc:docMk/>
            <pc:sldMk cId="3843475263" sldId="453"/>
            <ac:spMk id="8" creationId="{FB8883CB-C880-A210-A5A2-21EA3DC340F9}"/>
          </ac:spMkLst>
        </pc:spChg>
        <pc:picChg chg="del">
          <ac:chgData name="정태원" userId="b83db6e7-9ffa-471f-b7f6-89d85b45c552" providerId="ADAL" clId="{E6B03F8E-481B-475B-937E-DAEC68EDE65F}" dt="2024-10-14T01:43:35.604" v="32" actId="478"/>
          <ac:picMkLst>
            <pc:docMk/>
            <pc:sldMk cId="3843475263" sldId="453"/>
            <ac:picMk id="9" creationId="{8171BD0D-266D-4905-CC73-766D670BA134}"/>
          </ac:picMkLst>
        </pc:picChg>
      </pc:sldChg>
      <pc:sldChg chg="addSp delSp modSp mod">
        <pc:chgData name="정태원" userId="b83db6e7-9ffa-471f-b7f6-89d85b45c552" providerId="ADAL" clId="{E6B03F8E-481B-475B-937E-DAEC68EDE65F}" dt="2024-10-14T01:44:03.894" v="40"/>
        <pc:sldMkLst>
          <pc:docMk/>
          <pc:sldMk cId="456609489" sldId="454"/>
        </pc:sldMkLst>
        <pc:spChg chg="add mod">
          <ac:chgData name="정태원" userId="b83db6e7-9ffa-471f-b7f6-89d85b45c552" providerId="ADAL" clId="{E6B03F8E-481B-475B-937E-DAEC68EDE65F}" dt="2024-10-14T01:44:03.894" v="40"/>
          <ac:spMkLst>
            <pc:docMk/>
            <pc:sldMk cId="456609489" sldId="454"/>
            <ac:spMk id="4" creationId="{B48C8D69-93BB-4996-D365-053B5495D095}"/>
          </ac:spMkLst>
        </pc:spChg>
        <pc:spChg chg="add mod">
          <ac:chgData name="정태원" userId="b83db6e7-9ffa-471f-b7f6-89d85b45c552" providerId="ADAL" clId="{E6B03F8E-481B-475B-937E-DAEC68EDE65F}" dt="2024-10-14T01:44:03.894" v="40"/>
          <ac:spMkLst>
            <pc:docMk/>
            <pc:sldMk cId="456609489" sldId="454"/>
            <ac:spMk id="6" creationId="{480F43A9-BE30-F2EE-F464-43CAF9355280}"/>
          </ac:spMkLst>
        </pc:spChg>
        <pc:picChg chg="del">
          <ac:chgData name="정태원" userId="b83db6e7-9ffa-471f-b7f6-89d85b45c552" providerId="ADAL" clId="{E6B03F8E-481B-475B-937E-DAEC68EDE65F}" dt="2024-10-14T01:43:36.694" v="33" actId="478"/>
          <ac:picMkLst>
            <pc:docMk/>
            <pc:sldMk cId="456609489" sldId="454"/>
            <ac:picMk id="9" creationId="{EBE90478-924B-5DA7-C9D1-DC299A110C6E}"/>
          </ac:picMkLst>
        </pc:picChg>
      </pc:sldChg>
      <pc:sldChg chg="addSp delSp modSp mod">
        <pc:chgData name="정태원" userId="b83db6e7-9ffa-471f-b7f6-89d85b45c552" providerId="ADAL" clId="{E6B03F8E-481B-475B-937E-DAEC68EDE65F}" dt="2024-10-14T01:44:09.489" v="41"/>
        <pc:sldMkLst>
          <pc:docMk/>
          <pc:sldMk cId="2767974975" sldId="455"/>
        </pc:sldMkLst>
        <pc:spChg chg="add mod">
          <ac:chgData name="정태원" userId="b83db6e7-9ffa-471f-b7f6-89d85b45c552" providerId="ADAL" clId="{E6B03F8E-481B-475B-937E-DAEC68EDE65F}" dt="2024-10-14T01:44:09.489" v="41"/>
          <ac:spMkLst>
            <pc:docMk/>
            <pc:sldMk cId="2767974975" sldId="455"/>
            <ac:spMk id="6" creationId="{0356298B-4213-E295-BE25-F75E7B550F19}"/>
          </ac:spMkLst>
        </pc:spChg>
        <pc:spChg chg="add mod">
          <ac:chgData name="정태원" userId="b83db6e7-9ffa-471f-b7f6-89d85b45c552" providerId="ADAL" clId="{E6B03F8E-481B-475B-937E-DAEC68EDE65F}" dt="2024-10-14T01:44:09.489" v="41"/>
          <ac:spMkLst>
            <pc:docMk/>
            <pc:sldMk cId="2767974975" sldId="455"/>
            <ac:spMk id="9" creationId="{91B19888-CA08-036D-7A80-5A65E3C54B1C}"/>
          </ac:spMkLst>
        </pc:spChg>
        <pc:picChg chg="del">
          <ac:chgData name="정태원" userId="b83db6e7-9ffa-471f-b7f6-89d85b45c552" providerId="ADAL" clId="{E6B03F8E-481B-475B-937E-DAEC68EDE65F}" dt="2024-10-14T01:43:37.837" v="34" actId="478"/>
          <ac:picMkLst>
            <pc:docMk/>
            <pc:sldMk cId="2767974975" sldId="455"/>
            <ac:picMk id="8" creationId="{F1B60F4A-7C9D-C9FC-7A50-A9EC6B1E990D}"/>
          </ac:picMkLst>
        </pc:picChg>
      </pc:sldChg>
      <pc:sldChg chg="modSp mod">
        <pc:chgData name="정태원" userId="b83db6e7-9ffa-471f-b7f6-89d85b45c552" providerId="ADAL" clId="{E6B03F8E-481B-475B-937E-DAEC68EDE65F}" dt="2024-10-14T01:36:03.423" v="4" actId="1076"/>
        <pc:sldMkLst>
          <pc:docMk/>
          <pc:sldMk cId="2869070045" sldId="457"/>
        </pc:sldMkLst>
        <pc:spChg chg="mod">
          <ac:chgData name="정태원" userId="b83db6e7-9ffa-471f-b7f6-89d85b45c552" providerId="ADAL" clId="{E6B03F8E-481B-475B-937E-DAEC68EDE65F}" dt="2024-10-14T01:36:03.423" v="4" actId="1076"/>
          <ac:spMkLst>
            <pc:docMk/>
            <pc:sldMk cId="2869070045" sldId="457"/>
            <ac:spMk id="3" creationId="{C81B378E-5455-8197-FC35-67D509452758}"/>
          </ac:spMkLst>
        </pc:spChg>
      </pc:sldChg>
    </pc:docChg>
  </pc:docChgLst>
  <pc:docChgLst>
    <pc:chgData name="정태원" userId="b83db6e7-9ffa-471f-b7f6-89d85b45c552" providerId="ADAL" clId="{9603AFE7-D507-4609-B84F-BC62C613C37B}"/>
    <pc:docChg chg="modSld">
      <pc:chgData name="정태원" userId="b83db6e7-9ffa-471f-b7f6-89d85b45c552" providerId="ADAL" clId="{9603AFE7-D507-4609-B84F-BC62C613C37B}" dt="2024-06-28T05:37:50.988" v="0" actId="165"/>
      <pc:docMkLst>
        <pc:docMk/>
      </pc:docMkLst>
      <pc:sldChg chg="delSp modSp">
        <pc:chgData name="정태원" userId="b83db6e7-9ffa-471f-b7f6-89d85b45c552" providerId="ADAL" clId="{9603AFE7-D507-4609-B84F-BC62C613C37B}" dt="2024-06-28T05:37:50.988" v="0" actId="165"/>
        <pc:sldMkLst>
          <pc:docMk/>
          <pc:sldMk cId="3602264850" sldId="381"/>
        </pc:sldMkLst>
        <pc:spChg chg="mod topLvl">
          <ac:chgData name="정태원" userId="b83db6e7-9ffa-471f-b7f6-89d85b45c552" providerId="ADAL" clId="{9603AFE7-D507-4609-B84F-BC62C613C37B}" dt="2024-06-28T05:37:50.988" v="0" actId="165"/>
          <ac:spMkLst>
            <pc:docMk/>
            <pc:sldMk cId="3602264850" sldId="381"/>
            <ac:spMk id="48" creationId="{509E4330-D379-4B23-8F35-E72271E1771D}"/>
          </ac:spMkLst>
        </pc:spChg>
        <pc:spChg chg="mod topLvl">
          <ac:chgData name="정태원" userId="b83db6e7-9ffa-471f-b7f6-89d85b45c552" providerId="ADAL" clId="{9603AFE7-D507-4609-B84F-BC62C613C37B}" dt="2024-06-28T05:37:50.988" v="0" actId="165"/>
          <ac:spMkLst>
            <pc:docMk/>
            <pc:sldMk cId="3602264850" sldId="381"/>
            <ac:spMk id="49" creationId="{F6564D29-277D-4915-B17A-37641985807C}"/>
          </ac:spMkLst>
        </pc:spChg>
        <pc:grpChg chg="del">
          <ac:chgData name="정태원" userId="b83db6e7-9ffa-471f-b7f6-89d85b45c552" providerId="ADAL" clId="{9603AFE7-D507-4609-B84F-BC62C613C37B}" dt="2024-06-28T05:37:50.988" v="0" actId="165"/>
          <ac:grpSpMkLst>
            <pc:docMk/>
            <pc:sldMk cId="3602264850" sldId="381"/>
            <ac:grpSpMk id="47" creationId="{94924DE1-2054-4CCF-B217-B0DDDECCF90B}"/>
          </ac:grpSpMkLst>
        </pc:grpChg>
      </pc:sldChg>
    </pc:docChg>
  </pc:docChgLst>
  <pc:docChgLst>
    <pc:chgData name="이 정민" userId="0e3071ae-5971-45b7-b1b8-12fa5ed0d92e" providerId="ADAL" clId="{FAA31EC7-9BE8-4587-AE4C-8EE883E08634}"/>
    <pc:docChg chg="addSld modSld">
      <pc:chgData name="이 정민" userId="0e3071ae-5971-45b7-b1b8-12fa5ed0d92e" providerId="ADAL" clId="{FAA31EC7-9BE8-4587-AE4C-8EE883E08634}" dt="2024-08-16T06:11:56.372" v="0"/>
      <pc:docMkLst>
        <pc:docMk/>
      </pc:docMkLst>
      <pc:sldChg chg="add">
        <pc:chgData name="이 정민" userId="0e3071ae-5971-45b7-b1b8-12fa5ed0d92e" providerId="ADAL" clId="{FAA31EC7-9BE8-4587-AE4C-8EE883E08634}" dt="2024-08-16T06:11:56.372" v="0"/>
        <pc:sldMkLst>
          <pc:docMk/>
          <pc:sldMk cId="93018959" sldId="2186"/>
        </pc:sldMkLst>
      </pc:sldChg>
      <pc:sldChg chg="add">
        <pc:chgData name="이 정민" userId="0e3071ae-5971-45b7-b1b8-12fa5ed0d92e" providerId="ADAL" clId="{FAA31EC7-9BE8-4587-AE4C-8EE883E08634}" dt="2024-08-16T06:11:56.372" v="0"/>
        <pc:sldMkLst>
          <pc:docMk/>
          <pc:sldMk cId="941158343" sldId="2187"/>
        </pc:sldMkLst>
      </pc:sldChg>
      <pc:sldChg chg="add">
        <pc:chgData name="이 정민" userId="0e3071ae-5971-45b7-b1b8-12fa5ed0d92e" providerId="ADAL" clId="{FAA31EC7-9BE8-4587-AE4C-8EE883E08634}" dt="2024-08-16T06:11:56.372" v="0"/>
        <pc:sldMkLst>
          <pc:docMk/>
          <pc:sldMk cId="29877613" sldId="2188"/>
        </pc:sldMkLst>
      </pc:sldChg>
      <pc:sldChg chg="add">
        <pc:chgData name="이 정민" userId="0e3071ae-5971-45b7-b1b8-12fa5ed0d92e" providerId="ADAL" clId="{FAA31EC7-9BE8-4587-AE4C-8EE883E08634}" dt="2024-08-16T06:11:56.372" v="0"/>
        <pc:sldMkLst>
          <pc:docMk/>
          <pc:sldMk cId="2395763551" sldId="2189"/>
        </pc:sldMkLst>
      </pc:sldChg>
      <pc:sldChg chg="add">
        <pc:chgData name="이 정민" userId="0e3071ae-5971-45b7-b1b8-12fa5ed0d92e" providerId="ADAL" clId="{FAA31EC7-9BE8-4587-AE4C-8EE883E08634}" dt="2024-08-16T06:11:56.372" v="0"/>
        <pc:sldMkLst>
          <pc:docMk/>
          <pc:sldMk cId="838050311" sldId="2190"/>
        </pc:sldMkLst>
      </pc:sldChg>
      <pc:sldChg chg="add">
        <pc:chgData name="이 정민" userId="0e3071ae-5971-45b7-b1b8-12fa5ed0d92e" providerId="ADAL" clId="{FAA31EC7-9BE8-4587-AE4C-8EE883E08634}" dt="2024-08-16T06:11:56.372" v="0"/>
        <pc:sldMkLst>
          <pc:docMk/>
          <pc:sldMk cId="1477650434" sldId="2191"/>
        </pc:sldMkLst>
      </pc:sldChg>
      <pc:sldChg chg="add">
        <pc:chgData name="이 정민" userId="0e3071ae-5971-45b7-b1b8-12fa5ed0d92e" providerId="ADAL" clId="{FAA31EC7-9BE8-4587-AE4C-8EE883E08634}" dt="2024-08-16T06:11:56.372" v="0"/>
        <pc:sldMkLst>
          <pc:docMk/>
          <pc:sldMk cId="4232078511" sldId="2192"/>
        </pc:sldMkLst>
      </pc:sldChg>
      <pc:sldChg chg="add">
        <pc:chgData name="이 정민" userId="0e3071ae-5971-45b7-b1b8-12fa5ed0d92e" providerId="ADAL" clId="{FAA31EC7-9BE8-4587-AE4C-8EE883E08634}" dt="2024-08-16T06:11:56.372" v="0"/>
        <pc:sldMkLst>
          <pc:docMk/>
          <pc:sldMk cId="1701730100" sldId="2193"/>
        </pc:sldMkLst>
      </pc:sldChg>
      <pc:sldChg chg="add">
        <pc:chgData name="이 정민" userId="0e3071ae-5971-45b7-b1b8-12fa5ed0d92e" providerId="ADAL" clId="{FAA31EC7-9BE8-4587-AE4C-8EE883E08634}" dt="2024-08-16T06:11:56.372" v="0"/>
        <pc:sldMkLst>
          <pc:docMk/>
          <pc:sldMk cId="494198183" sldId="2194"/>
        </pc:sldMkLst>
      </pc:sldChg>
      <pc:sldChg chg="add">
        <pc:chgData name="이 정민" userId="0e3071ae-5971-45b7-b1b8-12fa5ed0d92e" providerId="ADAL" clId="{FAA31EC7-9BE8-4587-AE4C-8EE883E08634}" dt="2024-08-16T06:11:56.372" v="0"/>
        <pc:sldMkLst>
          <pc:docMk/>
          <pc:sldMk cId="1514711729" sldId="2195"/>
        </pc:sldMkLst>
      </pc:sldChg>
    </pc:docChg>
  </pc:docChgLst>
  <pc:docChgLst>
    <pc:chgData name="한 지은" userId="c1d00ca1-8c44-47c7-9aa9-9e0cbc1e672d" providerId="ADAL" clId="{1392EEBE-6718-4C06-B0C0-B5F757BBDB4C}"/>
    <pc:docChg chg="undo custSel modSld">
      <pc:chgData name="한 지은" userId="c1d00ca1-8c44-47c7-9aa9-9e0cbc1e672d" providerId="ADAL" clId="{1392EEBE-6718-4C06-B0C0-B5F757BBDB4C}" dt="2024-11-27T02:28:11.836" v="63" actId="167"/>
      <pc:docMkLst>
        <pc:docMk/>
      </pc:docMkLst>
      <pc:sldChg chg="modSp mod">
        <pc:chgData name="한 지은" userId="c1d00ca1-8c44-47c7-9aa9-9e0cbc1e672d" providerId="ADAL" clId="{1392EEBE-6718-4C06-B0C0-B5F757BBDB4C}" dt="2024-11-27T02:17:28.638" v="43" actId="1076"/>
        <pc:sldMkLst>
          <pc:docMk/>
          <pc:sldMk cId="2641067532" sldId="768"/>
        </pc:sldMkLst>
        <pc:cxnChg chg="mod">
          <ac:chgData name="한 지은" userId="c1d00ca1-8c44-47c7-9aa9-9e0cbc1e672d" providerId="ADAL" clId="{1392EEBE-6718-4C06-B0C0-B5F757BBDB4C}" dt="2024-11-27T02:17:28.638" v="43" actId="1076"/>
          <ac:cxnSpMkLst>
            <pc:docMk/>
            <pc:sldMk cId="2641067532" sldId="768"/>
            <ac:cxnSpMk id="128" creationId="{1B2FA5C5-C952-82C0-1069-D0A8979C4BE8}"/>
          </ac:cxnSpMkLst>
        </pc:cxnChg>
      </pc:sldChg>
      <pc:sldChg chg="modSp mod">
        <pc:chgData name="한 지은" userId="c1d00ca1-8c44-47c7-9aa9-9e0cbc1e672d" providerId="ADAL" clId="{1392EEBE-6718-4C06-B0C0-B5F757BBDB4C}" dt="2024-11-27T02:22:25.925" v="52" actId="12788"/>
        <pc:sldMkLst>
          <pc:docMk/>
          <pc:sldMk cId="2488515860" sldId="2034"/>
        </pc:sldMkLst>
        <pc:spChg chg="mod">
          <ac:chgData name="한 지은" userId="c1d00ca1-8c44-47c7-9aa9-9e0cbc1e672d" providerId="ADAL" clId="{1392EEBE-6718-4C06-B0C0-B5F757BBDB4C}" dt="2024-11-27T02:22:25.925" v="52" actId="12788"/>
          <ac:spMkLst>
            <pc:docMk/>
            <pc:sldMk cId="2488515860" sldId="2034"/>
            <ac:spMk id="88" creationId="{A40E5200-A422-1BEE-FD60-A3E7A251AEEB}"/>
          </ac:spMkLst>
        </pc:spChg>
        <pc:spChg chg="mod">
          <ac:chgData name="한 지은" userId="c1d00ca1-8c44-47c7-9aa9-9e0cbc1e672d" providerId="ADAL" clId="{1392EEBE-6718-4C06-B0C0-B5F757BBDB4C}" dt="2024-11-27T02:22:25.925" v="52" actId="12788"/>
          <ac:spMkLst>
            <pc:docMk/>
            <pc:sldMk cId="2488515860" sldId="2034"/>
            <ac:spMk id="89" creationId="{2D8386FB-CC13-8617-4471-777A6671A8A5}"/>
          </ac:spMkLst>
        </pc:spChg>
      </pc:sldChg>
      <pc:sldChg chg="modSp mod">
        <pc:chgData name="한 지은" userId="c1d00ca1-8c44-47c7-9aa9-9e0cbc1e672d" providerId="ADAL" clId="{1392EEBE-6718-4C06-B0C0-B5F757BBDB4C}" dt="2024-11-27T02:22:14.667" v="50" actId="12788"/>
        <pc:sldMkLst>
          <pc:docMk/>
          <pc:sldMk cId="2893731602" sldId="2047"/>
        </pc:sldMkLst>
        <pc:spChg chg="mod">
          <ac:chgData name="한 지은" userId="c1d00ca1-8c44-47c7-9aa9-9e0cbc1e672d" providerId="ADAL" clId="{1392EEBE-6718-4C06-B0C0-B5F757BBDB4C}" dt="2024-11-27T02:22:14.667" v="50" actId="12788"/>
          <ac:spMkLst>
            <pc:docMk/>
            <pc:sldMk cId="2893731602" sldId="2047"/>
            <ac:spMk id="24" creationId="{BD4F21E2-1885-67DB-8327-7D54239E3D27}"/>
          </ac:spMkLst>
        </pc:spChg>
        <pc:spChg chg="mod">
          <ac:chgData name="한 지은" userId="c1d00ca1-8c44-47c7-9aa9-9e0cbc1e672d" providerId="ADAL" clId="{1392EEBE-6718-4C06-B0C0-B5F757BBDB4C}" dt="2024-11-27T02:22:10.201" v="49" actId="12788"/>
          <ac:spMkLst>
            <pc:docMk/>
            <pc:sldMk cId="2893731602" sldId="2047"/>
            <ac:spMk id="35" creationId="{4A98ABA8-D5DD-2B2A-E809-7A6FA1845996}"/>
          </ac:spMkLst>
        </pc:spChg>
        <pc:spChg chg="mod">
          <ac:chgData name="한 지은" userId="c1d00ca1-8c44-47c7-9aa9-9e0cbc1e672d" providerId="ADAL" clId="{1392EEBE-6718-4C06-B0C0-B5F757BBDB4C}" dt="2024-11-27T02:22:10.201" v="49" actId="12788"/>
          <ac:spMkLst>
            <pc:docMk/>
            <pc:sldMk cId="2893731602" sldId="2047"/>
            <ac:spMk id="48" creationId="{AD42BA79-9311-BF88-45DA-1BE5AAA1C9C5}"/>
          </ac:spMkLst>
        </pc:spChg>
        <pc:spChg chg="mod">
          <ac:chgData name="한 지은" userId="c1d00ca1-8c44-47c7-9aa9-9e0cbc1e672d" providerId="ADAL" clId="{1392EEBE-6718-4C06-B0C0-B5F757BBDB4C}" dt="2024-11-27T02:22:10.201" v="49" actId="12788"/>
          <ac:spMkLst>
            <pc:docMk/>
            <pc:sldMk cId="2893731602" sldId="2047"/>
            <ac:spMk id="49" creationId="{BA5004AA-3D24-DE7E-6773-63D1A613E09F}"/>
          </ac:spMkLst>
        </pc:spChg>
        <pc:picChg chg="mod">
          <ac:chgData name="한 지은" userId="c1d00ca1-8c44-47c7-9aa9-9e0cbc1e672d" providerId="ADAL" clId="{1392EEBE-6718-4C06-B0C0-B5F757BBDB4C}" dt="2024-11-27T02:22:14.667" v="50" actId="12788"/>
          <ac:picMkLst>
            <pc:docMk/>
            <pc:sldMk cId="2893731602" sldId="2047"/>
            <ac:picMk id="10" creationId="{37D9C90C-BD94-797B-D040-3D50308D7F24}"/>
          </ac:picMkLst>
        </pc:picChg>
      </pc:sldChg>
      <pc:sldChg chg="addSp delSp mod">
        <pc:chgData name="한 지은" userId="c1d00ca1-8c44-47c7-9aa9-9e0cbc1e672d" providerId="ADAL" clId="{1392EEBE-6718-4C06-B0C0-B5F757BBDB4C}" dt="2024-11-27T02:22:55.020" v="56" actId="478"/>
        <pc:sldMkLst>
          <pc:docMk/>
          <pc:sldMk cId="3371387309" sldId="2048"/>
        </pc:sldMkLst>
        <pc:spChg chg="add del">
          <ac:chgData name="한 지은" userId="c1d00ca1-8c44-47c7-9aa9-9e0cbc1e672d" providerId="ADAL" clId="{1392EEBE-6718-4C06-B0C0-B5F757BBDB4C}" dt="2024-11-27T02:22:55.020" v="56" actId="478"/>
          <ac:spMkLst>
            <pc:docMk/>
            <pc:sldMk cId="3371387309" sldId="2048"/>
            <ac:spMk id="4" creationId="{57723FA0-56F6-6C2C-40F5-89333185B65D}"/>
          </ac:spMkLst>
        </pc:spChg>
        <pc:picChg chg="add del">
          <ac:chgData name="한 지은" userId="c1d00ca1-8c44-47c7-9aa9-9e0cbc1e672d" providerId="ADAL" clId="{1392EEBE-6718-4C06-B0C0-B5F757BBDB4C}" dt="2024-11-27T02:22:54.736" v="55" actId="21"/>
          <ac:picMkLst>
            <pc:docMk/>
            <pc:sldMk cId="3371387309" sldId="2048"/>
            <ac:picMk id="3" creationId="{A78562F5-6E99-195F-AD47-EF6FCD353997}"/>
          </ac:picMkLst>
        </pc:picChg>
      </pc:sldChg>
      <pc:sldChg chg="modSp mod">
        <pc:chgData name="한 지은" userId="c1d00ca1-8c44-47c7-9aa9-9e0cbc1e672d" providerId="ADAL" clId="{1392EEBE-6718-4C06-B0C0-B5F757BBDB4C}" dt="2024-11-21T07:34:57.241" v="41" actId="20577"/>
        <pc:sldMkLst>
          <pc:docMk/>
          <pc:sldMk cId="2191934905" sldId="2050"/>
        </pc:sldMkLst>
        <pc:spChg chg="mod">
          <ac:chgData name="한 지은" userId="c1d00ca1-8c44-47c7-9aa9-9e0cbc1e672d" providerId="ADAL" clId="{1392EEBE-6718-4C06-B0C0-B5F757BBDB4C}" dt="2024-11-21T07:34:57.241" v="41" actId="20577"/>
          <ac:spMkLst>
            <pc:docMk/>
            <pc:sldMk cId="2191934905" sldId="2050"/>
            <ac:spMk id="7" creationId="{13A8C0B2-0807-4B4A-A11F-BA365A18DE97}"/>
          </ac:spMkLst>
        </pc:spChg>
      </pc:sldChg>
      <pc:sldChg chg="modSp mod">
        <pc:chgData name="한 지은" userId="c1d00ca1-8c44-47c7-9aa9-9e0cbc1e672d" providerId="ADAL" clId="{1392EEBE-6718-4C06-B0C0-B5F757BBDB4C}" dt="2024-11-21T07:34:30.488" v="7" actId="20577"/>
        <pc:sldMkLst>
          <pc:docMk/>
          <pc:sldMk cId="2569109606" sldId="2051"/>
        </pc:sldMkLst>
        <pc:spChg chg="mod">
          <ac:chgData name="한 지은" userId="c1d00ca1-8c44-47c7-9aa9-9e0cbc1e672d" providerId="ADAL" clId="{1392EEBE-6718-4C06-B0C0-B5F757BBDB4C}" dt="2024-11-21T07:34:30.488" v="7" actId="20577"/>
          <ac:spMkLst>
            <pc:docMk/>
            <pc:sldMk cId="2569109606" sldId="2051"/>
            <ac:spMk id="22" creationId="{8E3BF4FD-668C-1950-5D5B-E20AD7D28D3A}"/>
          </ac:spMkLst>
        </pc:spChg>
      </pc:sldChg>
      <pc:sldChg chg="modSp mod">
        <pc:chgData name="한 지은" userId="c1d00ca1-8c44-47c7-9aa9-9e0cbc1e672d" providerId="ADAL" clId="{1392EEBE-6718-4C06-B0C0-B5F757BBDB4C}" dt="2024-11-27T02:20:51.982" v="45" actId="167"/>
        <pc:sldMkLst>
          <pc:docMk/>
          <pc:sldMk cId="1674274385" sldId="2055"/>
        </pc:sldMkLst>
        <pc:spChg chg="ord">
          <ac:chgData name="한 지은" userId="c1d00ca1-8c44-47c7-9aa9-9e0cbc1e672d" providerId="ADAL" clId="{1392EEBE-6718-4C06-B0C0-B5F757BBDB4C}" dt="2024-11-27T02:20:44.323" v="44" actId="167"/>
          <ac:spMkLst>
            <pc:docMk/>
            <pc:sldMk cId="1674274385" sldId="2055"/>
            <ac:spMk id="3" creationId="{458F1708-A366-F47A-073D-E41EAB0DFE45}"/>
          </ac:spMkLst>
        </pc:spChg>
        <pc:picChg chg="ord">
          <ac:chgData name="한 지은" userId="c1d00ca1-8c44-47c7-9aa9-9e0cbc1e672d" providerId="ADAL" clId="{1392EEBE-6718-4C06-B0C0-B5F757BBDB4C}" dt="2024-11-27T02:20:51.982" v="45" actId="167"/>
          <ac:picMkLst>
            <pc:docMk/>
            <pc:sldMk cId="1674274385" sldId="2055"/>
            <ac:picMk id="4" creationId="{933901BA-8104-8458-20D4-958B262C3012}"/>
          </ac:picMkLst>
        </pc:picChg>
      </pc:sldChg>
      <pc:sldChg chg="modSp mod">
        <pc:chgData name="한 지은" userId="c1d00ca1-8c44-47c7-9aa9-9e0cbc1e672d" providerId="ADAL" clId="{1392EEBE-6718-4C06-B0C0-B5F757BBDB4C}" dt="2024-11-27T02:21:15.945" v="47" actId="167"/>
        <pc:sldMkLst>
          <pc:docMk/>
          <pc:sldMk cId="2873451449" sldId="2056"/>
        </pc:sldMkLst>
        <pc:picChg chg="ord">
          <ac:chgData name="한 지은" userId="c1d00ca1-8c44-47c7-9aa9-9e0cbc1e672d" providerId="ADAL" clId="{1392EEBE-6718-4C06-B0C0-B5F757BBDB4C}" dt="2024-11-27T02:21:14.722" v="46" actId="167"/>
          <ac:picMkLst>
            <pc:docMk/>
            <pc:sldMk cId="2873451449" sldId="2056"/>
            <ac:picMk id="15" creationId="{72062CCC-8D3D-29D8-080D-B3062DA15EC5}"/>
          </ac:picMkLst>
        </pc:picChg>
        <pc:picChg chg="ord">
          <ac:chgData name="한 지은" userId="c1d00ca1-8c44-47c7-9aa9-9e0cbc1e672d" providerId="ADAL" clId="{1392EEBE-6718-4C06-B0C0-B5F757BBDB4C}" dt="2024-11-27T02:21:15.945" v="47" actId="167"/>
          <ac:picMkLst>
            <pc:docMk/>
            <pc:sldMk cId="2873451449" sldId="2056"/>
            <ac:picMk id="19" creationId="{85899E4C-0821-BC90-0EF4-C4324B8178A8}"/>
          </ac:picMkLst>
        </pc:picChg>
      </pc:sldChg>
      <pc:sldChg chg="modSp mod">
        <pc:chgData name="한 지은" userId="c1d00ca1-8c44-47c7-9aa9-9e0cbc1e672d" providerId="ADAL" clId="{1392EEBE-6718-4C06-B0C0-B5F757BBDB4C}" dt="2024-11-27T02:25:06.678" v="58" actId="12788"/>
        <pc:sldMkLst>
          <pc:docMk/>
          <pc:sldMk cId="4237779650" sldId="2087"/>
        </pc:sldMkLst>
        <pc:spChg chg="mod">
          <ac:chgData name="한 지은" userId="c1d00ca1-8c44-47c7-9aa9-9e0cbc1e672d" providerId="ADAL" clId="{1392EEBE-6718-4C06-B0C0-B5F757BBDB4C}" dt="2024-11-27T02:25:06.678" v="58" actId="12788"/>
          <ac:spMkLst>
            <pc:docMk/>
            <pc:sldMk cId="4237779650" sldId="2087"/>
            <ac:spMk id="60" creationId="{6F701497-57C0-A8C6-4E39-DD9608A8F2D8}"/>
          </ac:spMkLst>
        </pc:spChg>
      </pc:sldChg>
      <pc:sldChg chg="modSp mod">
        <pc:chgData name="한 지은" userId="c1d00ca1-8c44-47c7-9aa9-9e0cbc1e672d" providerId="ADAL" clId="{1392EEBE-6718-4C06-B0C0-B5F757BBDB4C}" dt="2024-11-27T02:28:11.836" v="63" actId="167"/>
        <pc:sldMkLst>
          <pc:docMk/>
          <pc:sldMk cId="3224128644" sldId="2105"/>
        </pc:sldMkLst>
        <pc:picChg chg="ord">
          <ac:chgData name="한 지은" userId="c1d00ca1-8c44-47c7-9aa9-9e0cbc1e672d" providerId="ADAL" clId="{1392EEBE-6718-4C06-B0C0-B5F757BBDB4C}" dt="2024-11-27T02:28:11.836" v="63" actId="167"/>
          <ac:picMkLst>
            <pc:docMk/>
            <pc:sldMk cId="3224128644" sldId="2105"/>
            <ac:picMk id="6" creationId="{ABB70396-2EBC-8097-2DF8-88E70E0735D9}"/>
          </ac:picMkLst>
        </pc:picChg>
        <pc:picChg chg="ord">
          <ac:chgData name="한 지은" userId="c1d00ca1-8c44-47c7-9aa9-9e0cbc1e672d" providerId="ADAL" clId="{1392EEBE-6718-4C06-B0C0-B5F757BBDB4C}" dt="2024-11-27T02:28:11.836" v="63" actId="167"/>
          <ac:picMkLst>
            <pc:docMk/>
            <pc:sldMk cId="3224128644" sldId="2105"/>
            <ac:picMk id="7" creationId="{76D775FE-C361-9632-B779-E3B0A146D9E4}"/>
          </ac:picMkLst>
        </pc:picChg>
        <pc:picChg chg="ord">
          <ac:chgData name="한 지은" userId="c1d00ca1-8c44-47c7-9aa9-9e0cbc1e672d" providerId="ADAL" clId="{1392EEBE-6718-4C06-B0C0-B5F757BBDB4C}" dt="2024-11-27T02:28:11.836" v="63" actId="167"/>
          <ac:picMkLst>
            <pc:docMk/>
            <pc:sldMk cId="3224128644" sldId="2105"/>
            <ac:picMk id="9" creationId="{C73B8406-625F-306A-0287-9FCE45E155E1}"/>
          </ac:picMkLst>
        </pc:picChg>
      </pc:sldChg>
      <pc:sldChg chg="modSp mod">
        <pc:chgData name="한 지은" userId="c1d00ca1-8c44-47c7-9aa9-9e0cbc1e672d" providerId="ADAL" clId="{1392EEBE-6718-4C06-B0C0-B5F757BBDB4C}" dt="2024-11-27T02:27:20.524" v="61" actId="1076"/>
        <pc:sldMkLst>
          <pc:docMk/>
          <pc:sldMk cId="2020858861" sldId="2106"/>
        </pc:sldMkLst>
        <pc:cxnChg chg="mod">
          <ac:chgData name="한 지은" userId="c1d00ca1-8c44-47c7-9aa9-9e0cbc1e672d" providerId="ADAL" clId="{1392EEBE-6718-4C06-B0C0-B5F757BBDB4C}" dt="2024-11-27T02:27:20.524" v="61" actId="1076"/>
          <ac:cxnSpMkLst>
            <pc:docMk/>
            <pc:sldMk cId="2020858861" sldId="2106"/>
            <ac:cxnSpMk id="18" creationId="{CEF9A2F6-DFBE-431C-D2E1-86FEB01A846F}"/>
          </ac:cxnSpMkLst>
        </pc:cxnChg>
      </pc:sldChg>
    </pc:docChg>
  </pc:docChgLst>
  <pc:docChgLst>
    <pc:chgData name="한 지은" userId="c1d00ca1-8c44-47c7-9aa9-9e0cbc1e672d" providerId="ADAL" clId="{246D216A-DBFF-4A4B-8E43-9882C23B7E25}"/>
    <pc:docChg chg="undo custSel modSld sldOrd">
      <pc:chgData name="한 지은" userId="c1d00ca1-8c44-47c7-9aa9-9e0cbc1e672d" providerId="ADAL" clId="{246D216A-DBFF-4A4B-8E43-9882C23B7E25}" dt="2024-09-04T07:00:22.954" v="6" actId="22711"/>
      <pc:docMkLst>
        <pc:docMk/>
      </pc:docMkLst>
      <pc:sldChg chg="modSp mod">
        <pc:chgData name="한 지은" userId="c1d00ca1-8c44-47c7-9aa9-9e0cbc1e672d" providerId="ADAL" clId="{246D216A-DBFF-4A4B-8E43-9882C23B7E25}" dt="2024-09-04T07:00:22.954" v="6" actId="22711"/>
        <pc:sldMkLst>
          <pc:docMk/>
          <pc:sldMk cId="1523300604" sldId="372"/>
        </pc:sldMkLst>
        <pc:picChg chg="mod">
          <ac:chgData name="한 지은" userId="c1d00ca1-8c44-47c7-9aa9-9e0cbc1e672d" providerId="ADAL" clId="{246D216A-DBFF-4A4B-8E43-9882C23B7E25}" dt="2024-09-04T07:00:22.954" v="6" actId="22711"/>
          <ac:picMkLst>
            <pc:docMk/>
            <pc:sldMk cId="1523300604" sldId="372"/>
            <ac:picMk id="32" creationId="{BD1AC332-F052-3FFF-D52B-AF844DF55096}"/>
          </ac:picMkLst>
        </pc:picChg>
      </pc:sldChg>
      <pc:sldChg chg="ord">
        <pc:chgData name="한 지은" userId="c1d00ca1-8c44-47c7-9aa9-9e0cbc1e672d" providerId="ADAL" clId="{246D216A-DBFF-4A4B-8E43-9882C23B7E25}" dt="2024-08-21T02:18:46.149" v="1"/>
        <pc:sldMkLst>
          <pc:docMk/>
          <pc:sldMk cId="3872538720" sldId="446"/>
        </pc:sldMkLst>
      </pc:sldChg>
      <pc:sldChg chg="delSp mod">
        <pc:chgData name="한 지은" userId="c1d00ca1-8c44-47c7-9aa9-9e0cbc1e672d" providerId="ADAL" clId="{246D216A-DBFF-4A4B-8E43-9882C23B7E25}" dt="2024-08-21T02:22:15.171" v="2" actId="478"/>
        <pc:sldMkLst>
          <pc:docMk/>
          <pc:sldMk cId="2191934905" sldId="2050"/>
        </pc:sldMkLst>
        <pc:spChg chg="del">
          <ac:chgData name="한 지은" userId="c1d00ca1-8c44-47c7-9aa9-9e0cbc1e672d" providerId="ADAL" clId="{246D216A-DBFF-4A4B-8E43-9882C23B7E25}" dt="2024-08-21T02:22:15.171" v="2" actId="478"/>
          <ac:spMkLst>
            <pc:docMk/>
            <pc:sldMk cId="2191934905" sldId="2050"/>
            <ac:spMk id="2" creationId="{0E76E75F-0D1C-4A81-91B2-ECB0517380F7}"/>
          </ac:spMkLst>
        </pc:spChg>
      </pc:sldChg>
    </pc:docChg>
  </pc:docChgLst>
  <pc:docChgLst>
    <pc:chgData name="이 정민" userId="0e3071ae-5971-45b7-b1b8-12fa5ed0d92e" providerId="ADAL" clId="{2BB8F505-03AD-45CC-8857-2655F44057DF}"/>
    <pc:docChg chg="custSel modSld">
      <pc:chgData name="이 정민" userId="0e3071ae-5971-45b7-b1b8-12fa5ed0d92e" providerId="ADAL" clId="{2BB8F505-03AD-45CC-8857-2655F44057DF}" dt="2024-08-02T02:47:18.603" v="882" actId="20577"/>
      <pc:docMkLst>
        <pc:docMk/>
      </pc:docMkLst>
      <pc:sldChg chg="addSp delSp modSp mod">
        <pc:chgData name="이 정민" userId="0e3071ae-5971-45b7-b1b8-12fa5ed0d92e" providerId="ADAL" clId="{2BB8F505-03AD-45CC-8857-2655F44057DF}" dt="2024-08-02T02:47:18.603" v="882" actId="20577"/>
        <pc:sldMkLst>
          <pc:docMk/>
          <pc:sldMk cId="254129063" sldId="778"/>
        </pc:sldMkLst>
        <pc:spChg chg="mod">
          <ac:chgData name="이 정민" userId="0e3071ae-5971-45b7-b1b8-12fa5ed0d92e" providerId="ADAL" clId="{2BB8F505-03AD-45CC-8857-2655F44057DF}" dt="2024-08-02T02:47:18.603" v="882" actId="20577"/>
          <ac:spMkLst>
            <pc:docMk/>
            <pc:sldMk cId="254129063" sldId="778"/>
            <ac:spMk id="10" creationId="{5A8BE5F4-81C9-9721-AED3-CA1740AD37AC}"/>
          </ac:spMkLst>
        </pc:spChg>
        <pc:spChg chg="mod">
          <ac:chgData name="이 정민" userId="0e3071ae-5971-45b7-b1b8-12fa5ed0d92e" providerId="ADAL" clId="{2BB8F505-03AD-45CC-8857-2655F44057DF}" dt="2024-08-02T02:46:52.711" v="857" actId="1036"/>
          <ac:spMkLst>
            <pc:docMk/>
            <pc:sldMk cId="254129063" sldId="778"/>
            <ac:spMk id="13" creationId="{8814A376-23A7-17BC-A542-4AC37A756D0D}"/>
          </ac:spMkLst>
        </pc:spChg>
        <pc:spChg chg="mod">
          <ac:chgData name="이 정민" userId="0e3071ae-5971-45b7-b1b8-12fa5ed0d92e" providerId="ADAL" clId="{2BB8F505-03AD-45CC-8857-2655F44057DF}" dt="2024-08-02T02:45:17.701" v="521" actId="20577"/>
          <ac:spMkLst>
            <pc:docMk/>
            <pc:sldMk cId="254129063" sldId="778"/>
            <ac:spMk id="14" creationId="{A50A4957-4EE1-94C5-9003-3017E5C151D5}"/>
          </ac:spMkLst>
        </pc:spChg>
        <pc:spChg chg="mod">
          <ac:chgData name="이 정민" userId="0e3071ae-5971-45b7-b1b8-12fa5ed0d92e" providerId="ADAL" clId="{2BB8F505-03AD-45CC-8857-2655F44057DF}" dt="2024-08-02T02:47:04.066" v="858" actId="20577"/>
          <ac:spMkLst>
            <pc:docMk/>
            <pc:sldMk cId="254129063" sldId="778"/>
            <ac:spMk id="40" creationId="{2B23E9C8-E5FE-6064-3FCE-72ED060C5FAE}"/>
          </ac:spMkLst>
        </pc:spChg>
        <pc:spChg chg="mod">
          <ac:chgData name="이 정민" userId="0e3071ae-5971-45b7-b1b8-12fa5ed0d92e" providerId="ADAL" clId="{2BB8F505-03AD-45CC-8857-2655F44057DF}" dt="2024-08-02T02:43:40.226" v="204" actId="20577"/>
          <ac:spMkLst>
            <pc:docMk/>
            <pc:sldMk cId="254129063" sldId="778"/>
            <ac:spMk id="41" creationId="{4CEA3A58-29E6-DF72-3B13-30721C31FE67}"/>
          </ac:spMkLst>
        </pc:spChg>
        <pc:spChg chg="mod">
          <ac:chgData name="이 정민" userId="0e3071ae-5971-45b7-b1b8-12fa5ed0d92e" providerId="ADAL" clId="{2BB8F505-03AD-45CC-8857-2655F44057DF}" dt="2024-08-02T02:46:52.711" v="857" actId="1036"/>
          <ac:spMkLst>
            <pc:docMk/>
            <pc:sldMk cId="254129063" sldId="778"/>
            <ac:spMk id="45" creationId="{0B26A0DE-A3FD-A1FA-3A22-D9952C4EF727}"/>
          </ac:spMkLst>
        </pc:spChg>
        <pc:spChg chg="mod">
          <ac:chgData name="이 정민" userId="0e3071ae-5971-45b7-b1b8-12fa5ed0d92e" providerId="ADAL" clId="{2BB8F505-03AD-45CC-8857-2655F44057DF}" dt="2024-08-02T02:45:15.427" v="518" actId="20577"/>
          <ac:spMkLst>
            <pc:docMk/>
            <pc:sldMk cId="254129063" sldId="778"/>
            <ac:spMk id="46" creationId="{3D197773-B6C6-69AE-5AF7-24D8536B025F}"/>
          </ac:spMkLst>
        </pc:spChg>
        <pc:spChg chg="mod">
          <ac:chgData name="이 정민" userId="0e3071ae-5971-45b7-b1b8-12fa5ed0d92e" providerId="ADAL" clId="{2BB8F505-03AD-45CC-8857-2655F44057DF}" dt="2024-08-02T02:46:52.711" v="857" actId="1036"/>
          <ac:spMkLst>
            <pc:docMk/>
            <pc:sldMk cId="254129063" sldId="778"/>
            <ac:spMk id="50" creationId="{88CE58EB-579D-D8C7-B801-4C6CC21D29A1}"/>
          </ac:spMkLst>
        </pc:spChg>
        <pc:spChg chg="mod">
          <ac:chgData name="이 정민" userId="0e3071ae-5971-45b7-b1b8-12fa5ed0d92e" providerId="ADAL" clId="{2BB8F505-03AD-45CC-8857-2655F44057DF}" dt="2024-08-02T02:45:47.474" v="678" actId="20577"/>
          <ac:spMkLst>
            <pc:docMk/>
            <pc:sldMk cId="254129063" sldId="778"/>
            <ac:spMk id="51" creationId="{8C319557-100E-647C-13B9-5CA166854992}"/>
          </ac:spMkLst>
        </pc:spChg>
        <pc:picChg chg="add del mod">
          <ac:chgData name="이 정민" userId="0e3071ae-5971-45b7-b1b8-12fa5ed0d92e" providerId="ADAL" clId="{2BB8F505-03AD-45CC-8857-2655F44057DF}" dt="2024-08-02T02:46:29.495" v="844" actId="478"/>
          <ac:picMkLst>
            <pc:docMk/>
            <pc:sldMk cId="254129063" sldId="778"/>
            <ac:picMk id="3" creationId="{BDF91044-7952-4A3B-F8CD-D0453B327BA5}"/>
          </ac:picMkLst>
        </pc:picChg>
        <pc:picChg chg="add del mod">
          <ac:chgData name="이 정민" userId="0e3071ae-5971-45b7-b1b8-12fa5ed0d92e" providerId="ADAL" clId="{2BB8F505-03AD-45CC-8857-2655F44057DF}" dt="2024-08-02T02:46:29.495" v="844" actId="478"/>
          <ac:picMkLst>
            <pc:docMk/>
            <pc:sldMk cId="254129063" sldId="778"/>
            <ac:picMk id="6" creationId="{958BD886-88A8-99FC-6C76-7D5978F5AAEC}"/>
          </ac:picMkLst>
        </pc:picChg>
        <pc:picChg chg="add del mod">
          <ac:chgData name="이 정민" userId="0e3071ae-5971-45b7-b1b8-12fa5ed0d92e" providerId="ADAL" clId="{2BB8F505-03AD-45CC-8857-2655F44057DF}" dt="2024-08-02T02:46:29.495" v="844" actId="478"/>
          <ac:picMkLst>
            <pc:docMk/>
            <pc:sldMk cId="254129063" sldId="778"/>
            <ac:picMk id="8" creationId="{DD96610E-BD1D-AC51-AFCA-F9656D6390B1}"/>
          </ac:picMkLst>
        </pc:picChg>
        <pc:picChg chg="add del mod">
          <ac:chgData name="이 정민" userId="0e3071ae-5971-45b7-b1b8-12fa5ed0d92e" providerId="ADAL" clId="{2BB8F505-03AD-45CC-8857-2655F44057DF}" dt="2024-08-02T02:46:29.495" v="844" actId="478"/>
          <ac:picMkLst>
            <pc:docMk/>
            <pc:sldMk cId="254129063" sldId="778"/>
            <ac:picMk id="16" creationId="{60D389A6-ABFC-A9A8-D841-125AB539E098}"/>
          </ac:picMkLst>
        </pc:picChg>
      </pc:sldChg>
    </pc:docChg>
  </pc:docChgLst>
  <pc:docChgLst>
    <pc:chgData name="한 지은" userId="c1d00ca1-8c44-47c7-9aa9-9e0cbc1e672d" providerId="ADAL" clId="{64960B2B-2813-46B7-BE2F-92478AF40C31}"/>
    <pc:docChg chg="custSel modSld">
      <pc:chgData name="한 지은" userId="c1d00ca1-8c44-47c7-9aa9-9e0cbc1e672d" providerId="ADAL" clId="{64960B2B-2813-46B7-BE2F-92478AF40C31}" dt="2024-08-12T02:49:13.224" v="3" actId="478"/>
      <pc:docMkLst>
        <pc:docMk/>
      </pc:docMkLst>
      <pc:sldChg chg="addSp delSp mod">
        <pc:chgData name="한 지은" userId="c1d00ca1-8c44-47c7-9aa9-9e0cbc1e672d" providerId="ADAL" clId="{64960B2B-2813-46B7-BE2F-92478AF40C31}" dt="2024-08-12T02:49:13.224" v="3" actId="478"/>
        <pc:sldMkLst>
          <pc:docMk/>
          <pc:sldMk cId="146713353" sldId="2174"/>
        </pc:sldMkLst>
        <pc:spChg chg="add del">
          <ac:chgData name="한 지은" userId="c1d00ca1-8c44-47c7-9aa9-9e0cbc1e672d" providerId="ADAL" clId="{64960B2B-2813-46B7-BE2F-92478AF40C31}" dt="2024-08-12T02:49:11.578" v="1" actId="478"/>
          <ac:spMkLst>
            <pc:docMk/>
            <pc:sldMk cId="146713353" sldId="2174"/>
            <ac:spMk id="2" creationId="{27EAEA99-8478-3850-B4DA-585454D98133}"/>
          </ac:spMkLst>
        </pc:spChg>
        <pc:cxnChg chg="add del">
          <ac:chgData name="한 지은" userId="c1d00ca1-8c44-47c7-9aa9-9e0cbc1e672d" providerId="ADAL" clId="{64960B2B-2813-46B7-BE2F-92478AF40C31}" dt="2024-08-12T02:49:13.224" v="3" actId="478"/>
          <ac:cxnSpMkLst>
            <pc:docMk/>
            <pc:sldMk cId="146713353" sldId="2174"/>
            <ac:cxnSpMk id="10" creationId="{9CF329E1-C34E-1B59-EF28-575CEFBEBAFF}"/>
          </ac:cxnSpMkLst>
        </pc:cxnChg>
      </pc:sldChg>
    </pc:docChg>
  </pc:docChgLst>
  <pc:docChgLst>
    <pc:chgData name="PPT Mr." userId="6442ff2356111531" providerId="LiveId" clId="{12576313-69BC-4379-B576-E410B27E8323}"/>
    <pc:docChg chg="undo custSel addSld delSld modSld sldOrd delMainMaster modSection">
      <pc:chgData name="PPT Mr." userId="6442ff2356111531" providerId="LiveId" clId="{12576313-69BC-4379-B576-E410B27E8323}" dt="2023-06-22T02:31:49.911" v="1140" actId="208"/>
      <pc:docMkLst>
        <pc:docMk/>
      </pc:docMkLst>
      <pc:sldChg chg="addSp delSp modSp add mod ord">
        <pc:chgData name="PPT Mr." userId="6442ff2356111531" providerId="LiveId" clId="{12576313-69BC-4379-B576-E410B27E8323}" dt="2023-06-22T02:26:36.453" v="847" actId="165"/>
        <pc:sldMkLst>
          <pc:docMk/>
          <pc:sldMk cId="359682995" sldId="794"/>
        </pc:sldMkLst>
        <pc:spChg chg="del">
          <ac:chgData name="PPT Mr." userId="6442ff2356111531" providerId="LiveId" clId="{12576313-69BC-4379-B576-E410B27E8323}" dt="2023-06-22T01:46:14.956" v="7" actId="478"/>
          <ac:spMkLst>
            <pc:docMk/>
            <pc:sldMk cId="359682995" sldId="794"/>
            <ac:spMk id="2" creationId="{C0DC4FDB-A158-56E1-5A3D-CB7B87D83ABD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3" creationId="{3E2AC880-2251-8D2D-1EC6-B89F895781C4}"/>
          </ac:spMkLst>
        </pc:spChg>
        <pc:spChg chg="add del">
          <ac:chgData name="PPT Mr." userId="6442ff2356111531" providerId="LiveId" clId="{12576313-69BC-4379-B576-E410B27E8323}" dt="2023-06-22T01:46:35.163" v="9" actId="11529"/>
          <ac:spMkLst>
            <pc:docMk/>
            <pc:sldMk cId="359682995" sldId="794"/>
            <ac:spMk id="4" creationId="{2798CBC5-FE20-2FF4-21FB-DFF9B4A69F34}"/>
          </ac:spMkLst>
        </pc:spChg>
        <pc:spChg chg="add del mod">
          <ac:chgData name="PPT Mr." userId="6442ff2356111531" providerId="LiveId" clId="{12576313-69BC-4379-B576-E410B27E8323}" dt="2023-06-22T01:48:27.694" v="37" actId="478"/>
          <ac:spMkLst>
            <pc:docMk/>
            <pc:sldMk cId="359682995" sldId="794"/>
            <ac:spMk id="5" creationId="{7F87E8C9-67B0-C00D-AB01-8B789D20F14D}"/>
          </ac:spMkLst>
        </pc:spChg>
        <pc:spChg chg="add del mod">
          <ac:chgData name="PPT Mr." userId="6442ff2356111531" providerId="LiveId" clId="{12576313-69BC-4379-B576-E410B27E8323}" dt="2023-06-22T01:48:27.024" v="36" actId="478"/>
          <ac:spMkLst>
            <pc:docMk/>
            <pc:sldMk cId="359682995" sldId="794"/>
            <ac:spMk id="6" creationId="{9A4EFDDE-089D-63A6-BEDA-89A82F5C9C9E}"/>
          </ac:spMkLst>
        </pc:spChg>
        <pc:spChg chg="add del mod">
          <ac:chgData name="PPT Mr." userId="6442ff2356111531" providerId="LiveId" clId="{12576313-69BC-4379-B576-E410B27E8323}" dt="2023-06-22T01:49:07.771" v="47"/>
          <ac:spMkLst>
            <pc:docMk/>
            <pc:sldMk cId="359682995" sldId="794"/>
            <ac:spMk id="7" creationId="{0357F4C9-F05C-A504-4319-0C96C77B5BE8}"/>
          </ac:spMkLst>
        </pc:spChg>
        <pc:spChg chg="add del mod">
          <ac:chgData name="PPT Mr." userId="6442ff2356111531" providerId="LiveId" clId="{12576313-69BC-4379-B576-E410B27E8323}" dt="2023-06-22T01:49:07.771" v="47"/>
          <ac:spMkLst>
            <pc:docMk/>
            <pc:sldMk cId="359682995" sldId="794"/>
            <ac:spMk id="8" creationId="{C9611270-5352-3B7E-889D-2F7DDA4CA4A1}"/>
          </ac:spMkLst>
        </pc:spChg>
        <pc:spChg chg="mod topLvl">
          <ac:chgData name="PPT Mr." userId="6442ff2356111531" providerId="LiveId" clId="{12576313-69BC-4379-B576-E410B27E8323}" dt="2023-06-22T01:53:05.994" v="102" actId="164"/>
          <ac:spMkLst>
            <pc:docMk/>
            <pc:sldMk cId="359682995" sldId="794"/>
            <ac:spMk id="9" creationId="{67BAC882-A56E-3A3B-6B72-1694143746EF}"/>
          </ac:spMkLst>
        </pc:spChg>
        <pc:spChg chg="add del mod topLvl">
          <ac:chgData name="PPT Mr." userId="6442ff2356111531" providerId="LiveId" clId="{12576313-69BC-4379-B576-E410B27E8323}" dt="2023-06-22T01:51:29.713" v="77" actId="478"/>
          <ac:spMkLst>
            <pc:docMk/>
            <pc:sldMk cId="359682995" sldId="794"/>
            <ac:spMk id="10" creationId="{F1793C82-A60C-5DDA-D096-3F8A920FB37A}"/>
          </ac:spMkLst>
        </pc:spChg>
        <pc:spChg chg="mod">
          <ac:chgData name="PPT Mr." userId="6442ff2356111531" providerId="LiveId" clId="{12576313-69BC-4379-B576-E410B27E8323}" dt="2023-06-22T01:50:38.098" v="66" actId="571"/>
          <ac:spMkLst>
            <pc:docMk/>
            <pc:sldMk cId="359682995" sldId="794"/>
            <ac:spMk id="13" creationId="{36781FF8-5DB3-CABC-3F40-210B8B54631C}"/>
          </ac:spMkLst>
        </pc:spChg>
        <pc:spChg chg="mod">
          <ac:chgData name="PPT Mr." userId="6442ff2356111531" providerId="LiveId" clId="{12576313-69BC-4379-B576-E410B27E8323}" dt="2023-06-22T01:50:38.098" v="66" actId="571"/>
          <ac:spMkLst>
            <pc:docMk/>
            <pc:sldMk cId="359682995" sldId="794"/>
            <ac:spMk id="14" creationId="{79023858-50BA-BD3A-EC23-AE5B2E841032}"/>
          </ac:spMkLst>
        </pc:spChg>
        <pc:spChg chg="mod">
          <ac:chgData name="PPT Mr." userId="6442ff2356111531" providerId="LiveId" clId="{12576313-69BC-4379-B576-E410B27E8323}" dt="2023-06-22T01:50:48.412" v="67" actId="571"/>
          <ac:spMkLst>
            <pc:docMk/>
            <pc:sldMk cId="359682995" sldId="794"/>
            <ac:spMk id="16" creationId="{AC390F4B-975C-512B-3E80-F409F58BBD59}"/>
          </ac:spMkLst>
        </pc:spChg>
        <pc:spChg chg="mod">
          <ac:chgData name="PPT Mr." userId="6442ff2356111531" providerId="LiveId" clId="{12576313-69BC-4379-B576-E410B27E8323}" dt="2023-06-22T01:50:48.412" v="67" actId="571"/>
          <ac:spMkLst>
            <pc:docMk/>
            <pc:sldMk cId="359682995" sldId="794"/>
            <ac:spMk id="17" creationId="{C511F3D9-6F71-FC7C-BDF4-21EDB6207429}"/>
          </ac:spMkLst>
        </pc:spChg>
        <pc:spChg chg="mod">
          <ac:chgData name="PPT Mr." userId="6442ff2356111531" providerId="LiveId" clId="{12576313-69BC-4379-B576-E410B27E8323}" dt="2023-06-22T01:50:48.711" v="68" actId="571"/>
          <ac:spMkLst>
            <pc:docMk/>
            <pc:sldMk cId="359682995" sldId="794"/>
            <ac:spMk id="19" creationId="{30D28427-DF45-CE41-1DF8-53235AD51694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0" creationId="{CE27A931-FFCF-50DF-20AB-3CFD89446996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1" creationId="{85105220-A5D8-B782-2B0B-593200076818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2" creationId="{7D1B7CF0-BD40-164F-2DCD-50B1227AF740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3" creationId="{A02DBC00-0815-5A21-26AF-0C308557442D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4" creationId="{6412B997-4D70-0F00-8DCC-F4977EEB88E1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25" creationId="{3DD6258A-F549-2891-1F41-BEC5999E2C8B}"/>
          </ac:spMkLst>
        </pc:spChg>
        <pc:spChg chg="mod">
          <ac:chgData name="PPT Mr." userId="6442ff2356111531" providerId="LiveId" clId="{12576313-69BC-4379-B576-E410B27E8323}" dt="2023-06-22T01:50:48.711" v="68" actId="571"/>
          <ac:spMkLst>
            <pc:docMk/>
            <pc:sldMk cId="359682995" sldId="794"/>
            <ac:spMk id="26" creationId="{AF5F4D3E-BC7D-FF86-DBC2-A9BA9F099010}"/>
          </ac:spMkLst>
        </pc:spChg>
        <pc:spChg chg="mod">
          <ac:chgData name="PPT Mr." userId="6442ff2356111531" providerId="LiveId" clId="{12576313-69BC-4379-B576-E410B27E8323}" dt="2023-06-22T01:50:48.880" v="69" actId="571"/>
          <ac:spMkLst>
            <pc:docMk/>
            <pc:sldMk cId="359682995" sldId="794"/>
            <ac:spMk id="28" creationId="{66FF42DC-B1F9-825E-822C-7762E3775B03}"/>
          </ac:spMkLst>
        </pc:spChg>
        <pc:spChg chg="mod">
          <ac:chgData name="PPT Mr." userId="6442ff2356111531" providerId="LiveId" clId="{12576313-69BC-4379-B576-E410B27E8323}" dt="2023-06-22T01:50:48.880" v="69" actId="571"/>
          <ac:spMkLst>
            <pc:docMk/>
            <pc:sldMk cId="359682995" sldId="794"/>
            <ac:spMk id="29" creationId="{A6658C5B-30BF-2177-C60F-18C21A118D9B}"/>
          </ac:spMkLst>
        </pc:spChg>
        <pc:spChg chg="mod">
          <ac:chgData name="PPT Mr." userId="6442ff2356111531" providerId="LiveId" clId="{12576313-69BC-4379-B576-E410B27E8323}" dt="2023-06-22T01:50:57.846" v="70" actId="571"/>
          <ac:spMkLst>
            <pc:docMk/>
            <pc:sldMk cId="359682995" sldId="794"/>
            <ac:spMk id="35" creationId="{B2348A2B-9EC0-520D-C5FE-A589B950A272}"/>
          </ac:spMkLst>
        </pc:spChg>
        <pc:spChg chg="mod">
          <ac:chgData name="PPT Mr." userId="6442ff2356111531" providerId="LiveId" clId="{12576313-69BC-4379-B576-E410B27E8323}" dt="2023-06-22T01:50:57.846" v="70" actId="571"/>
          <ac:spMkLst>
            <pc:docMk/>
            <pc:sldMk cId="359682995" sldId="794"/>
            <ac:spMk id="36" creationId="{9B7B263A-62A0-7ED8-B59E-504C600EE13D}"/>
          </ac:spMkLst>
        </pc:spChg>
        <pc:spChg chg="mod">
          <ac:chgData name="PPT Mr." userId="6442ff2356111531" providerId="LiveId" clId="{12576313-69BC-4379-B576-E410B27E8323}" dt="2023-06-22T01:51:15.468" v="74" actId="571"/>
          <ac:spMkLst>
            <pc:docMk/>
            <pc:sldMk cId="359682995" sldId="794"/>
            <ac:spMk id="40" creationId="{207E6BA4-4F0C-4474-A833-EB2FC439A665}"/>
          </ac:spMkLst>
        </pc:spChg>
        <pc:spChg chg="mod">
          <ac:chgData name="PPT Mr." userId="6442ff2356111531" providerId="LiveId" clId="{12576313-69BC-4379-B576-E410B27E8323}" dt="2023-06-22T01:51:15.468" v="74" actId="571"/>
          <ac:spMkLst>
            <pc:docMk/>
            <pc:sldMk cId="359682995" sldId="794"/>
            <ac:spMk id="41" creationId="{D27DC400-9A28-0769-52C8-203379682DF8}"/>
          </ac:spMkLst>
        </pc:spChg>
        <pc:spChg chg="add mod">
          <ac:chgData name="PPT Mr." userId="6442ff2356111531" providerId="LiveId" clId="{12576313-69BC-4379-B576-E410B27E8323}" dt="2023-06-22T01:53:05.994" v="102" actId="164"/>
          <ac:spMkLst>
            <pc:docMk/>
            <pc:sldMk cId="359682995" sldId="794"/>
            <ac:spMk id="42" creationId="{A5997F6F-C623-62EA-63C2-602A81E5442F}"/>
          </ac:spMkLst>
        </pc:spChg>
        <pc:spChg chg="mod">
          <ac:chgData name="PPT Mr." userId="6442ff2356111531" providerId="LiveId" clId="{12576313-69BC-4379-B576-E410B27E8323}" dt="2023-06-22T01:53:11.276" v="103" actId="571"/>
          <ac:spMkLst>
            <pc:docMk/>
            <pc:sldMk cId="359682995" sldId="794"/>
            <ac:spMk id="45" creationId="{E006A101-A48C-1976-8CDA-EF306903CC8C}"/>
          </ac:spMkLst>
        </pc:spChg>
        <pc:spChg chg="mod">
          <ac:chgData name="PPT Mr." userId="6442ff2356111531" providerId="LiveId" clId="{12576313-69BC-4379-B576-E410B27E8323}" dt="2023-06-22T01:53:11.276" v="103" actId="571"/>
          <ac:spMkLst>
            <pc:docMk/>
            <pc:sldMk cId="359682995" sldId="794"/>
            <ac:spMk id="46" creationId="{615621CD-2DB4-EAAB-9F48-0150699EFD2B}"/>
          </ac:spMkLst>
        </pc:spChg>
        <pc:spChg chg="mod">
          <ac:chgData name="PPT Mr." userId="6442ff2356111531" providerId="LiveId" clId="{12576313-69BC-4379-B576-E410B27E8323}" dt="2023-06-22T01:53:12.288" v="104" actId="571"/>
          <ac:spMkLst>
            <pc:docMk/>
            <pc:sldMk cId="359682995" sldId="794"/>
            <ac:spMk id="48" creationId="{041D143A-A0E2-1A51-DCC1-3E4EFC7FB140}"/>
          </ac:spMkLst>
        </pc:spChg>
        <pc:spChg chg="mod">
          <ac:chgData name="PPT Mr." userId="6442ff2356111531" providerId="LiveId" clId="{12576313-69BC-4379-B576-E410B27E8323}" dt="2023-06-22T01:53:12.288" v="104" actId="571"/>
          <ac:spMkLst>
            <pc:docMk/>
            <pc:sldMk cId="359682995" sldId="794"/>
            <ac:spMk id="49" creationId="{7764AB2D-6CE9-6AC0-F1FC-0596A8A61D6E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1" creationId="{556A2636-1DD2-E771-EA49-BC07E8276B2D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2" creationId="{29AEE55A-812E-1430-13FD-013A5BE00143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3" creationId="{93D8B617-955C-03FC-2124-2355ED6A5F9F}"/>
          </ac:spMkLst>
        </pc:spChg>
        <pc:spChg chg="mod">
          <ac:chgData name="PPT Mr." userId="6442ff2356111531" providerId="LiveId" clId="{12576313-69BC-4379-B576-E410B27E8323}" dt="2023-06-22T01:53:12.521" v="105" actId="571"/>
          <ac:spMkLst>
            <pc:docMk/>
            <pc:sldMk cId="359682995" sldId="794"/>
            <ac:spMk id="54" creationId="{0ABE8884-051A-F7E5-9C4C-C97016BB25F8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5" creationId="{AD1F11A3-3DC4-9923-BA64-0BDC02C7A80D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6" creationId="{9B23D392-B9A5-A0F0-D304-5EDB4F9845C8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7" creationId="{1F85CBAB-125C-4D7C-63FE-9436B38887DE}"/>
          </ac:spMkLst>
        </pc:spChg>
        <pc:spChg chg="mod">
          <ac:chgData name="PPT Mr." userId="6442ff2356111531" providerId="LiveId" clId="{12576313-69BC-4379-B576-E410B27E8323}" dt="2023-06-22T01:53:12.521" v="105" actId="571"/>
          <ac:spMkLst>
            <pc:docMk/>
            <pc:sldMk cId="359682995" sldId="794"/>
            <ac:spMk id="58" creationId="{D85B3F98-3962-F999-3A33-62179C99AAEB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59" creationId="{A14AAD30-F420-3ECB-CECD-523B96C5D9EF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60" creationId="{A133426E-D755-87E2-8BC3-310B98AA6901}"/>
          </ac:spMkLst>
        </pc:spChg>
        <pc:spChg chg="del">
          <ac:chgData name="PPT Mr." userId="6442ff2356111531" providerId="LiveId" clId="{12576313-69BC-4379-B576-E410B27E8323}" dt="2023-06-22T01:40:20.953" v="5" actId="478"/>
          <ac:spMkLst>
            <pc:docMk/>
            <pc:sldMk cId="359682995" sldId="794"/>
            <ac:spMk id="61" creationId="{33D9B9D5-3048-76CB-2727-562E7907B7FE}"/>
          </ac:spMkLst>
        </pc:spChg>
        <pc:spChg chg="mod">
          <ac:chgData name="PPT Mr." userId="6442ff2356111531" providerId="LiveId" clId="{12576313-69BC-4379-B576-E410B27E8323}" dt="2023-06-22T01:53:13.089" v="106" actId="571"/>
          <ac:spMkLst>
            <pc:docMk/>
            <pc:sldMk cId="359682995" sldId="794"/>
            <ac:spMk id="63" creationId="{3D2726DB-409A-0F93-DC10-F2A8D0D18A9E}"/>
          </ac:spMkLst>
        </pc:spChg>
        <pc:spChg chg="mod">
          <ac:chgData name="PPT Mr." userId="6442ff2356111531" providerId="LiveId" clId="{12576313-69BC-4379-B576-E410B27E8323}" dt="2023-06-22T01:53:13.089" v="106" actId="571"/>
          <ac:spMkLst>
            <pc:docMk/>
            <pc:sldMk cId="359682995" sldId="794"/>
            <ac:spMk id="64" creationId="{19C701B9-3D67-A488-CC03-71D6D4400F81}"/>
          </ac:spMkLst>
        </pc:spChg>
        <pc:spChg chg="add 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65" creationId="{140CEDB8-2EBF-7ADB-D1BE-462C3DBC54CF}"/>
          </ac:spMkLst>
        </pc:spChg>
        <pc:spChg chg="add 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66" creationId="{EE9817A5-34C1-3815-2E9B-FC9E3D4073C1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69" creationId="{F7184771-5E2A-7EF7-DB17-64575C24F292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70" creationId="{055D67F8-F6E9-0EFC-3314-0F9AEA0E1E4A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71" creationId="{FFA7BFDE-2F52-788D-D7CC-A22EC058CD8E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2" creationId="{DA29E664-BA3D-5E10-6251-A38E30B04A6C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3" creationId="{4F12E39F-A685-1F98-9ADB-D8EAE4FD1C95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5" creationId="{247E64A0-C620-26D6-269D-66D0DDE00293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6" creationId="{7FAC4263-C5F1-CB87-7048-5A0117DDF35E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8" creationId="{5530D7F9-926D-DA2F-B9D7-132CEE8E8141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79" creationId="{6D1DE936-2D27-6B9B-D373-D1CE9D473938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81" creationId="{D73F607A-DC7C-448E-9908-A33802A1FBD1}"/>
          </ac:spMkLst>
        </pc:spChg>
        <pc:spChg chg="mod topLvl">
          <ac:chgData name="PPT Mr." userId="6442ff2356111531" providerId="LiveId" clId="{12576313-69BC-4379-B576-E410B27E8323}" dt="2023-06-22T02:26:36.453" v="847" actId="165"/>
          <ac:spMkLst>
            <pc:docMk/>
            <pc:sldMk cId="359682995" sldId="794"/>
            <ac:spMk id="82" creationId="{AFBEA582-4461-7441-6C5E-D05220F8CD7A}"/>
          </ac:spMkLst>
        </pc:spChg>
        <pc:spChg chg="add del">
          <ac:chgData name="PPT Mr." userId="6442ff2356111531" providerId="LiveId" clId="{12576313-69BC-4379-B576-E410B27E8323}" dt="2023-06-22T01:54:37.412" v="132" actId="11529"/>
          <ac:spMkLst>
            <pc:docMk/>
            <pc:sldMk cId="359682995" sldId="794"/>
            <ac:spMk id="83" creationId="{F3BA4473-8D80-E56C-7486-6944FAFB4A05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84" creationId="{8C0DF076-3A86-4963-982C-3EF38FD49A8A}"/>
          </ac:spMkLst>
        </pc:spChg>
        <pc:spChg chg="add mod">
          <ac:chgData name="PPT Mr." userId="6442ff2356111531" providerId="LiveId" clId="{12576313-69BC-4379-B576-E410B27E8323}" dt="2023-06-22T01:55:56.687" v="154" actId="12788"/>
          <ac:spMkLst>
            <pc:docMk/>
            <pc:sldMk cId="359682995" sldId="794"/>
            <ac:spMk id="85" creationId="{01DC2B41-AFA2-2467-BBB7-BD103F98948F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86" creationId="{5FC26BED-6F5F-AECB-8CEF-F51B3CF1671B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87" creationId="{2EA172D1-2B7E-30BE-FA02-1A1938B53DD2}"/>
          </ac:spMkLst>
        </pc:spChg>
        <pc:spChg chg="add mod">
          <ac:chgData name="PPT Mr." userId="6442ff2356111531" providerId="LiveId" clId="{12576313-69BC-4379-B576-E410B27E8323}" dt="2023-06-22T01:57:30.999" v="205" actId="12788"/>
          <ac:spMkLst>
            <pc:docMk/>
            <pc:sldMk cId="359682995" sldId="794"/>
            <ac:spMk id="88" creationId="{3931E8DE-2089-C64E-EF9D-D9D13643323E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89" creationId="{AA57C567-42CD-91D5-C855-1B8E91021628}"/>
          </ac:spMkLst>
        </pc:spChg>
        <pc:spChg chg="del">
          <ac:chgData name="PPT Mr." userId="6442ff2356111531" providerId="LiveId" clId="{12576313-69BC-4379-B576-E410B27E8323}" dt="2023-06-22T01:40:21.928" v="6" actId="478"/>
          <ac:spMkLst>
            <pc:docMk/>
            <pc:sldMk cId="359682995" sldId="794"/>
            <ac:spMk id="90" creationId="{DAA78033-BA6D-0D67-0B92-B887EF191F88}"/>
          </ac:spMkLst>
        </pc:spChg>
        <pc:spChg chg="add mod">
          <ac:chgData name="PPT Mr." userId="6442ff2356111531" providerId="LiveId" clId="{12576313-69BC-4379-B576-E410B27E8323}" dt="2023-06-22T01:57:29.266" v="204" actId="12788"/>
          <ac:spMkLst>
            <pc:docMk/>
            <pc:sldMk cId="359682995" sldId="794"/>
            <ac:spMk id="91" creationId="{8993C4AC-8DD6-9B0E-48E9-2C9FBCB85B1B}"/>
          </ac:spMkLst>
        </pc:spChg>
        <pc:spChg chg="add mod">
          <ac:chgData name="PPT Mr." userId="6442ff2356111531" providerId="LiveId" clId="{12576313-69BC-4379-B576-E410B27E8323}" dt="2023-06-22T01:57:27.446" v="203" actId="12788"/>
          <ac:spMkLst>
            <pc:docMk/>
            <pc:sldMk cId="359682995" sldId="794"/>
            <ac:spMk id="92" creationId="{01FD082C-1FCC-52B5-C155-66BD02F55A57}"/>
          </ac:spMkLst>
        </pc:spChg>
        <pc:spChg chg="add mod">
          <ac:chgData name="PPT Mr." userId="6442ff2356111531" providerId="LiveId" clId="{12576313-69BC-4379-B576-E410B27E8323}" dt="2023-06-22T01:57:37.989" v="206" actId="12788"/>
          <ac:spMkLst>
            <pc:docMk/>
            <pc:sldMk cId="359682995" sldId="794"/>
            <ac:spMk id="93" creationId="{31E3A53C-B65E-7A7D-048E-5816EB2E358B}"/>
          </ac:spMkLst>
        </pc:spChg>
        <pc:grpChg chg="add del mod">
          <ac:chgData name="PPT Mr." userId="6442ff2356111531" providerId="LiveId" clId="{12576313-69BC-4379-B576-E410B27E8323}" dt="2023-06-22T01:51:28.550" v="76" actId="165"/>
          <ac:grpSpMkLst>
            <pc:docMk/>
            <pc:sldMk cId="359682995" sldId="794"/>
            <ac:grpSpMk id="11" creationId="{A7D847FA-4E22-B576-F87F-7BD6A1509386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12" creationId="{C165418A-1E8B-37A9-E4F0-5304470D0E51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15" creationId="{A65B390A-24C0-09FF-09C9-F0D1600898AB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18" creationId="{7B8CB8D5-F0A4-DCC0-B77F-A9AC5A237EFA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27" creationId="{C79D503E-85FD-10BE-1506-5F01009C77C0}"/>
          </ac:grpSpMkLst>
        </pc:grpChg>
        <pc:grpChg chg="add del mod">
          <ac:chgData name="PPT Mr." userId="6442ff2356111531" providerId="LiveId" clId="{12576313-69BC-4379-B576-E410B27E8323}" dt="2023-06-22T01:51:06.439" v="71" actId="478"/>
          <ac:grpSpMkLst>
            <pc:docMk/>
            <pc:sldMk cId="359682995" sldId="794"/>
            <ac:grpSpMk id="34" creationId="{51EC89CD-3FEA-D015-27B1-31C6E49AF279}"/>
          </ac:grpSpMkLst>
        </pc:grpChg>
        <pc:grpChg chg="add del mod">
          <ac:chgData name="PPT Mr." userId="6442ff2356111531" providerId="LiveId" clId="{12576313-69BC-4379-B576-E410B27E8323}" dt="2023-06-22T01:51:25.683" v="75" actId="478"/>
          <ac:grpSpMkLst>
            <pc:docMk/>
            <pc:sldMk cId="359682995" sldId="794"/>
            <ac:grpSpMk id="37" creationId="{84573AED-74AD-DFC9-9FB9-0E0BE914DAF8}"/>
          </ac:grpSpMkLst>
        </pc:grpChg>
        <pc:grpChg chg="add mod">
          <ac:chgData name="PPT Mr." userId="6442ff2356111531" providerId="LiveId" clId="{12576313-69BC-4379-B576-E410B27E8323}" dt="2023-06-22T01:55:56.687" v="154" actId="12788"/>
          <ac:grpSpMkLst>
            <pc:docMk/>
            <pc:sldMk cId="359682995" sldId="794"/>
            <ac:grpSpMk id="43" creationId="{7B3BC349-1355-9284-B1FF-F1ED7DC6F9E7}"/>
          </ac:grpSpMkLst>
        </pc:grpChg>
        <pc:grpChg chg="add mod">
          <ac:chgData name="PPT Mr." userId="6442ff2356111531" providerId="LiveId" clId="{12576313-69BC-4379-B576-E410B27E8323}" dt="2023-06-22T01:56:06.466" v="162" actId="12788"/>
          <ac:grpSpMkLst>
            <pc:docMk/>
            <pc:sldMk cId="359682995" sldId="794"/>
            <ac:grpSpMk id="44" creationId="{D589A70A-6A5A-0CDB-109A-19B3380591F1}"/>
          </ac:grpSpMkLst>
        </pc:grpChg>
        <pc:grpChg chg="add mod">
          <ac:chgData name="PPT Mr." userId="6442ff2356111531" providerId="LiveId" clId="{12576313-69BC-4379-B576-E410B27E8323}" dt="2023-06-22T01:56:05.047" v="161" actId="12788"/>
          <ac:grpSpMkLst>
            <pc:docMk/>
            <pc:sldMk cId="359682995" sldId="794"/>
            <ac:grpSpMk id="47" creationId="{056A9367-F76C-1A28-5E34-84BEBEEE79FA}"/>
          </ac:grpSpMkLst>
        </pc:grpChg>
        <pc:grpChg chg="add mod">
          <ac:chgData name="PPT Mr." userId="6442ff2356111531" providerId="LiveId" clId="{12576313-69BC-4379-B576-E410B27E8323}" dt="2023-06-22T01:56:03.896" v="160" actId="12788"/>
          <ac:grpSpMkLst>
            <pc:docMk/>
            <pc:sldMk cId="359682995" sldId="794"/>
            <ac:grpSpMk id="50" creationId="{99504615-68CB-3B73-F2C0-35DF69A88CD9}"/>
          </ac:grpSpMkLst>
        </pc:grpChg>
        <pc:grpChg chg="add mod">
          <ac:chgData name="PPT Mr." userId="6442ff2356111531" providerId="LiveId" clId="{12576313-69BC-4379-B576-E410B27E8323}" dt="2023-06-22T01:56:02.799" v="159" actId="12788"/>
          <ac:grpSpMkLst>
            <pc:docMk/>
            <pc:sldMk cId="359682995" sldId="794"/>
            <ac:grpSpMk id="62" creationId="{DCB2C0C1-C9FE-E27F-306A-6CFE7725F2EF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67" creationId="{FDE978C8-A4F0-7AC0-D5F5-C6E97581FD22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68" creationId="{805C00F9-57E1-DB3D-DF13-C1607C0150F1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74" creationId="{6D34B87D-FC4A-710F-4399-0099A1E57A3B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77" creationId="{F5C42F06-9415-D6D2-FC68-68AB09020B8E}"/>
          </ac:grpSpMkLst>
        </pc:grpChg>
        <pc:grpChg chg="add del mod">
          <ac:chgData name="PPT Mr." userId="6442ff2356111531" providerId="LiveId" clId="{12576313-69BC-4379-B576-E410B27E8323}" dt="2023-06-22T02:26:36.453" v="847" actId="165"/>
          <ac:grpSpMkLst>
            <pc:docMk/>
            <pc:sldMk cId="359682995" sldId="794"/>
            <ac:grpSpMk id="80" creationId="{CEA6FC7A-0821-4E52-374F-A47E83E6BBDC}"/>
          </ac:grpSpMkLst>
        </pc:grpChg>
        <pc:picChg chg="del">
          <ac:chgData name="PPT Mr." userId="6442ff2356111531" providerId="LiveId" clId="{12576313-69BC-4379-B576-E410B27E8323}" dt="2023-06-22T01:40:21.928" v="6" actId="478"/>
          <ac:picMkLst>
            <pc:docMk/>
            <pc:sldMk cId="359682995" sldId="794"/>
            <ac:picMk id="95" creationId="{21249834-32FF-8D33-E984-1011C1F98EA6}"/>
          </ac:picMkLst>
        </pc:picChg>
        <pc:picChg chg="del">
          <ac:chgData name="PPT Mr." userId="6442ff2356111531" providerId="LiveId" clId="{12576313-69BC-4379-B576-E410B27E8323}" dt="2023-06-22T01:40:21.928" v="6" actId="478"/>
          <ac:picMkLst>
            <pc:docMk/>
            <pc:sldMk cId="359682995" sldId="794"/>
            <ac:picMk id="96" creationId="{E47F8CB8-6FAB-D707-B553-76F0FAB42D20}"/>
          </ac:picMkLst>
        </pc:picChg>
        <pc:picChg chg="del">
          <ac:chgData name="PPT Mr." userId="6442ff2356111531" providerId="LiveId" clId="{12576313-69BC-4379-B576-E410B27E8323}" dt="2023-06-22T01:40:21.928" v="6" actId="478"/>
          <ac:picMkLst>
            <pc:docMk/>
            <pc:sldMk cId="359682995" sldId="794"/>
            <ac:picMk id="97" creationId="{C5CFEADF-34EF-CB15-06C4-999E040A62FE}"/>
          </ac:picMkLst>
        </pc:picChg>
        <pc:picChg chg="del">
          <ac:chgData name="PPT Mr." userId="6442ff2356111531" providerId="LiveId" clId="{12576313-69BC-4379-B576-E410B27E8323}" dt="2023-06-22T01:40:21.928" v="6" actId="478"/>
          <ac:picMkLst>
            <pc:docMk/>
            <pc:sldMk cId="359682995" sldId="794"/>
            <ac:picMk id="98" creationId="{52DDF647-5C4F-2325-B1BE-35BD896EE6F9}"/>
          </ac:picMkLst>
        </pc:picChg>
        <pc:cxnChg chg="add mod">
          <ac:chgData name="PPT Mr." userId="6442ff2356111531" providerId="LiveId" clId="{12576313-69BC-4379-B576-E410B27E8323}" dt="2023-06-22T01:57:04.943" v="194" actId="693"/>
          <ac:cxnSpMkLst>
            <pc:docMk/>
            <pc:sldMk cId="359682995" sldId="794"/>
            <ac:cxnSpMk id="99" creationId="{6B89E43D-F589-E6E9-5AB2-3AEFEC87CDC1}"/>
          </ac:cxnSpMkLst>
        </pc:cxnChg>
        <pc:cxnChg chg="add mod">
          <ac:chgData name="PPT Mr." userId="6442ff2356111531" providerId="LiveId" clId="{12576313-69BC-4379-B576-E410B27E8323}" dt="2023-06-22T01:57:51.738" v="208" actId="14100"/>
          <ac:cxnSpMkLst>
            <pc:docMk/>
            <pc:sldMk cId="359682995" sldId="794"/>
            <ac:cxnSpMk id="101" creationId="{EBF7B8D1-0DD6-01E4-F06F-35420AA4259D}"/>
          </ac:cxnSpMkLst>
        </pc:cxnChg>
        <pc:cxnChg chg="add mod">
          <ac:chgData name="PPT Mr." userId="6442ff2356111531" providerId="LiveId" clId="{12576313-69BC-4379-B576-E410B27E8323}" dt="2023-06-22T01:57:29.266" v="204" actId="12788"/>
          <ac:cxnSpMkLst>
            <pc:docMk/>
            <pc:sldMk cId="359682995" sldId="794"/>
            <ac:cxnSpMk id="102" creationId="{33BC9D82-CF85-8B2E-E4BE-EAFBEC65CA6B}"/>
          </ac:cxnSpMkLst>
        </pc:cxnChg>
        <pc:cxnChg chg="add mod">
          <ac:chgData name="PPT Mr." userId="6442ff2356111531" providerId="LiveId" clId="{12576313-69BC-4379-B576-E410B27E8323}" dt="2023-06-22T01:57:27.446" v="203" actId="12788"/>
          <ac:cxnSpMkLst>
            <pc:docMk/>
            <pc:sldMk cId="359682995" sldId="794"/>
            <ac:cxnSpMk id="103" creationId="{377B199D-6982-047E-2F27-744518040943}"/>
          </ac:cxnSpMkLst>
        </pc:cxnChg>
        <pc:cxnChg chg="add mod">
          <ac:chgData name="PPT Mr." userId="6442ff2356111531" providerId="LiveId" clId="{12576313-69BC-4379-B576-E410B27E8323}" dt="2023-06-22T01:57:43.190" v="207" actId="14100"/>
          <ac:cxnSpMkLst>
            <pc:docMk/>
            <pc:sldMk cId="359682995" sldId="794"/>
            <ac:cxnSpMk id="104" creationId="{D0367200-38F4-FDCD-2D00-D04F99A628CC}"/>
          </ac:cxnSpMkLst>
        </pc:cxnChg>
      </pc:sldChg>
      <pc:sldChg chg="add del">
        <pc:chgData name="PPT Mr." userId="6442ff2356111531" providerId="LiveId" clId="{12576313-69BC-4379-B576-E410B27E8323}" dt="2023-06-22T01:40:16.269" v="1" actId="2890"/>
        <pc:sldMkLst>
          <pc:docMk/>
          <pc:sldMk cId="3927700439" sldId="794"/>
        </pc:sldMkLst>
      </pc:sldChg>
      <pc:sldChg chg="addSp delSp modSp add mod">
        <pc:chgData name="PPT Mr." userId="6442ff2356111531" providerId="LiveId" clId="{12576313-69BC-4379-B576-E410B27E8323}" dt="2023-06-22T02:10:48.016" v="552"/>
        <pc:sldMkLst>
          <pc:docMk/>
          <pc:sldMk cId="1042577713" sldId="795"/>
        </pc:sldMkLst>
        <pc:spChg chg="add mod">
          <ac:chgData name="PPT Mr." userId="6442ff2356111531" providerId="LiveId" clId="{12576313-69BC-4379-B576-E410B27E8323}" dt="2023-06-22T01:59:17.080" v="344" actId="1076"/>
          <ac:spMkLst>
            <pc:docMk/>
            <pc:sldMk cId="1042577713" sldId="795"/>
            <ac:spMk id="2" creationId="{D556D257-0796-BACA-C028-F72FB7A01E40}"/>
          </ac:spMkLst>
        </pc:spChg>
        <pc:spChg chg="add del">
          <ac:chgData name="PPT Mr." userId="6442ff2356111531" providerId="LiveId" clId="{12576313-69BC-4379-B576-E410B27E8323}" dt="2023-06-22T02:01:23.385" v="367" actId="478"/>
          <ac:spMkLst>
            <pc:docMk/>
            <pc:sldMk cId="1042577713" sldId="795"/>
            <ac:spMk id="6" creationId="{D59CBE60-223D-6982-7E5A-D201BA7247E7}"/>
          </ac:spMkLst>
        </pc:spChg>
        <pc:spChg chg="del mod topLvl">
          <ac:chgData name="PPT Mr." userId="6442ff2356111531" providerId="LiveId" clId="{12576313-69BC-4379-B576-E410B27E8323}" dt="2023-06-22T02:01:58.956" v="373" actId="21"/>
          <ac:spMkLst>
            <pc:docMk/>
            <pc:sldMk cId="1042577713" sldId="795"/>
            <ac:spMk id="8" creationId="{F094ED3E-2604-2ED8-9E63-BCE8657CDD6F}"/>
          </ac:spMkLst>
        </pc:spChg>
        <pc:spChg chg="del mod topLvl">
          <ac:chgData name="PPT Mr." userId="6442ff2356111531" providerId="LiveId" clId="{12576313-69BC-4379-B576-E410B27E8323}" dt="2023-06-22T02:01:58.956" v="373" actId="21"/>
          <ac:spMkLst>
            <pc:docMk/>
            <pc:sldMk cId="1042577713" sldId="795"/>
            <ac:spMk id="10" creationId="{B8E62DE0-AF8A-99C7-B19E-7E8463D42BF7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1" creationId="{99E6E8EE-9BF6-9E4A-74C8-31BF1F71B981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2" creationId="{2D1F8E4C-8367-EBCD-309A-84951310F5A6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3" creationId="{2D195FB1-1372-23F6-F92D-75AC78DBDCEB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8" creationId="{B4B7DEA0-A815-E646-95AD-EAA009802107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19" creationId="{24FAC06E-7562-BF5E-CC32-5726642C3C9A}"/>
          </ac:spMkLst>
        </pc:spChg>
        <pc:spChg chg="add del mod">
          <ac:chgData name="PPT Mr." userId="6442ff2356111531" providerId="LiveId" clId="{12576313-69BC-4379-B576-E410B27E8323}" dt="2023-06-22T02:03:59.511" v="423" actId="478"/>
          <ac:spMkLst>
            <pc:docMk/>
            <pc:sldMk cId="1042577713" sldId="795"/>
            <ac:spMk id="20" creationId="{7ABD3D38-0D7D-2EEB-0CE2-ACB8B0A3DC95}"/>
          </ac:spMkLst>
        </pc:spChg>
        <pc:spChg chg="add mod">
          <ac:chgData name="PPT Mr." userId="6442ff2356111531" providerId="LiveId" clId="{12576313-69BC-4379-B576-E410B27E8323}" dt="2023-06-22T02:09:27.153" v="529" actId="1076"/>
          <ac:spMkLst>
            <pc:docMk/>
            <pc:sldMk cId="1042577713" sldId="795"/>
            <ac:spMk id="22" creationId="{EC799CE0-49D4-BE7B-36E2-531B70E1F857}"/>
          </ac:spMkLst>
        </pc:spChg>
        <pc:spChg chg="add mod">
          <ac:chgData name="PPT Mr." userId="6442ff2356111531" providerId="LiveId" clId="{12576313-69BC-4379-B576-E410B27E8323}" dt="2023-06-22T02:09:27.153" v="529" actId="1076"/>
          <ac:spMkLst>
            <pc:docMk/>
            <pc:sldMk cId="1042577713" sldId="795"/>
            <ac:spMk id="23" creationId="{ED2F24D9-144F-76FB-7B7A-4CA67B72F7C5}"/>
          </ac:spMkLst>
        </pc:spChg>
        <pc:spChg chg="add mod">
          <ac:chgData name="PPT Mr." userId="6442ff2356111531" providerId="LiveId" clId="{12576313-69BC-4379-B576-E410B27E8323}" dt="2023-06-22T02:09:27.153" v="529" actId="1076"/>
          <ac:spMkLst>
            <pc:docMk/>
            <pc:sldMk cId="1042577713" sldId="795"/>
            <ac:spMk id="24" creationId="{0E2674D7-B398-6DEC-4645-25E6D606B5D0}"/>
          </ac:spMkLst>
        </pc:spChg>
        <pc:spChg chg="add mod">
          <ac:chgData name="PPT Mr." userId="6442ff2356111531" providerId="LiveId" clId="{12576313-69BC-4379-B576-E410B27E8323}" dt="2023-06-22T02:09:27.153" v="529" actId="1076"/>
          <ac:spMkLst>
            <pc:docMk/>
            <pc:sldMk cId="1042577713" sldId="795"/>
            <ac:spMk id="25" creationId="{A1F91119-4FA9-C6C3-E1FE-681DB095EE08}"/>
          </ac:spMkLst>
        </pc:spChg>
        <pc:spChg chg="add mod">
          <ac:chgData name="PPT Mr." userId="6442ff2356111531" providerId="LiveId" clId="{12576313-69BC-4379-B576-E410B27E8323}" dt="2023-06-22T02:08:57.468" v="520" actId="164"/>
          <ac:spMkLst>
            <pc:docMk/>
            <pc:sldMk cId="1042577713" sldId="795"/>
            <ac:spMk id="26" creationId="{64E181E2-26D2-3B49-312A-4704CF3C576E}"/>
          </ac:spMkLst>
        </pc:spChg>
        <pc:spChg chg="add mod">
          <ac:chgData name="PPT Mr." userId="6442ff2356111531" providerId="LiveId" clId="{12576313-69BC-4379-B576-E410B27E8323}" dt="2023-06-22T02:08:57.468" v="520" actId="164"/>
          <ac:spMkLst>
            <pc:docMk/>
            <pc:sldMk cId="1042577713" sldId="795"/>
            <ac:spMk id="27" creationId="{8C152618-FE2F-FDBA-7F0B-DAEE172152B7}"/>
          </ac:spMkLst>
        </pc:spChg>
        <pc:spChg chg="mod">
          <ac:chgData name="PPT Mr." userId="6442ff2356111531" providerId="LiveId" clId="{12576313-69BC-4379-B576-E410B27E8323}" dt="2023-06-22T02:09:07.591" v="526" actId="20577"/>
          <ac:spMkLst>
            <pc:docMk/>
            <pc:sldMk cId="1042577713" sldId="795"/>
            <ac:spMk id="34" creationId="{77259527-943A-C75B-E6F1-24D7001ABC59}"/>
          </ac:spMkLst>
        </pc:spChg>
        <pc:spChg chg="mod">
          <ac:chgData name="PPT Mr." userId="6442ff2356111531" providerId="LiveId" clId="{12576313-69BC-4379-B576-E410B27E8323}" dt="2023-06-22T02:09:01.861" v="522" actId="571"/>
          <ac:spMkLst>
            <pc:docMk/>
            <pc:sldMk cId="1042577713" sldId="795"/>
            <ac:spMk id="35" creationId="{AF4B8920-114A-8B5B-201D-72CAF2AA4C05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40" creationId="{351C7D86-0995-EAAC-C796-179735815B4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41" creationId="{7BC83098-7468-B063-A2A0-36E06B5473C8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1" creationId="{0E5B6FF7-7E86-DB4D-4B86-3C1CF4C8236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2" creationId="{C894DB78-3532-ED48-9B2C-0488DFB72F8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3" creationId="{D876E290-E570-E6E2-7419-11AE00536DE4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5" creationId="{0D05EC3F-6A48-7FA8-9F17-BEF19C18EB0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6" creationId="{250417FF-66B4-CEA6-E5B6-DD99F2D2EA8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7" creationId="{74C9CB91-CB05-98D1-A067-BF00EAE2332A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59" creationId="{D7C92DCD-1424-88B1-734D-49F41551B0F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60" creationId="{1BC6B48E-8AA5-0EF5-FB5E-FE6403F4205A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61" creationId="{B094CFFF-A9F8-C2CF-0CFB-04830C37E078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69" creationId="{27516495-9AE7-5429-70E6-A3CBB131C4D5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70" creationId="{C54CE3E8-3E10-0BC2-5DBF-B4D74BD63D98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71" creationId="{E21B7BE8-F2F3-A192-1877-A65EC19D735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3" creationId="{A81AFFAE-77E0-09FF-3E26-001D2049D6EB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4" creationId="{1321488E-A4E3-6F5A-98CD-0220A8D510E1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85" creationId="{01DC2B41-AFA2-2467-BBB7-BD103F98948F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6" creationId="{F0DDF9AB-4855-04FB-9F56-5A474A609E20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7" creationId="{34FC54DF-4C7E-B21D-C724-622CFF229CA5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88" creationId="{3931E8DE-2089-C64E-EF9D-D9D13643323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89" creationId="{6E4938C6-9B10-24A6-78E6-CDC9AEBCE856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91" creationId="{8993C4AC-8DD6-9B0E-48E9-2C9FBCB85B1B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92" creationId="{01FD082C-1FCC-52B5-C155-66BD02F55A57}"/>
          </ac:spMkLst>
        </pc:spChg>
        <pc:spChg chg="del">
          <ac:chgData name="PPT Mr." userId="6442ff2356111531" providerId="LiveId" clId="{12576313-69BC-4379-B576-E410B27E8323}" dt="2023-06-22T01:58:10.082" v="210" actId="478"/>
          <ac:spMkLst>
            <pc:docMk/>
            <pc:sldMk cId="1042577713" sldId="795"/>
            <ac:spMk id="93" creationId="{31E3A53C-B65E-7A7D-048E-5816EB2E358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4" creationId="{4E21BCEF-8147-099D-7264-0EDDB3A5E390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5" creationId="{38B2C3AD-E0B8-8661-75F9-DF0EAF741676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6" creationId="{DB2DADDE-4CC1-14CF-0444-61E82125A533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7" creationId="{C7C960DC-2F26-3BAB-FE34-19A4D4111DD9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98" creationId="{C7019107-F592-9382-ACDA-D4FDE0D91C74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0" creationId="{760578D6-AA6E-9F6D-94D6-38B67320E4BC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5" creationId="{8E2D448A-7C47-D64E-B757-2188C870BD53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6" creationId="{9F4A338B-AD78-E36C-1920-3A71CDF12574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7" creationId="{49A95852-18F4-369E-10DC-CA83D6619608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8" creationId="{D0E85BC1-C90E-B735-DBF9-8D4058ACAD96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09" creationId="{BCD791EE-ECC3-2B3F-7003-EC52989BD388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0" creationId="{84541C98-EAC7-2A4D-9261-DBAFADA8FC1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1" creationId="{F8E88EF8-875F-4D81-F1C2-A0513867EAE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2" creationId="{A8BBF125-96CC-78D9-EE49-673FC494E71E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3" creationId="{D875D5DA-842B-C982-4EB8-CC181295CFF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4" creationId="{783D890A-EB58-B9D6-C54A-4AA65C2B92CC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5" creationId="{E9C5600D-A59B-B83D-4C8A-C2F93C9629EE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6" creationId="{4828F31A-4E00-F6E1-452C-CD73C6A830F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7" creationId="{3C9D20F5-3BCE-0E46-4E8C-F86A84E033D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8" creationId="{92962B27-2FDA-E8F2-9A29-9A18347FA29C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19" creationId="{775C3426-54A1-D316-C2F4-0D2B7EB130C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20" creationId="{84BEF2EA-2E67-EA96-A470-1DCF8A3F316C}"/>
          </ac:spMkLst>
        </pc:spChg>
        <pc:spChg chg="mod">
          <ac:chgData name="PPT Mr." userId="6442ff2356111531" providerId="LiveId" clId="{12576313-69BC-4379-B576-E410B27E8323}" dt="2023-06-22T02:10:19.860" v="543" actId="165"/>
          <ac:spMkLst>
            <pc:docMk/>
            <pc:sldMk cId="1042577713" sldId="795"/>
            <ac:spMk id="122" creationId="{07EE936A-D1EE-D7E6-258B-C3BC6850FC47}"/>
          </ac:spMkLst>
        </pc:spChg>
        <pc:spChg chg="mod">
          <ac:chgData name="PPT Mr." userId="6442ff2356111531" providerId="LiveId" clId="{12576313-69BC-4379-B576-E410B27E8323}" dt="2023-06-22T02:10:19.860" v="543" actId="165"/>
          <ac:spMkLst>
            <pc:docMk/>
            <pc:sldMk cId="1042577713" sldId="795"/>
            <ac:spMk id="123" creationId="{759D256A-67E4-E706-932F-DA18E06BECDB}"/>
          </ac:spMkLst>
        </pc:spChg>
        <pc:spChg chg="mod">
          <ac:chgData name="PPT Mr." userId="6442ff2356111531" providerId="LiveId" clId="{12576313-69BC-4379-B576-E410B27E8323}" dt="2023-06-22T02:10:19.860" v="543" actId="165"/>
          <ac:spMkLst>
            <pc:docMk/>
            <pc:sldMk cId="1042577713" sldId="795"/>
            <ac:spMk id="124" creationId="{DDEE7EA4-BE1C-D577-FAD3-B1BC2CF53A00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25" creationId="{F865B657-747A-D12A-E174-2056941ADD3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27" creationId="{653DDA3B-3B51-351A-07A6-4A627714FE8F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28" creationId="{5FAB2AA6-E37E-490C-802B-D3060B86CBB5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29" creationId="{B86472A7-7E67-C739-0634-FC3A5531541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0" creationId="{9138F568-B9E0-2EDA-9953-29A54D9B0350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1" creationId="{D5459609-3A15-DB5D-269B-6F0EFFEE8915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2" creationId="{BE95AFD5-1631-39B5-35BF-3E9DC7BEAD51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3" creationId="{64BC1040-F7CE-5C57-16B9-58D7187C69C5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4" creationId="{50E0EDA7-78E5-E5A5-D797-E82261C282E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5" creationId="{773BB0EA-DE31-94A6-81BD-EAEB93BCA5F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6" creationId="{4026DBA6-1C90-825F-CC5E-7DB97F6806D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7" creationId="{03E759B5-710E-5FFD-71F5-80C78D4F9EE2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8" creationId="{B2634B22-BEE0-5475-0A5A-E030DB7751A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39" creationId="{69A9A6BD-8A5C-3922-601A-EA36F3BC959D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0" creationId="{B411F0BF-0CB1-278E-C4A4-E7D5490474F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1" creationId="{AA6B27E6-9831-14A6-A2DF-71CA922139F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2" creationId="{6FB67078-B769-96EE-B0C8-F905B9FDA6F6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3" creationId="{A859C6F9-6ACD-06EA-9BB1-61BB66221B22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4" creationId="{7DCE5033-0FC3-444D-8505-815B8BDF0751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6" creationId="{95879E5C-9E1C-8C12-91FA-D64010E0A2B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7" creationId="{8555D708-36AB-27CD-280E-982DA3240989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8" creationId="{4F9753B6-5479-9BD6-181E-7CEE77897D4C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49" creationId="{C4227F61-836F-2DB9-AC51-8763A1550D9B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0" creationId="{77A811DD-4CDB-2E9E-C841-41A23E145329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1" creationId="{E4393807-6926-EE2E-AB4E-F62DA8E356B4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3" creationId="{9F6E962F-4BCF-6ADF-702E-86D02421E756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4" creationId="{472FD0F2-0F7A-76D8-EFA0-722CB7755A4B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6" creationId="{BC3059AC-753E-E4D4-BD99-7F23875DFD4D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7" creationId="{9D1BDE98-5B71-D3E1-B988-3B2377D509BF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8" creationId="{BD1723C1-3952-8E9D-E46C-FE6C18D413F9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59" creationId="{C864BCEB-8079-6311-01A3-4945F97CA3EB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0" creationId="{BDC1D36F-465F-BCB7-0D5A-EB3BE789098E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1" creationId="{E7D4FBDA-E346-4A5D-4B47-20795E80483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2" creationId="{A4C30D38-12A5-3696-58D6-BA746B45706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3" creationId="{6964BCEE-7843-59B0-5E97-982BBDB3285C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4" creationId="{235BF21F-30B9-0D16-C793-3FAB494D14F7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5" creationId="{CB797EBA-8383-ECDC-57BB-8099F6134538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6" creationId="{34E12A23-34C2-81D3-5239-EC6D4CE89F81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67" creationId="{0563C780-9392-FEE1-C365-DA3848B689AC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68" creationId="{B71D1E12-DD26-013B-DD3C-83DC111A504D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69" creationId="{BF2D52F4-FA52-2A33-FE52-68B21BF45985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0" creationId="{DAB18AEA-7B61-87AD-D5CD-52419494AA0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1" creationId="{F2FAF0A7-A29D-45DF-07FE-4F80E314B1E4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2" creationId="{DBFEB891-BEF5-8FDE-5A70-429161E75C46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3" creationId="{E911580A-FF75-FE54-8358-0A87DE6DF3B9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4" creationId="{285F1ACB-B03F-72A3-3F16-A42A99381AA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5" creationId="{52118A08-E320-6690-E6A6-6B41B18C9269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6" creationId="{369C97C6-1C9B-DFDA-5C60-87C5509AC62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7" creationId="{FA5766B8-901E-4CA8-F14E-3E172C418510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8" creationId="{186802D5-C762-5A13-048C-7D4B6B135812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79" creationId="{7BA942FA-BFDC-159A-3AF7-7743873F8CFB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0" creationId="{33A314B2-7261-F15F-2F83-58D3A8312BF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1" creationId="{AC0597F3-695A-80E4-F515-833D437FAF9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2" creationId="{FB5E0EB7-AC3A-24B1-32CF-53DA50FDFDDD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3" creationId="{AFC3D57A-0749-6DEC-5ED2-0AC87BAD27A3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84" creationId="{FB889E32-C8B9-B6B2-C0F7-6D292FB720C3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86" creationId="{167EF333-ECD6-C133-1612-0274C545C8EC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87" creationId="{209454C6-3807-7818-C705-4456E5EF1CB2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88" creationId="{58372D58-189B-2AD2-CA53-BFB17E9036A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89" creationId="{2478F0DC-4682-13D5-E4F6-B4BA8147AED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90" creationId="{6582FD03-8215-4677-2189-B7004457098E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91" creationId="{2B500D92-F01A-E882-2605-D4BAA0717705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2" creationId="{7FD6B7D4-813E-7D6D-72B7-95682D668807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3" creationId="{3E068503-7224-F1EB-8A61-E0A769C1D2C2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95" creationId="{4C2FB0B6-600F-B0C7-6CA2-4DCA969FC34B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196" creationId="{693D1DC7-0109-1C65-58B0-8F9031F1010F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7" creationId="{4F7B5F2F-695E-806D-24A2-99BE07417969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8" creationId="{D5C96B61-2C4D-4316-86CC-B8CB0FFD98DD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199" creationId="{CA598F9E-D423-BB83-6126-2B252BFBD026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0" creationId="{5105BFEC-AB4A-677D-053F-F7A1F1E883B6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1" creationId="{8A246496-5296-72B3-22C3-325ABDF94D3B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2" creationId="{890DAF10-7FE5-F749-0268-67DCD9C4D010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4" creationId="{E40B047E-DA1A-1972-F906-1743E1AD8A0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5" creationId="{36DD2113-F943-72BD-6A19-DED0E755BC5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6" creationId="{D92E89A8-2F08-EC37-D1E8-262E53A14D2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7" creationId="{30527802-E172-AC84-6981-AD4010A66B9E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8" creationId="{EFB7D8FC-800F-037D-4116-D300BB4361CF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09" creationId="{C0EEF300-6FE9-AFAD-963F-27359460E999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0" creationId="{76514E3A-B183-9BAA-E864-82EFFB246DF2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1" creationId="{AA4BE8A2-A6DD-1F6C-C516-DB367B79F3FF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2" creationId="{966D46E3-82D0-9C1A-8B6D-9C615AD5FE56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3" creationId="{36EF11D1-36AA-9739-DD1F-79CE24E396A0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4" creationId="{2EE23A2F-9350-5AD9-5D30-47669C9121B4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5" creationId="{96C2EA6D-2E30-B1F4-AAC9-37679C1A2EF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6" creationId="{C8F15F7B-0E2C-CFF9-3FAE-5D50E5322B5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7" creationId="{0D72CF77-F481-6BF3-497A-F5A90CB6BB4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8" creationId="{D61A41CF-CA8E-9471-348F-9812A317E669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19" creationId="{8EE668A9-2A5E-508F-3694-05A2C74D4012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0" creationId="{C7B8027B-1CF4-8E63-7DFD-36669B49A58E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1" creationId="{E6F90145-3DF7-9FF2-FB21-4592F170FC3C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2" creationId="{A519341D-B83F-A0E5-E5DF-E7B58CF85D76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3" creationId="{B8D5C60F-B875-C858-353A-F51C57BFA11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4" creationId="{7D4BDD11-2C67-7349-FE30-ECB90BEE7E8B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5" creationId="{1CDA85DA-903E-652E-72E5-1BC7C09C0E2F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6" creationId="{60BA7E3C-E268-432A-50FE-DAA836510741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7" creationId="{30DB56EF-FFD5-5247-6069-3B302FF22802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8" creationId="{578228C0-7EEE-DE31-AAD6-5872D29E4715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29" creationId="{3FB36330-2B13-0FEF-2D2E-21243CE05B57}"/>
          </ac:spMkLst>
        </pc:spChg>
        <pc:spChg chg="mod topLvl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30" creationId="{C115BFC5-D4D8-2C2D-AA47-3AA1C954D990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31" creationId="{E3A3B95D-EED5-8034-B523-32C1857D6FCD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3" creationId="{237581FD-051A-5E98-164C-975273F3B70F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4" creationId="{26FF0C77-EEA0-F43D-3B26-996A0CF38671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5" creationId="{DE7AF0DE-176E-D353-E83D-9D723F8AD909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6" creationId="{BD56BE4B-6586-8A9E-01DE-014C386B5A4A}"/>
          </ac:spMkLst>
        </pc:spChg>
        <pc:spChg chg="mod">
          <ac:chgData name="PPT Mr." userId="6442ff2356111531" providerId="LiveId" clId="{12576313-69BC-4379-B576-E410B27E8323}" dt="2023-06-22T02:09:41.095" v="534" actId="27803"/>
          <ac:spMkLst>
            <pc:docMk/>
            <pc:sldMk cId="1042577713" sldId="795"/>
            <ac:spMk id="237" creationId="{80FB5166-BEB9-A743-DFD7-31FBF8E87609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38" creationId="{E12B78BD-8B14-562D-77D6-EE102A0CF47E}"/>
          </ac:spMkLst>
        </pc:spChg>
        <pc:spChg chg="mod">
          <ac:chgData name="PPT Mr." userId="6442ff2356111531" providerId="LiveId" clId="{12576313-69BC-4379-B576-E410B27E8323}" dt="2023-06-22T02:10:44.515" v="550" actId="164"/>
          <ac:spMkLst>
            <pc:docMk/>
            <pc:sldMk cId="1042577713" sldId="795"/>
            <ac:spMk id="239" creationId="{F90AC152-7739-ED78-F243-7769719BF2D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2" creationId="{BF1682CF-EFF1-0A74-9061-E8657C5D0BB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3" creationId="{FB661AFB-0087-82B3-A237-ABE69A3BC02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4" creationId="{556A205B-7842-FF1C-8237-D51738A1D74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5" creationId="{BAB2F9F9-5E6C-F2B6-FBC5-869BF8133CE8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6" creationId="{363B4A27-D07D-F3BF-881E-3C6315A161A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7" creationId="{FAF0EF8C-AB26-3D09-BBCB-33EAA884577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8" creationId="{8C88EF7C-9C08-8AC6-6175-094C607A2B7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49" creationId="{B8C598DF-DD00-A7FC-FFAB-723213693F1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0" creationId="{4EEE03AB-4B8F-C78E-0280-AE9DAD6F549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1" creationId="{0CC197F6-AE39-D2EF-EC29-DC5A0599B39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2" creationId="{4685106E-D93C-0D07-1B89-F0BB7F389FD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3" creationId="{22F5D12F-ACC7-34B8-C331-C5F822BA717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4" creationId="{E079753E-ECF8-4D1F-C358-2965C827DFB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5" creationId="{1C917FDF-4A5F-5967-5616-B0E0EAC043E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6" creationId="{2DF0A5B5-07FE-CAC5-0B2D-826B71FF29C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7" creationId="{F86DE7FB-DB1E-AECD-43DB-3DA7D940BE6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8" creationId="{28129CAA-8797-DC46-AADB-6CCA5A34075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59" creationId="{EDE5D02D-EE40-5F56-3586-A32B9B577C7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0" creationId="{51DDC5AB-DC3A-BFE8-9514-D26A4D01706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1" creationId="{EF3943EF-03EA-9C09-2E53-7EAC66159EB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2" creationId="{C730409B-7451-9A80-664C-D28F5000F99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3" creationId="{AB1D632A-A8BE-881D-161A-181A47A6477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4" creationId="{5AF35010-95AD-F697-64F6-2621E5345C0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5" creationId="{F19C2182-13B4-8BDF-B379-56D52FD0B14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6" creationId="{17F3287E-1700-98D2-6E79-CF8D02563CE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7" creationId="{C2F01AB4-E3CD-1D5D-7ED4-1DB23F0E3F6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8" creationId="{A8DBD85D-8704-B2A3-8831-B60B96461E7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69" creationId="{2F693D65-5A6F-149F-A171-AB1B92A1908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0" creationId="{73D28490-0A72-C156-6858-0E245B49AF0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1" creationId="{6F357E83-6E2D-0E21-CAA2-D32D331CC9E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2" creationId="{E15EE182-E462-F2D7-9959-51BADD76B67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3" creationId="{ABEDCFE1-D700-0745-7037-8F4AB2C15C58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4" creationId="{81F5E164-0F8C-1655-AF8A-2E6CA13A6A4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5" creationId="{330CDACD-857E-D07D-8A96-8D6403CA47C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6" creationId="{522A1991-D225-CB74-CDF2-86792D42721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7" creationId="{DEB450BB-E404-45FB-F611-675D8FACD30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8" creationId="{40D23857-7A25-85A1-8F1A-02EBC447252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79" creationId="{8253EEFC-60EF-6FEA-F1A3-CC515D64015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0" creationId="{C7384ED2-2CFF-C461-3755-68A6A948893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1" creationId="{67CBA6C2-017F-103C-00AA-733F0808C26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2" creationId="{F20922F7-5555-8931-7FB2-ED69B6A0A3A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4" creationId="{DA96DA55-BAFC-D272-98A2-0634482400D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7" creationId="{72BF2EB4-EB0C-7E0D-E7E9-22009AB0F4C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8" creationId="{4F7D6301-27D6-B677-B6C5-CE96753CA8C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89" creationId="{E4ED000D-8839-99F5-428F-F53435FDC4D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0" creationId="{BBDECCD6-015D-F0EF-81CF-81A55937F5B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1" creationId="{C730D880-BA75-2B2A-7A71-90D7CD22504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2" creationId="{C67ACEAB-BF14-A22E-FB86-B2D4985E93E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3" creationId="{972B7CB3-0B2D-9F09-82D0-0288AF2FFBF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4" creationId="{1BBDD207-F9FF-678F-C85C-7E62B1F0A4B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5" creationId="{6E6F8B6A-5AAB-AFFA-D40D-67E990C805D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6" creationId="{CD8EEF8E-315B-1905-DF4E-05820BF3332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7" creationId="{7264E641-8F3E-BF3C-78BA-666BCABF724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8" creationId="{F7187280-05DB-D121-F00C-30E8FA0798E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299" creationId="{8D982210-F09C-D859-8C3A-752B4225DDB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0" creationId="{50E81CD5-5312-ECD7-11FB-2A78A19EEA7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1" creationId="{A8D1B071-5E94-ECD7-CA42-1620899A514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2" creationId="{10689D89-3F1B-76BD-B09E-228A9F1825E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3" creationId="{FE69DCBE-5672-AE96-A632-3EF4C6A5EF0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5" creationId="{68E64ACE-8EF3-A0E5-A02A-90AE66F4CFE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6" creationId="{67470160-D297-FA8B-6488-745FE4A8D0C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8" creationId="{7949B2D2-E49F-8E07-2AAD-ECC4AA8711C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09" creationId="{8A38BD2E-BB8C-40C6-7A39-A98B49B2A36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0" creationId="{FD648806-B2D7-A8DE-1430-8962D371B81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1" creationId="{AE05D356-F63C-AD03-9F38-8D61CED235F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2" creationId="{A8CA2E4A-7848-539A-EBC8-1AD0F0DD59A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3" creationId="{1EA0A9B9-F532-B64C-B534-CD9C7D3BC45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4" creationId="{F719599A-398A-8D1B-4199-911FD0EDFF2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5" creationId="{476C3C12-8B1D-327C-CB36-C28623EE40C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6" creationId="{46646DA7-1A7B-361D-2C26-A6C2F36234E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7" creationId="{D7927E90-2CE1-50B3-9BB9-0045FF56C00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8" creationId="{E91BFF44-BB0A-7D0A-74FE-E3A3D7A015F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19" creationId="{99157370-F8A9-C3BB-A015-C7563387069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0" creationId="{9F8B315E-41C5-E0FA-BD6F-07A11D832AF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1" creationId="{500AD1FB-6BFB-48B2-FB4D-F8FC431D2DE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2" creationId="{8BD2B403-07AE-FAAA-446B-6DBBE4F644E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3" creationId="{608BB80E-BA8D-5D7F-6BFA-AB61F916749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4" creationId="{38F1A386-156F-85BF-2540-2AC3E60A01B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5" creationId="{DCFA1E0B-9254-897E-A8FF-10D4BC6A840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6" creationId="{1A537B3D-B8E4-21AF-37E5-6284E531415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7" creationId="{16C0596E-E949-ECF0-E46A-6C768C557A2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8" creationId="{2F3CF7E0-7F23-F6E8-B9C6-4D64FC0EB36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29" creationId="{2F4B2AD1-FBC1-EED7-0785-FB818714E0E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0" creationId="{7512683D-ACC3-478B-1D6E-84D485F72A1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1" creationId="{686DCCF3-D4C7-24AA-E62E-0912DEFDC4B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2" creationId="{0D1B9D3B-4D05-3202-4F6C-EC714986F59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3" creationId="{22728C71-8337-BCCB-8904-9786A160B83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4" creationId="{7363CD6F-8153-59F6-F260-F26DF670010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5" creationId="{AA559079-057A-BF11-63D5-CF00D50578C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6" creationId="{513FD067-F3DF-B6FE-0249-3F1C02B5887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7" creationId="{C43E10B1-7E4F-980C-CE87-5832099F42C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8" creationId="{93084963-09C5-882A-4FB0-4C8860B05CF8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39" creationId="{F9F4CB75-9208-EFD1-839D-D46A5E93DF9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0" creationId="{4F097266-21FC-62F3-5785-0618377A7202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1" creationId="{99D0604C-9FC2-F7BE-ED8F-4537D0E12E8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3" creationId="{25854398-53E7-CFAF-EF55-891D11D0AC4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4" creationId="{7357FAEF-2F36-AA99-C0E9-3FEFE444640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5" creationId="{9D7B8C7E-AD19-34DA-3485-530F5FFEF10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6" creationId="{8F297345-4474-D74A-B187-52C647C2FEE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7" creationId="{2F5864C6-C074-73DA-71EF-DD39AAFBADE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8" creationId="{3755BEE5-7746-5612-B9DE-957340D306B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49" creationId="{C03167C8-31BF-B956-1CBB-C15111BE23D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0" creationId="{B1463441-09FE-BDFD-9F08-4387E39EE5E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1" creationId="{B1087733-23E2-1CA2-5289-B079A9B083C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2" creationId="{6A19C56D-B5D6-E8BA-62D1-17B92DA1C0B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3" creationId="{1B070320-CA2A-54AD-CF05-42F9B4E6D0C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4" creationId="{4EFAE751-0B8A-E307-8E9F-1E53B7989EF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5" creationId="{53C74DA7-AA14-5420-10A2-AE3F421D6D7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6" creationId="{27971C25-941F-27ED-F719-3D25A21F06B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7" creationId="{A6D8B1BB-65E5-F64A-1ADC-BF4AEACB320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8" creationId="{E857776C-B1E6-9DF9-34FA-B6D0F1DF91B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59" creationId="{D891B710-9413-733A-5147-2BFFD89FFC3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0" creationId="{0B30F2B8-2EEF-0BDC-BFEA-8884DB27B14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1" creationId="{46A7A576-FF31-1E14-9763-DC4D2ABA7C6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2" creationId="{875C1D28-E27D-E295-5A8E-B0BBAEF0C4D8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3" creationId="{2B0F5F11-53EA-53F1-1F5A-B2C54F56F34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6" creationId="{F6D361E0-213C-7813-38A9-4C35A54C0D00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7" creationId="{9A1F3166-2B68-4D98-6FF5-AA2CB2033BF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8" creationId="{23B661D5-9CC0-E8A4-7D3D-AD67F70C1D9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69" creationId="{33CE7679-C5D7-842B-C36C-57CFE4B5FD3B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0" creationId="{D0426EB7-4907-AEA0-7271-370C4957337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1" creationId="{8DC6BA1E-E937-92AB-9D18-D856ECFA3DB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2" creationId="{39B360AA-F9B3-3686-B317-5FAAC0AE256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3" creationId="{6880AB50-33AB-9AE5-B25D-9C1A3124CC9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4" creationId="{C7362603-5D59-3D5D-A652-B9624D58671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5" creationId="{E00DEEB9-2410-2526-CCFF-3B4BDBD8B84F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6" creationId="{59D904DB-B508-D371-1C69-7B6006A286F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7" creationId="{17571D47-BB39-9CCE-2F65-41CE6FC955C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8" creationId="{8FE01654-5425-18C8-32B9-E30CAD54E18C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79" creationId="{818405D5-826E-C1E2-ED2D-BD5209D9086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0" creationId="{3CF9ED1D-7418-8A3B-153E-A6EAC79EED7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1" creationId="{E5D39F8F-0F92-ED92-A29B-D78913CF70F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2" creationId="{C72FC044-2CCA-646F-AD0B-DBFAAFFF09A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3" creationId="{0226BA53-EEAB-5E06-FA39-868422E4C31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4" creationId="{4B24DC7F-AB94-4A2A-787C-12F7E622B5C5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5" creationId="{BEFD320B-CA14-476C-745B-4C7E697A4C8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6" creationId="{5B7DA586-0956-B463-426B-34C3E323D67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7" creationId="{EA95C8F4-38E4-0DA0-48BA-6112E514DDE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8" creationId="{3B507242-85BA-C363-2A12-F4810E9B9919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89" creationId="{C52CD607-9DDB-6ACB-E318-DEE3D4F342B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0" creationId="{F82AA606-5088-CA28-B639-18273822501D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1" creationId="{9FE58D35-9AD7-8848-A019-0F55C2F79393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2" creationId="{D2AE7B40-3035-0069-78C0-4B66EFD2D2F4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3" creationId="{854EAA9A-ACAA-38FB-1E63-3D3F02C783B7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4" creationId="{AFCC1069-9628-F5C0-D106-3006197D3ED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5" creationId="{8068FF19-D1BF-8510-EA45-47DDBC2296C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6" creationId="{6FD3C80E-6D9B-CC67-FC60-015A3ED90A4E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7" creationId="{4AF44B2A-C570-38B5-65FE-17D6E0BE07CA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8" creationId="{456822C8-01E3-950D-57E2-41828F86D231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399" creationId="{12E920A6-F009-9E15-C8C2-5F954F27B906}"/>
          </ac:spMkLst>
        </pc:spChg>
        <pc:spChg chg="mod">
          <ac:chgData name="PPT Mr." userId="6442ff2356111531" providerId="LiveId" clId="{12576313-69BC-4379-B576-E410B27E8323}" dt="2023-06-22T02:10:48.016" v="552"/>
          <ac:spMkLst>
            <pc:docMk/>
            <pc:sldMk cId="1042577713" sldId="795"/>
            <ac:spMk id="400" creationId="{7E9A49ED-A16E-9E4F-0C33-D0FC9BA2761A}"/>
          </ac:spMkLst>
        </pc:spChg>
        <pc:grpChg chg="add del mod">
          <ac:chgData name="PPT Mr." userId="6442ff2356111531" providerId="LiveId" clId="{12576313-69BC-4379-B576-E410B27E8323}" dt="2023-06-22T02:01:35.716" v="370" actId="165"/>
          <ac:grpSpMkLst>
            <pc:docMk/>
            <pc:sldMk cId="1042577713" sldId="795"/>
            <ac:grpSpMk id="7" creationId="{514E22D4-D732-85FA-A8AC-6036777CF177}"/>
          </ac:grpSpMkLst>
        </pc:grpChg>
        <pc:grpChg chg="add mod">
          <ac:chgData name="PPT Mr." userId="6442ff2356111531" providerId="LiveId" clId="{12576313-69BC-4379-B576-E410B27E8323}" dt="2023-06-22T02:09:27.153" v="529" actId="1076"/>
          <ac:grpSpMkLst>
            <pc:docMk/>
            <pc:sldMk cId="1042577713" sldId="795"/>
            <ac:grpSpMk id="28" creationId="{2E248C8A-4741-BFFF-09C1-BE70B5C6988D}"/>
          </ac:grpSpMkLst>
        </pc:grpChg>
        <pc:grpChg chg="add mod">
          <ac:chgData name="PPT Mr." userId="6442ff2356111531" providerId="LiveId" clId="{12576313-69BC-4379-B576-E410B27E8323}" dt="2023-06-22T02:09:27.153" v="529" actId="1076"/>
          <ac:grpSpMkLst>
            <pc:docMk/>
            <pc:sldMk cId="1042577713" sldId="795"/>
            <ac:grpSpMk id="29" creationId="{CB9401E0-4B20-0897-BEF8-CA502AA6D297}"/>
          </ac:grpSpMkLst>
        </pc:grpChg>
        <pc:grpChg chg="del mod">
          <ac:chgData name="PPT Mr." userId="6442ff2356111531" providerId="LiveId" clId="{12576313-69BC-4379-B576-E410B27E8323}" dt="2023-06-22T02:09:41.095" v="534" actId="27803"/>
          <ac:grpSpMkLst>
            <pc:docMk/>
            <pc:sldMk cId="1042577713" sldId="795"/>
            <ac:grpSpMk id="37" creationId="{663F9FD5-A674-71CB-9A00-8E928C3A6458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43" creationId="{7B3BC349-1355-9284-B1FF-F1ED7DC6F9E7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44" creationId="{D589A70A-6A5A-0CDB-109A-19B3380591F1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47" creationId="{056A9367-F76C-1A28-5E34-84BEBEEE79FA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50" creationId="{99504615-68CB-3B73-F2C0-35DF69A88CD9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62" creationId="{DCB2C0C1-C9FE-E27F-306A-6CFE7725F2EF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67" creationId="{FDE978C8-A4F0-7AC0-D5F5-C6E97581FD22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68" creationId="{805C00F9-57E1-DB3D-DF13-C1607C0150F1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74" creationId="{6D34B87D-FC4A-710F-4399-0099A1E57A3B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77" creationId="{F5C42F06-9415-D6D2-FC68-68AB09020B8E}"/>
          </ac:grpSpMkLst>
        </pc:grpChg>
        <pc:grpChg chg="del">
          <ac:chgData name="PPT Mr." userId="6442ff2356111531" providerId="LiveId" clId="{12576313-69BC-4379-B576-E410B27E8323}" dt="2023-06-22T01:58:10.082" v="210" actId="478"/>
          <ac:grpSpMkLst>
            <pc:docMk/>
            <pc:sldMk cId="1042577713" sldId="795"/>
            <ac:grpSpMk id="80" creationId="{CEA6FC7A-0821-4E52-374F-A47E83E6BBDC}"/>
          </ac:grpSpMkLst>
        </pc:grpChg>
        <pc:grpChg chg="del mod">
          <ac:chgData name="PPT Mr." userId="6442ff2356111531" providerId="LiveId" clId="{12576313-69BC-4379-B576-E410B27E8323}" dt="2023-06-22T02:10:19.860" v="543" actId="165"/>
          <ac:grpSpMkLst>
            <pc:docMk/>
            <pc:sldMk cId="1042577713" sldId="795"/>
            <ac:grpSpMk id="90" creationId="{31656498-C1EC-D06A-15DA-E8787EB6A9A2}"/>
          </ac:grpSpMkLst>
        </pc:grpChg>
        <pc:grpChg chg="mod topLvl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21" creationId="{8B3E9946-E4E6-644E-2BAE-66536193CD49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26" creationId="{7476BF7D-29F4-ACAC-9B16-3CAD9A14DCDB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45" creationId="{E04C8B88-5B6D-194D-7406-6B3A32C1AAED}"/>
          </ac:grpSpMkLst>
        </pc:grpChg>
        <pc:grpChg chg="mod">
          <ac:chgData name="PPT Mr." userId="6442ff2356111531" providerId="LiveId" clId="{12576313-69BC-4379-B576-E410B27E8323}" dt="2023-06-22T02:09:41.095" v="534" actId="27803"/>
          <ac:grpSpMkLst>
            <pc:docMk/>
            <pc:sldMk cId="1042577713" sldId="795"/>
            <ac:grpSpMk id="152" creationId="{E9B6E9F4-4859-5897-290D-4B5E8CFB88C3}"/>
          </ac:grpSpMkLst>
        </pc:grpChg>
        <pc:grpChg chg="mod">
          <ac:chgData name="PPT Mr." userId="6442ff2356111531" providerId="LiveId" clId="{12576313-69BC-4379-B576-E410B27E8323}" dt="2023-06-22T02:09:41.095" v="534" actId="27803"/>
          <ac:grpSpMkLst>
            <pc:docMk/>
            <pc:sldMk cId="1042577713" sldId="795"/>
            <ac:grpSpMk id="155" creationId="{8E889A10-6578-EB76-5FA3-0ACFC6EE8F81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85" creationId="{C4CA2791-FAC0-E495-EE59-1B3A2234FC1F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194" creationId="{668031AA-0E70-F561-8C8B-CDC8F417ED67}"/>
          </ac:grpSpMkLst>
        </pc:grpChg>
        <pc:grpChg chg="del mod">
          <ac:chgData name="PPT Mr." userId="6442ff2356111531" providerId="LiveId" clId="{12576313-69BC-4379-B576-E410B27E8323}" dt="2023-06-22T02:09:59.803" v="539" actId="165"/>
          <ac:grpSpMkLst>
            <pc:docMk/>
            <pc:sldMk cId="1042577713" sldId="795"/>
            <ac:grpSpMk id="203" creationId="{350E3AFB-5984-4C74-3131-3DFC1E3CFF99}"/>
          </ac:grpSpMkLst>
        </pc:grpChg>
        <pc:grpChg chg="mod">
          <ac:chgData name="PPT Mr." userId="6442ff2356111531" providerId="LiveId" clId="{12576313-69BC-4379-B576-E410B27E8323}" dt="2023-06-22T02:10:44.515" v="550" actId="164"/>
          <ac:grpSpMkLst>
            <pc:docMk/>
            <pc:sldMk cId="1042577713" sldId="795"/>
            <ac:grpSpMk id="232" creationId="{A79A64D4-4B9B-19CF-9400-7A37EB7F8482}"/>
          </ac:grpSpMkLst>
        </pc:grpChg>
        <pc:grpChg chg="add del mod">
          <ac:chgData name="PPT Mr." userId="6442ff2356111531" providerId="LiveId" clId="{12576313-69BC-4379-B576-E410B27E8323}" dt="2023-06-22T02:10:45.336" v="551" actId="21"/>
          <ac:grpSpMkLst>
            <pc:docMk/>
            <pc:sldMk cId="1042577713" sldId="795"/>
            <ac:grpSpMk id="240" creationId="{245148AD-4123-7EC6-2AA7-7CCF64A20D9A}"/>
          </ac:grpSpMkLst>
        </pc:grpChg>
        <pc:grpChg chg="add 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241" creationId="{CED32CC7-3B6C-79A5-2D92-9F9ADC60B5D3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283" creationId="{BF446CFD-DBA9-F26D-D1E0-BF3E68903014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285" creationId="{103CD433-33C4-BA91-4BC2-8CFEC4F5BD13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286" creationId="{4EED7559-891A-BEE1-9CAE-E1BA1DAB5C51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04" creationId="{76D99B5F-0D99-695B-70AC-21D1ABEE9F11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07" creationId="{73C690E2-B528-D021-5529-ABFA68C628E8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42" creationId="{D28E71CC-6512-1BA5-59BD-1F9BA016DD52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64" creationId="{BECC441D-039D-F6CC-B395-B2CA689C0973}"/>
          </ac:grpSpMkLst>
        </pc:grpChg>
        <pc:grpChg chg="mod">
          <ac:chgData name="PPT Mr." userId="6442ff2356111531" providerId="LiveId" clId="{12576313-69BC-4379-B576-E410B27E8323}" dt="2023-06-22T02:10:48.016" v="552"/>
          <ac:grpSpMkLst>
            <pc:docMk/>
            <pc:sldMk cId="1042577713" sldId="795"/>
            <ac:grpSpMk id="365" creationId="{DFC6FE76-60FE-5637-A7FF-50F25C0C5066}"/>
          </ac:grpSpMkLst>
        </pc:grpChg>
        <pc:picChg chg="add del mod">
          <ac:chgData name="PPT Mr." userId="6442ff2356111531" providerId="LiveId" clId="{12576313-69BC-4379-B576-E410B27E8323}" dt="2023-06-22T01:59:29.932" v="347" actId="21"/>
          <ac:picMkLst>
            <pc:docMk/>
            <pc:sldMk cId="1042577713" sldId="795"/>
            <ac:picMk id="3" creationId="{096BDC3B-F4AA-5D4B-7F08-2898BC8E6B19}"/>
          </ac:picMkLst>
        </pc:picChg>
        <pc:picChg chg="add del mod">
          <ac:chgData name="PPT Mr." userId="6442ff2356111531" providerId="LiveId" clId="{12576313-69BC-4379-B576-E410B27E8323}" dt="2023-06-22T02:03:58.678" v="422" actId="478"/>
          <ac:picMkLst>
            <pc:docMk/>
            <pc:sldMk cId="1042577713" sldId="795"/>
            <ac:picMk id="4" creationId="{079F16BC-7D69-54CA-3EA4-B4C690DEC670}"/>
          </ac:picMkLst>
        </pc:picChg>
        <pc:picChg chg="add del mod modCrop">
          <ac:chgData name="PPT Mr." userId="6442ff2356111531" providerId="LiveId" clId="{12576313-69BC-4379-B576-E410B27E8323}" dt="2023-06-22T02:03:58.678" v="422" actId="478"/>
          <ac:picMkLst>
            <pc:docMk/>
            <pc:sldMk cId="1042577713" sldId="795"/>
            <ac:picMk id="5" creationId="{A431C6A1-F645-DC46-67E0-2447F2AC98D1}"/>
          </ac:picMkLst>
        </pc:picChg>
        <pc:picChg chg="add del mod">
          <ac:chgData name="PPT Mr." userId="6442ff2356111531" providerId="LiveId" clId="{12576313-69BC-4379-B576-E410B27E8323}" dt="2023-06-22T02:03:59.511" v="423" actId="478"/>
          <ac:picMkLst>
            <pc:docMk/>
            <pc:sldMk cId="1042577713" sldId="795"/>
            <ac:picMk id="15" creationId="{134B64B6-B7F0-1EAD-B676-3E9001BA7561}"/>
          </ac:picMkLst>
        </pc:picChg>
        <pc:picChg chg="add del mod">
          <ac:chgData name="PPT Mr." userId="6442ff2356111531" providerId="LiveId" clId="{12576313-69BC-4379-B576-E410B27E8323}" dt="2023-06-22T02:03:34.726" v="421" actId="478"/>
          <ac:picMkLst>
            <pc:docMk/>
            <pc:sldMk cId="1042577713" sldId="795"/>
            <ac:picMk id="17" creationId="{04AAFB63-D0E0-77F4-5A34-2D57347D20CB}"/>
          </ac:picMkLst>
        </pc:picChg>
        <pc:picChg chg="add del mod">
          <ac:chgData name="PPT Mr." userId="6442ff2356111531" providerId="LiveId" clId="{12576313-69BC-4379-B576-E410B27E8323}" dt="2023-06-22T02:03:59.511" v="423" actId="478"/>
          <ac:picMkLst>
            <pc:docMk/>
            <pc:sldMk cId="1042577713" sldId="795"/>
            <ac:picMk id="21" creationId="{2A5E2CF5-2EF7-0AB6-BCEC-DFCCB90CB1B1}"/>
          </ac:picMkLst>
        </pc:picChg>
        <pc:picChg chg="add del mod">
          <ac:chgData name="PPT Mr." userId="6442ff2356111531" providerId="LiveId" clId="{12576313-69BC-4379-B576-E410B27E8323}" dt="2023-06-22T02:09:41.095" v="534" actId="27803"/>
          <ac:picMkLst>
            <pc:docMk/>
            <pc:sldMk cId="1042577713" sldId="795"/>
            <ac:picMk id="36" creationId="{77D94BA8-AE33-0637-F9E1-4F85BFEBF498}"/>
          </ac:picMkLst>
        </pc:pic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99" creationId="{6B89E43D-F589-E6E9-5AB2-3AEFEC87CDC1}"/>
          </ac:cxnSpMkLst>
        </pc:cxn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101" creationId="{EBF7B8D1-0DD6-01E4-F06F-35420AA4259D}"/>
          </ac:cxnSpMkLst>
        </pc:cxn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102" creationId="{33BC9D82-CF85-8B2E-E4BE-EAFBEC65CA6B}"/>
          </ac:cxnSpMkLst>
        </pc:cxn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103" creationId="{377B199D-6982-047E-2F27-744518040943}"/>
          </ac:cxnSpMkLst>
        </pc:cxnChg>
        <pc:cxnChg chg="del">
          <ac:chgData name="PPT Mr." userId="6442ff2356111531" providerId="LiveId" clId="{12576313-69BC-4379-B576-E410B27E8323}" dt="2023-06-22T01:58:10.082" v="210" actId="478"/>
          <ac:cxnSpMkLst>
            <pc:docMk/>
            <pc:sldMk cId="1042577713" sldId="795"/>
            <ac:cxnSpMk id="104" creationId="{D0367200-38F4-FDCD-2D00-D04F99A628CC}"/>
          </ac:cxnSpMkLst>
        </pc:cxnChg>
      </pc:sldChg>
      <pc:sldChg chg="addSp delSp modSp add mod">
        <pc:chgData name="PPT Mr." userId="6442ff2356111531" providerId="LiveId" clId="{12576313-69BC-4379-B576-E410B27E8323}" dt="2023-06-22T02:17:17.959" v="716" actId="465"/>
        <pc:sldMkLst>
          <pc:docMk/>
          <pc:sldMk cId="1086513354" sldId="796"/>
        </pc:sldMkLst>
        <pc:spChg chg="mod">
          <ac:chgData name="PPT Mr." userId="6442ff2356111531" providerId="LiveId" clId="{12576313-69BC-4379-B576-E410B27E8323}" dt="2023-06-22T02:17:17.959" v="716" actId="465"/>
          <ac:spMkLst>
            <pc:docMk/>
            <pc:sldMk cId="1086513354" sldId="796"/>
            <ac:spMk id="2" creationId="{D556D257-0796-BACA-C028-F72FB7A01E40}"/>
          </ac:spMkLst>
        </pc:spChg>
        <pc:spChg chg="add del mod">
          <ac:chgData name="PPT Mr." userId="6442ff2356111531" providerId="LiveId" clId="{12576313-69BC-4379-B576-E410B27E8323}" dt="2023-06-22T02:13:10.849" v="572"/>
          <ac:spMkLst>
            <pc:docMk/>
            <pc:sldMk cId="1086513354" sldId="796"/>
            <ac:spMk id="3" creationId="{D3E64CF0-C253-6B0B-73C3-EFBA3C2F7DC7}"/>
          </ac:spMkLst>
        </pc:spChg>
        <pc:spChg chg="add del mod">
          <ac:chgData name="PPT Mr." userId="6442ff2356111531" providerId="LiveId" clId="{12576313-69BC-4379-B576-E410B27E8323}" dt="2023-06-22T02:13:13.877" v="573"/>
          <ac:spMkLst>
            <pc:docMk/>
            <pc:sldMk cId="1086513354" sldId="796"/>
            <ac:spMk id="4" creationId="{287FDBF9-1D1A-B56A-1B28-84ACB30E4F59}"/>
          </ac:spMkLst>
        </pc:spChg>
        <pc:spChg chg="add mod">
          <ac:chgData name="PPT Mr." userId="6442ff2356111531" providerId="LiveId" clId="{12576313-69BC-4379-B576-E410B27E8323}" dt="2023-06-22T02:16:18.759" v="618" actId="164"/>
          <ac:spMkLst>
            <pc:docMk/>
            <pc:sldMk cId="1086513354" sldId="796"/>
            <ac:spMk id="12" creationId="{4F14B00F-87FE-8686-ACD9-BD77E424E94D}"/>
          </ac:spMkLst>
        </pc:spChg>
        <pc:spChg chg="add mod">
          <ac:chgData name="PPT Mr." userId="6442ff2356111531" providerId="LiveId" clId="{12576313-69BC-4379-B576-E410B27E8323}" dt="2023-06-22T02:16:18.759" v="618" actId="164"/>
          <ac:spMkLst>
            <pc:docMk/>
            <pc:sldMk cId="1086513354" sldId="796"/>
            <ac:spMk id="13" creationId="{E59ED5B1-4119-7BCF-B0B3-26E1EB0F69B4}"/>
          </ac:spMkLst>
        </pc:spChg>
        <pc:spChg chg="add mod topLvl">
          <ac:chgData name="PPT Mr." userId="6442ff2356111531" providerId="LiveId" clId="{12576313-69BC-4379-B576-E410B27E8323}" dt="2023-06-22T02:17:12.049" v="715" actId="1076"/>
          <ac:spMkLst>
            <pc:docMk/>
            <pc:sldMk cId="1086513354" sldId="796"/>
            <ac:spMk id="14" creationId="{11D9189F-2225-3018-73B0-C809932C42AD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16" creationId="{384CAD31-78A0-0B3A-4AAD-D7D44976A596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17" creationId="{5E1DDEA3-786B-69A1-6E19-523D774A52F6}"/>
          </ac:spMkLst>
        </pc:spChg>
        <pc:spChg chg="add mod topLvl">
          <ac:chgData name="PPT Mr." userId="6442ff2356111531" providerId="LiveId" clId="{12576313-69BC-4379-B576-E410B27E8323}" dt="2023-06-22T02:17:12.049" v="715" actId="1076"/>
          <ac:spMkLst>
            <pc:docMk/>
            <pc:sldMk cId="1086513354" sldId="796"/>
            <ac:spMk id="18" creationId="{B87E9D50-1FD1-651E-0335-F799B569D0CF}"/>
          </ac:spMkLst>
        </pc:spChg>
        <pc:spChg chg="add mod topLvl">
          <ac:chgData name="PPT Mr." userId="6442ff2356111531" providerId="LiveId" clId="{12576313-69BC-4379-B576-E410B27E8323}" dt="2023-06-22T02:17:12.049" v="715" actId="1076"/>
          <ac:spMkLst>
            <pc:docMk/>
            <pc:sldMk cId="1086513354" sldId="796"/>
            <ac:spMk id="19" creationId="{D496F416-E5C1-BD33-EF47-7662632AEDCF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21" creationId="{6B38336D-1177-4D81-114E-C6512BB9BA91}"/>
          </ac:spMkLst>
        </pc:spChg>
        <pc:spChg chg="del">
          <ac:chgData name="PPT Mr." userId="6442ff2356111531" providerId="LiveId" clId="{12576313-69BC-4379-B576-E410B27E8323}" dt="2023-06-22T02:11:24.319" v="554" actId="478"/>
          <ac:spMkLst>
            <pc:docMk/>
            <pc:sldMk cId="1086513354" sldId="796"/>
            <ac:spMk id="22" creationId="{EC799CE0-49D4-BE7B-36E2-531B70E1F857}"/>
          </ac:spMkLst>
        </pc:spChg>
        <pc:spChg chg="del">
          <ac:chgData name="PPT Mr." userId="6442ff2356111531" providerId="LiveId" clId="{12576313-69BC-4379-B576-E410B27E8323}" dt="2023-06-22T02:11:24.319" v="554" actId="478"/>
          <ac:spMkLst>
            <pc:docMk/>
            <pc:sldMk cId="1086513354" sldId="796"/>
            <ac:spMk id="23" creationId="{ED2F24D9-144F-76FB-7B7A-4CA67B72F7C5}"/>
          </ac:spMkLst>
        </pc:spChg>
        <pc:spChg chg="del">
          <ac:chgData name="PPT Mr." userId="6442ff2356111531" providerId="LiveId" clId="{12576313-69BC-4379-B576-E410B27E8323}" dt="2023-06-22T02:11:24.319" v="554" actId="478"/>
          <ac:spMkLst>
            <pc:docMk/>
            <pc:sldMk cId="1086513354" sldId="796"/>
            <ac:spMk id="24" creationId="{0E2674D7-B398-6DEC-4645-25E6D606B5D0}"/>
          </ac:spMkLst>
        </pc:spChg>
        <pc:spChg chg="del">
          <ac:chgData name="PPT Mr." userId="6442ff2356111531" providerId="LiveId" clId="{12576313-69BC-4379-B576-E410B27E8323}" dt="2023-06-22T02:11:24.319" v="554" actId="478"/>
          <ac:spMkLst>
            <pc:docMk/>
            <pc:sldMk cId="1086513354" sldId="796"/>
            <ac:spMk id="25" creationId="{A1F91119-4FA9-C6C3-E1FE-681DB095EE08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36" creationId="{0151C28E-1AC1-3621-F9B6-BF3C2C64F7A1}"/>
          </ac:spMkLst>
        </pc:spChg>
        <pc:spChg chg="add mod topLvl">
          <ac:chgData name="PPT Mr." userId="6442ff2356111531" providerId="LiveId" clId="{12576313-69BC-4379-B576-E410B27E8323}" dt="2023-06-22T02:17:12.049" v="715" actId="1076"/>
          <ac:spMkLst>
            <pc:docMk/>
            <pc:sldMk cId="1086513354" sldId="796"/>
            <ac:spMk id="37" creationId="{77826130-177E-9BF4-3E69-6A522D284406}"/>
          </ac:spMkLst>
        </pc:spChg>
        <pc:spChg chg="add del mod topLvl">
          <ac:chgData name="PPT Mr." userId="6442ff2356111531" providerId="LiveId" clId="{12576313-69BC-4379-B576-E410B27E8323}" dt="2023-06-22T02:15:48.333" v="612" actId="478"/>
          <ac:spMkLst>
            <pc:docMk/>
            <pc:sldMk cId="1086513354" sldId="796"/>
            <ac:spMk id="40" creationId="{637A059D-2ACA-1AD6-3D0F-16015250185E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42" creationId="{C4262AD0-449F-7320-DCB1-F483454E065E}"/>
          </ac:spMkLst>
        </pc:spChg>
        <pc:spChg chg="mod">
          <ac:chgData name="PPT Mr." userId="6442ff2356111531" providerId="LiveId" clId="{12576313-69BC-4379-B576-E410B27E8323}" dt="2023-06-22T02:15:12.949" v="594" actId="165"/>
          <ac:spMkLst>
            <pc:docMk/>
            <pc:sldMk cId="1086513354" sldId="796"/>
            <ac:spMk id="43" creationId="{FDBD4F87-630C-10B0-0902-2C461EE44FC6}"/>
          </ac:spMkLst>
        </pc:spChg>
        <pc:spChg chg="add del mod topLvl">
          <ac:chgData name="PPT Mr." userId="6442ff2356111531" providerId="LiveId" clId="{12576313-69BC-4379-B576-E410B27E8323}" dt="2023-06-22T02:15:48.333" v="612" actId="478"/>
          <ac:spMkLst>
            <pc:docMk/>
            <pc:sldMk cId="1086513354" sldId="796"/>
            <ac:spMk id="44" creationId="{C9FC8BCC-2D92-9B3C-E944-FB8C1B87A1DD}"/>
          </ac:spMkLst>
        </pc:spChg>
        <pc:grpChg chg="add mod topLvl">
          <ac:chgData name="PPT Mr." userId="6442ff2356111531" providerId="LiveId" clId="{12576313-69BC-4379-B576-E410B27E8323}" dt="2023-06-22T02:17:12.049" v="715" actId="1076"/>
          <ac:grpSpMkLst>
            <pc:docMk/>
            <pc:sldMk cId="1086513354" sldId="796"/>
            <ac:grpSpMk id="15" creationId="{C60FE6F8-5089-EED9-D765-ED46C065D804}"/>
          </ac:grpSpMkLst>
        </pc:grpChg>
        <pc:grpChg chg="add mod topLvl">
          <ac:chgData name="PPT Mr." userId="6442ff2356111531" providerId="LiveId" clId="{12576313-69BC-4379-B576-E410B27E8323}" dt="2023-06-22T02:17:12.049" v="715" actId="1076"/>
          <ac:grpSpMkLst>
            <pc:docMk/>
            <pc:sldMk cId="1086513354" sldId="796"/>
            <ac:grpSpMk id="20" creationId="{077C3160-76A4-C402-3205-73337622878B}"/>
          </ac:grpSpMkLst>
        </pc:grpChg>
        <pc:grpChg chg="del">
          <ac:chgData name="PPT Mr." userId="6442ff2356111531" providerId="LiveId" clId="{12576313-69BC-4379-B576-E410B27E8323}" dt="2023-06-22T02:11:24.319" v="554" actId="478"/>
          <ac:grpSpMkLst>
            <pc:docMk/>
            <pc:sldMk cId="1086513354" sldId="796"/>
            <ac:grpSpMk id="28" creationId="{2E248C8A-4741-BFFF-09C1-BE70B5C6988D}"/>
          </ac:grpSpMkLst>
        </pc:grpChg>
        <pc:grpChg chg="del">
          <ac:chgData name="PPT Mr." userId="6442ff2356111531" providerId="LiveId" clId="{12576313-69BC-4379-B576-E410B27E8323}" dt="2023-06-22T02:11:24.319" v="554" actId="478"/>
          <ac:grpSpMkLst>
            <pc:docMk/>
            <pc:sldMk cId="1086513354" sldId="796"/>
            <ac:grpSpMk id="29" creationId="{CB9401E0-4B20-0897-BEF8-CA502AA6D297}"/>
          </ac:grpSpMkLst>
        </pc:grpChg>
        <pc:grpChg chg="add del mod topLvl">
          <ac:chgData name="PPT Mr." userId="6442ff2356111531" providerId="LiveId" clId="{12576313-69BC-4379-B576-E410B27E8323}" dt="2023-06-22T02:15:48.333" v="612" actId="478"/>
          <ac:grpSpMkLst>
            <pc:docMk/>
            <pc:sldMk cId="1086513354" sldId="796"/>
            <ac:grpSpMk id="41" creationId="{95DA8266-39B9-EE25-1D4D-744DFD45D036}"/>
          </ac:grpSpMkLst>
        </pc:grpChg>
        <pc:grpChg chg="add del mod">
          <ac:chgData name="PPT Mr." userId="6442ff2356111531" providerId="LiveId" clId="{12576313-69BC-4379-B576-E410B27E8323}" dt="2023-06-22T02:15:12.949" v="594" actId="165"/>
          <ac:grpSpMkLst>
            <pc:docMk/>
            <pc:sldMk cId="1086513354" sldId="796"/>
            <ac:grpSpMk id="45" creationId="{FE169375-0F92-918F-B764-28678ECFDDE9}"/>
          </ac:grpSpMkLst>
        </pc:grpChg>
        <pc:grpChg chg="add del mod">
          <ac:chgData name="PPT Mr." userId="6442ff2356111531" providerId="LiveId" clId="{12576313-69BC-4379-B576-E410B27E8323}" dt="2023-06-22T02:15:12.949" v="594" actId="165"/>
          <ac:grpSpMkLst>
            <pc:docMk/>
            <pc:sldMk cId="1086513354" sldId="796"/>
            <ac:grpSpMk id="46" creationId="{1EF30B6A-0B41-B597-C992-FA4D829BAA6F}"/>
          </ac:grpSpMkLst>
        </pc:grpChg>
        <pc:grpChg chg="add del mod">
          <ac:chgData name="PPT Mr." userId="6442ff2356111531" providerId="LiveId" clId="{12576313-69BC-4379-B576-E410B27E8323}" dt="2023-06-22T02:15:12.949" v="594" actId="165"/>
          <ac:grpSpMkLst>
            <pc:docMk/>
            <pc:sldMk cId="1086513354" sldId="796"/>
            <ac:grpSpMk id="47" creationId="{07434236-9DD7-0280-AC7C-9867E3A43919}"/>
          </ac:grpSpMkLst>
        </pc:grpChg>
        <pc:grpChg chg="add mod">
          <ac:chgData name="PPT Mr." userId="6442ff2356111531" providerId="LiveId" clId="{12576313-69BC-4379-B576-E410B27E8323}" dt="2023-06-22T02:16:15.743" v="617" actId="164"/>
          <ac:grpSpMkLst>
            <pc:docMk/>
            <pc:sldMk cId="1086513354" sldId="796"/>
            <ac:grpSpMk id="49" creationId="{32D70FCC-9698-BB5C-7838-22E62EBAB690}"/>
          </ac:grpSpMkLst>
        </pc:grpChg>
        <pc:grpChg chg="add mod">
          <ac:chgData name="PPT Mr." userId="6442ff2356111531" providerId="LiveId" clId="{12576313-69BC-4379-B576-E410B27E8323}" dt="2023-06-22T02:16:35.198" v="622" actId="1076"/>
          <ac:grpSpMkLst>
            <pc:docMk/>
            <pc:sldMk cId="1086513354" sldId="796"/>
            <ac:grpSpMk id="50" creationId="{78F87981-A4A3-6BAA-9230-B97B503E6D21}"/>
          </ac:grpSpMkLst>
        </pc:grpChg>
        <pc:grpChg chg="del">
          <ac:chgData name="PPT Mr." userId="6442ff2356111531" providerId="LiveId" clId="{12576313-69BC-4379-B576-E410B27E8323}" dt="2023-06-22T02:11:24.628" v="555" actId="478"/>
          <ac:grpSpMkLst>
            <pc:docMk/>
            <pc:sldMk cId="1086513354" sldId="796"/>
            <ac:grpSpMk id="241" creationId="{CED32CC7-3B6C-79A5-2D92-9F9ADC60B5D3}"/>
          </ac:grpSpMkLst>
        </pc:grpChg>
        <pc:picChg chg="add del mod ord">
          <ac:chgData name="PPT Mr." userId="6442ff2356111531" providerId="LiveId" clId="{12576313-69BC-4379-B576-E410B27E8323}" dt="2023-06-22T02:13:13.877" v="573"/>
          <ac:picMkLst>
            <pc:docMk/>
            <pc:sldMk cId="1086513354" sldId="796"/>
            <ac:picMk id="8" creationId="{1B6F7954-68C3-39B0-1521-9DB577D14CE8}"/>
          </ac:picMkLst>
        </pc:picChg>
        <pc:picChg chg="add del mod ord">
          <ac:chgData name="PPT Mr." userId="6442ff2356111531" providerId="LiveId" clId="{12576313-69BC-4379-B576-E410B27E8323}" dt="2023-06-22T02:13:10.849" v="572"/>
          <ac:picMkLst>
            <pc:docMk/>
            <pc:sldMk cId="1086513354" sldId="796"/>
            <ac:picMk id="9" creationId="{6221FEC9-2738-6239-0653-8BE4155BE57A}"/>
          </ac:picMkLst>
        </pc:picChg>
        <pc:picChg chg="mod modCrop">
          <ac:chgData name="PPT Mr." userId="6442ff2356111531" providerId="LiveId" clId="{12576313-69BC-4379-B576-E410B27E8323}" dt="2023-06-22T02:16:18.759" v="618" actId="164"/>
          <ac:picMkLst>
            <pc:docMk/>
            <pc:sldMk cId="1086513354" sldId="796"/>
            <ac:picMk id="10" creationId="{3E98504B-5893-DE8B-56AC-77344BA46DEF}"/>
          </ac:picMkLst>
        </pc:picChg>
        <pc:picChg chg="mod modCrop">
          <ac:chgData name="PPT Mr." userId="6442ff2356111531" providerId="LiveId" clId="{12576313-69BC-4379-B576-E410B27E8323}" dt="2023-06-22T02:16:18.759" v="618" actId="164"/>
          <ac:picMkLst>
            <pc:docMk/>
            <pc:sldMk cId="1086513354" sldId="796"/>
            <ac:picMk id="11" creationId="{B49849EA-ECD1-89D9-57D3-798BF1FAC3A6}"/>
          </ac:picMkLst>
        </pc:picChg>
        <pc:picChg chg="add del mod">
          <ac:chgData name="PPT Mr." userId="6442ff2356111531" providerId="LiveId" clId="{12576313-69BC-4379-B576-E410B27E8323}" dt="2023-06-22T02:16:12.419" v="615" actId="478"/>
          <ac:picMkLst>
            <pc:docMk/>
            <pc:sldMk cId="1086513354" sldId="796"/>
            <ac:picMk id="48" creationId="{0F824A1C-FFE9-D162-A033-46744C9E2BAE}"/>
          </ac:picMkLst>
        </pc:picChg>
        <pc:cxnChg chg="add mod">
          <ac:chgData name="PPT Mr." userId="6442ff2356111531" providerId="LiveId" clId="{12576313-69BC-4379-B576-E410B27E8323}" dt="2023-06-22T02:16:18.759" v="618" actId="164"/>
          <ac:cxnSpMkLst>
            <pc:docMk/>
            <pc:sldMk cId="1086513354" sldId="796"/>
            <ac:cxnSpMk id="6" creationId="{E39B4C93-216A-E39C-C5CA-3A80BB78E113}"/>
          </ac:cxnSpMkLst>
        </pc:cxnChg>
        <pc:cxnChg chg="add mod">
          <ac:chgData name="PPT Mr." userId="6442ff2356111531" providerId="LiveId" clId="{12576313-69BC-4379-B576-E410B27E8323}" dt="2023-06-22T02:16:18.759" v="618" actId="164"/>
          <ac:cxnSpMkLst>
            <pc:docMk/>
            <pc:sldMk cId="1086513354" sldId="796"/>
            <ac:cxnSpMk id="7" creationId="{36E602DA-D938-D421-00A2-80F8CEC4E45C}"/>
          </ac:cxnSpMkLst>
        </pc:cxnChg>
      </pc:sldChg>
      <pc:sldChg chg="delSp modSp add del mod setBg modClrScheme chgLayout">
        <pc:chgData name="PPT Mr." userId="6442ff2356111531" providerId="LiveId" clId="{12576313-69BC-4379-B576-E410B27E8323}" dt="2023-06-22T02:18:44.165" v="722" actId="166"/>
        <pc:sldMkLst>
          <pc:docMk/>
          <pc:sldMk cId="441612616" sldId="2006"/>
        </pc:sldMkLst>
        <pc:picChg chg="del">
          <ac:chgData name="PPT Mr." userId="6442ff2356111531" providerId="LiveId" clId="{12576313-69BC-4379-B576-E410B27E8323}" dt="2023-06-22T02:18:30.833" v="720" actId="478"/>
          <ac:picMkLst>
            <pc:docMk/>
            <pc:sldMk cId="441612616" sldId="2006"/>
            <ac:picMk id="13" creationId="{B21069B3-0B4C-9482-74EC-91AB93CA7190}"/>
          </ac:picMkLst>
        </pc:picChg>
        <pc:cxnChg chg="ord">
          <ac:chgData name="PPT Mr." userId="6442ff2356111531" providerId="LiveId" clId="{12576313-69BC-4379-B576-E410B27E8323}" dt="2023-06-22T02:18:44.165" v="722" actId="166"/>
          <ac:cxnSpMkLst>
            <pc:docMk/>
            <pc:sldMk cId="441612616" sldId="2006"/>
            <ac:cxnSpMk id="7" creationId="{64F0FEF2-DDBC-3B7A-254C-7A007675D667}"/>
          </ac:cxnSpMkLst>
        </pc:cxnChg>
      </pc:sldChg>
      <pc:sldChg chg="addSp delSp modSp add mod">
        <pc:chgData name="PPT Mr." userId="6442ff2356111531" providerId="LiveId" clId="{12576313-69BC-4379-B576-E410B27E8323}" dt="2023-06-22T02:31:49.911" v="1140" actId="208"/>
        <pc:sldMkLst>
          <pc:docMk/>
          <pc:sldMk cId="1305417517" sldId="2007"/>
        </pc:sldMkLst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2" creationId="{D556D257-0796-BACA-C028-F72FB7A01E4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" creationId="{6B5A1CDE-7606-1CE6-B71D-B287B76724A1}"/>
          </ac:spMkLst>
        </pc:spChg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14" creationId="{11D9189F-2225-3018-73B0-C809932C42AD}"/>
          </ac:spMkLst>
        </pc:spChg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18" creationId="{B87E9D50-1FD1-651E-0335-F799B569D0CF}"/>
          </ac:spMkLst>
        </pc:spChg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19" creationId="{D496F416-E5C1-BD33-EF47-7662632AEDC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3" creationId="{3251AE93-3008-87FE-6DC9-677B097553E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4" creationId="{CA76DB95-201D-D3F8-92C5-B4A9D83E52F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9" creationId="{FF80B42E-9642-6BAD-8753-7EE901CE2F4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35" creationId="{ED958295-1E80-1E3F-28E8-01809B16F586}"/>
          </ac:spMkLst>
        </pc:spChg>
        <pc:spChg chg="del">
          <ac:chgData name="PPT Mr." userId="6442ff2356111531" providerId="LiveId" clId="{12576313-69BC-4379-B576-E410B27E8323}" dt="2023-06-22T02:19:05.887" v="724" actId="478"/>
          <ac:spMkLst>
            <pc:docMk/>
            <pc:sldMk cId="1305417517" sldId="2007"/>
            <ac:spMk id="37" creationId="{77826130-177E-9BF4-3E69-6A522D28440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0" creationId="{CED4DD82-032F-A8BE-5563-58DF3DFEB7C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1" creationId="{276410C2-7558-3BB7-24CE-BD6AC2A8379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3" creationId="{4299EB3A-84B4-3B56-CBB5-97E35E3FEBA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5" creationId="{A2902DC8-CF08-8F15-16AA-A57DE6A80D0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6" creationId="{D25216C2-4C31-C607-20AD-CF04310A524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7" creationId="{BFAB7ADD-A5ED-7C3E-7E3A-40E03C41B5F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48" creationId="{741AA687-2C9A-BD68-BF5D-A3C3E76C1F1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3" creationId="{4AFB7ADF-8B40-9C30-5977-995DBC16A2A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4" creationId="{98FDE22E-BE03-1F81-1DA8-90CF5394F66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5" creationId="{BBD4C056-73D4-F22D-9341-2CFFAC113DE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6" creationId="{05409E64-EF3C-54B8-276C-29EB2D53737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7" creationId="{98C114B0-B665-F9E9-2603-94D6425D749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8" creationId="{5E1A8FA1-DC77-8176-CE37-32DBF70F217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59" creationId="{F20395A0-D8E3-F265-360D-6756A1C83A4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60" creationId="{67AE92F5-374E-2B1B-DCFB-0AEA3CFB89B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61" creationId="{B437B85D-E2A2-526B-99B2-0C4B65B1CA9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64" creationId="{3FAAB8F5-E050-9E5D-D819-0177537AC7F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76" creationId="{0C90A23F-08CB-9BFF-240D-D980D5C463D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77" creationId="{3283E297-0113-C32C-5F35-C60D360663C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78" creationId="{99864329-D045-87B6-2FAC-6CDCA9FE440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79" creationId="{1DA2D43D-D23B-5ECB-F05C-9F9AE89619D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0" creationId="{0CAA9152-1AA6-25AB-A891-A6259A98893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1" creationId="{60FDAEFA-465B-3BD6-8E6E-7AD3C0920E0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2" creationId="{B026B86B-24FB-0956-8BAC-EE76F083772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3" creationId="{B0C18248-CCA6-90F0-818B-249190A0201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4" creationId="{D43DD021-C1C5-22D7-27F3-31E1082D92A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5" creationId="{CF460895-CEBF-DCFE-7350-6BEDF3175FC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6" creationId="{5AA3231C-01C7-1149-DFA3-006331F9D91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7" creationId="{291B0675-23CB-9107-604B-7A194BC357A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8" creationId="{29AEE031-2AE5-04AD-EA9B-F19A0D13FD6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89" creationId="{60144202-D123-8F0F-0E4D-53709C55EAD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0" creationId="{EB7D6E2D-D99C-C6AF-2D18-047B7F90E43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1" creationId="{85A8ADF3-24BA-B89C-0B1E-9ACD6D20D8D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2" creationId="{48B29058-FCEA-027A-7480-3541FFD0CCD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3" creationId="{128E1098-4AFA-4A6F-382C-4EE676BD95B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4" creationId="{F5659E99-55C1-3589-6D24-7A38A71DAC2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5" creationId="{19B5E4B2-4733-C929-5780-109793A4AA3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6" creationId="{08B3844C-6630-A90E-B75D-80853438FD8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7" creationId="{5BF985E8-B2E2-3EAC-703F-7514406DE98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8" creationId="{1208A5D9-AAFE-9315-229B-96C0C302657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99" creationId="{D09C21D6-9FDA-A7CC-57D8-35D3A7ADB1C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0" creationId="{3CC72BAB-CD11-813D-6683-DC68151EF18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1" creationId="{92AB8018-51CB-FB69-B67E-570A4A16951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2" creationId="{7B87ADA8-4155-6B33-450C-7090F1A3072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3" creationId="{DC216F8D-BAAA-93D4-9850-9CC275529CE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4" creationId="{76540194-35C0-6B61-BCDC-5BE797CF9F0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5" creationId="{31D3521C-A183-0927-EB6D-0DA144C4220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6" creationId="{9E388810-1AE2-618D-E0B7-868BA58735D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7" creationId="{29A2CB6E-D2AF-5821-3626-C5B0896F537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08" creationId="{55345DD7-35CF-C30D-3185-7299769BF27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0" creationId="{406DE0F3-80FD-8356-5436-858B0BE1EFD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1" creationId="{0D5B8C10-17C4-8297-5BBE-6DE21F0BF43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2" creationId="{27BD70E6-90BA-D67D-1683-979E545E680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3" creationId="{9B64D6C3-52DD-7548-E084-DDD27DBDDF4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4" creationId="{F347541D-A137-E123-2CA1-56DCE4DE5D0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5" creationId="{AAE5AA6D-19E3-406B-5CBE-BD027B78196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6" creationId="{0A1BDA38-3CEF-98C8-90A4-0641B979A32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7" creationId="{77C5B509-AA74-4B02-639C-42088BC8085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8" creationId="{F03573B5-1174-C25B-3465-365588DDCD5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19" creationId="{58B2CCE2-B460-3A6D-8277-47350D7947B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0" creationId="{ABAB9C46-C38F-4D38-F482-E68E9A4FB74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1" creationId="{52E511CC-A3E9-A482-E15B-C276D56909B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2" creationId="{88C87F69-FE9C-BF31-F2EC-1C49AD12687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4" creationId="{E44A1CCF-17C2-DE3B-6739-8CB91B4EFCC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5" creationId="{C0A93BA5-5C28-C52A-4C26-D8D3C73151B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6" creationId="{5F4EA66A-5F68-FAEA-46F0-7EF3FB22DC2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7" creationId="{33EC69AF-CF52-F268-5B41-A6098EB9710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29" creationId="{E10FD27D-06BF-36F2-4A9C-DF9EE7E4557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0" creationId="{ED7E0547-DA2E-0FA5-5280-D744A7B12C7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1" creationId="{D97F0D0D-74F5-AF90-9A44-AC0AF543B06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2" creationId="{C31185F6-231E-FB79-BD6C-CD608976788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3" creationId="{FEFD81D9-C179-AEE7-5788-13129451AFF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4" creationId="{A6BCF461-C08F-0A19-AA1F-551F0E3302E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5" creationId="{B8301C46-1153-FB07-D727-086658C24E3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6" creationId="{2C5D5815-127E-E58A-F98F-55D58A7CD60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7" creationId="{BC767D91-93D9-9134-A620-452DC69EEF2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8" creationId="{776D190C-C0ED-D850-E822-9761EF181A4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39" creationId="{1994EF63-CBB8-EAEE-653E-C390BC6DF2B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0" creationId="{7329FA2E-776E-B787-B447-2FFAFA6BFC8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1" creationId="{8D2B527D-136F-E87F-2B81-FEBD5FE3380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2" creationId="{21F72FB3-DD96-A590-49F8-09B0791622C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3" creationId="{1AE657CB-D5DC-5244-B029-1C4327A3D04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4" creationId="{2490F9F6-6690-1944-4534-0B514EC76F9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5" creationId="{A8B11B43-F412-05DE-2B72-F4FDC7EDD12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6" creationId="{28837AAC-6987-616D-9068-F718923A8A0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7" creationId="{E555975F-1BA8-A3C7-8BCE-F79993B26BF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8" creationId="{12EB3A83-CB33-A6D3-8989-2C93DDD2573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49" creationId="{3DF160F4-85E9-1CCF-EAFA-88A602A3AC1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0" creationId="{FB57B2AC-0593-C723-14B9-389834D2D28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1" creationId="{C651AA8C-8C90-22BD-EFEF-EAC3A0D58EF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2" creationId="{A3703723-60BB-6733-6FA2-6905358C86C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3" creationId="{6E104326-7DC4-CF66-C8BE-CAF2B460A21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4" creationId="{976E0F15-750F-D534-E0D4-76052D9A779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5" creationId="{5998D0AB-4B61-B3A5-B9BE-3922F085540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6" creationId="{C49B7073-678D-FE95-7677-8A50D975E1F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7" creationId="{54AC0677-E784-767C-C744-7B19E9636E9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8" creationId="{6D2A2A2C-DE70-7B96-B4CF-30639A0FC65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59" creationId="{8889C54B-BD1B-55EA-45B5-20330DD6B15E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0" creationId="{66B49A73-A429-B705-5B58-9AA8FF56B2A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1" creationId="{E98DCF1E-5E45-951F-D2A4-2769A7F7856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2" creationId="{93017DDD-EA60-80C7-677B-CE906E1E647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3" creationId="{50C695EF-7A0B-14EE-5F24-7F80CD191A3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4" creationId="{F8904FD4-F86A-B7F1-4FB6-296183427D5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5" creationId="{76FAD841-8EEF-F719-01FC-09CBE87108E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6" creationId="{81C542FA-8D18-31F8-BB52-029BA1744D28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7" creationId="{C0253C97-2EB0-25F7-8E5D-5004C651570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8" creationId="{6671AA55-A329-1495-797F-6B619B62865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69" creationId="{2B574E83-D095-1B80-C863-F88CA84F198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0" creationId="{2482649B-79D3-3271-309B-B3B2DB0BB69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2" creationId="{55E98FA2-3A18-D446-97A8-2B92BD65A769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3" creationId="{3EB22366-DC0B-3606-386C-875F20FFBEE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4" creationId="{B964E80D-644E-DFB3-7E33-C3BF7BE35D8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5" creationId="{2FC22BD5-EFF6-DE4A-3EAB-C6B6FBCBE03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6" creationId="{B95256E0-0D46-6268-79F3-E2F8C0EEA83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78" creationId="{AAC4D655-8602-667A-B5EB-29ED14901EB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1" creationId="{B3780811-756D-B91D-83B3-EF5866CB8DD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2" creationId="{5F8F15E8-640B-E5B4-3857-E40818EE9DC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3" creationId="{809514D6-1715-BE25-59AC-790F2C59601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5" creationId="{1BCC1826-A91C-5C05-F52D-6F2082F0715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6" creationId="{3258F991-F058-A8D4-D07D-5C990A8A1C3B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7" creationId="{D5DF8955-67B3-E73F-A7CD-07B0ED2AAF8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8" creationId="{7561142F-4DB9-B1B6-1C95-58D23731D28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89" creationId="{25A642AC-2824-960C-3A84-AEBAD673FAB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90" creationId="{EE63770B-D720-F788-8ECF-97A7F63EEFF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92" creationId="{896D820F-CD26-C3F5-DACD-623EEB30E63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198" creationId="{254D52F0-1746-A648-938E-FFF40A42019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1" creationId="{EABC8346-D4BA-B4D1-129C-6898CFEFFE5A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2" creationId="{5023E6BD-A58B-1A8E-19E3-115FE1C8E907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3" creationId="{0151A0B3-7F2C-A8E8-076E-733BD982C12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5" creationId="{D601AE28-BB8D-06BE-2BEB-72197C929335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6" creationId="{C46B1418-DD3E-A441-2248-F7B9BB4AFE54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7" creationId="{CE5A2DF7-D2F4-9EC5-E1DB-6A4F7F32F64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8" creationId="{1A0B5133-FB64-894E-A648-E0EEC813A24F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09" creationId="{8337300D-6C83-A6AF-4424-BEC3DCE40E3C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0" creationId="{453A91DF-C5FE-785A-885B-6019827B6A8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1" creationId="{C2F21E37-E048-CAEC-6731-5B1AED323DE2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2" creationId="{DBA67275-23B8-418E-0E0C-95FE74D90D4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3" creationId="{E6D6B21C-0613-C010-B9C2-5DF1F1898553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4" creationId="{85D9DA7E-703A-DC3E-0FB6-C7BFF09428A6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5" creationId="{5FE0860E-3BF1-0B51-F6DD-5FD7F0D28890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6" creationId="{5E16BCB5-1845-E4DA-E894-AA36D9E7C42D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7" creationId="{FB9092F3-4810-189D-C640-C5761D6EEE31}"/>
          </ac:spMkLst>
        </pc:spChg>
        <pc:spChg chg="mod">
          <ac:chgData name="PPT Mr." userId="6442ff2356111531" providerId="LiveId" clId="{12576313-69BC-4379-B576-E410B27E8323}" dt="2023-06-22T02:20:17.586" v="735"/>
          <ac:spMkLst>
            <pc:docMk/>
            <pc:sldMk cId="1305417517" sldId="2007"/>
            <ac:spMk id="218" creationId="{72BE0477-02F8-5AD3-E788-E62B8D54794F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26" creationId="{D73AE192-037C-99C7-59AF-6D701F4B8C16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29" creationId="{33378E54-2F7A-8EF1-37B0-9D40CEF20B26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0" creationId="{98C14CAE-AF32-AFB2-2BA2-603B371247BC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1" creationId="{40471E4D-E2DB-7646-DB31-4F9C1B0B533E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3" creationId="{9671ECC3-C3D1-496D-EDF5-2FF730A87C5B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4" creationId="{BB384FD4-F2E8-799C-8F9C-3492FDF09526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5" creationId="{75AFC2F5-A064-065D-E99D-5255A77FA77D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6" creationId="{C7946314-A0C3-F089-6F19-3EDE5DBBD0CD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7" creationId="{3A8987D5-12E9-94DD-847A-131948413E7C}"/>
          </ac:spMkLst>
        </pc:spChg>
        <pc:spChg chg="mod">
          <ac:chgData name="PPT Mr." userId="6442ff2356111531" providerId="LiveId" clId="{12576313-69BC-4379-B576-E410B27E8323}" dt="2023-06-22T02:21:37.131" v="756"/>
          <ac:spMkLst>
            <pc:docMk/>
            <pc:sldMk cId="1305417517" sldId="2007"/>
            <ac:spMk id="238" creationId="{EEBE34A4-14C9-B75B-F2DE-77B8FBCD147D}"/>
          </ac:spMkLst>
        </pc:spChg>
        <pc:spChg chg="add del mod">
          <ac:chgData name="PPT Mr." userId="6442ff2356111531" providerId="LiveId" clId="{12576313-69BC-4379-B576-E410B27E8323}" dt="2023-06-22T02:22:28.660" v="772" actId="478"/>
          <ac:spMkLst>
            <pc:docMk/>
            <pc:sldMk cId="1305417517" sldId="2007"/>
            <ac:spMk id="246" creationId="{2C2F1FDF-052F-FD2D-7FF5-24B86491BAF8}"/>
          </ac:spMkLst>
        </pc:spChg>
        <pc:spChg chg="add del mod">
          <ac:chgData name="PPT Mr." userId="6442ff2356111531" providerId="LiveId" clId="{12576313-69BC-4379-B576-E410B27E8323}" dt="2023-06-22T02:23:26.928" v="783" actId="478"/>
          <ac:spMkLst>
            <pc:docMk/>
            <pc:sldMk cId="1305417517" sldId="2007"/>
            <ac:spMk id="247" creationId="{E1E93A0F-03BD-B77D-5854-CAF741E02DF7}"/>
          </ac:spMkLst>
        </pc:spChg>
        <pc:spChg chg="add 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49" creationId="{2DC91CA7-454A-0F8C-0C95-A5B753EEF1F6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52" creationId="{E37A8811-9DE7-06C1-B89E-69F39139DC10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55" creationId="{9C0A255B-2ACC-2E45-DE4C-1AE86153B05D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58" creationId="{FBA2F457-3E8C-9336-0D10-5BB64BC01CFE}"/>
          </ac:spMkLst>
        </pc:spChg>
        <pc:spChg chg="mod">
          <ac:chgData name="PPT Mr." userId="6442ff2356111531" providerId="LiveId" clId="{12576313-69BC-4379-B576-E410B27E8323}" dt="2023-06-22T02:24:55.461" v="813" actId="571"/>
          <ac:spMkLst>
            <pc:docMk/>
            <pc:sldMk cId="1305417517" sldId="2007"/>
            <ac:spMk id="261" creationId="{91341B2F-9411-DB53-FF6F-4DFC628D3CD4}"/>
          </ac:spMkLst>
        </pc:spChg>
        <pc:spChg chg="mod">
          <ac:chgData name="PPT Mr." userId="6442ff2356111531" providerId="LiveId" clId="{12576313-69BC-4379-B576-E410B27E8323}" dt="2023-06-22T02:24:55.127" v="812" actId="571"/>
          <ac:spMkLst>
            <pc:docMk/>
            <pc:sldMk cId="1305417517" sldId="2007"/>
            <ac:spMk id="264" creationId="{E5E92C6D-97EB-4A74-7FDD-861685137567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67" creationId="{426C5A39-172E-B371-CDE7-03968B0916F1}"/>
          </ac:spMkLst>
        </pc:spChg>
        <pc:spChg chg="mod topLvl">
          <ac:chgData name="PPT Mr." userId="6442ff2356111531" providerId="LiveId" clId="{12576313-69BC-4379-B576-E410B27E8323}" dt="2023-06-22T02:31:49.911" v="1140" actId="208"/>
          <ac:spMkLst>
            <pc:docMk/>
            <pc:sldMk cId="1305417517" sldId="2007"/>
            <ac:spMk id="270" creationId="{BB8C54E7-3A3D-5298-3681-042A51BFD90E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73" creationId="{37B2FA91-DECF-45FA-D606-CD8D9CC0D7AA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77" creationId="{F7176A9E-C8C0-3064-5E63-8366A1C73CB3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78" creationId="{3B7C43B6-910C-1C6C-918C-3235C4140377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3" creationId="{EA264334-5F73-9D30-A11F-D41A371AC499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5" creationId="{4364ACA4-1D5B-CBC0-7900-44D72047538F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6" creationId="{D1CEE08A-7D34-F751-BE42-F61AEF403689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7" creationId="{62E4AA67-8062-9C17-AADB-024EBBF14237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89" creationId="{22BEF31E-BE4D-9E5B-ED6C-AB8D32386EE2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1" creationId="{5F62391A-4AF4-785F-7C90-1C9CB8FFF611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2" creationId="{3FCEF538-45AF-4198-021E-B59B93A317A2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3" creationId="{16F2D559-1025-D6FA-3BDD-23CC9C4249E5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4" creationId="{2457E659-8E14-7C94-D1F8-9423E5315010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8" creationId="{E6BC58B6-EDC8-30CF-156E-07656374DEFA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299" creationId="{0E0994A6-35CE-9D13-DEA1-2612150BECF5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0" creationId="{C7157113-3ADE-9004-C971-728281C21091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1" creationId="{AF5C8B06-AAD2-6D99-87EF-A062B2B158CF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2" creationId="{2B30947A-3E84-5606-28BD-FCE5A038B865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3" creationId="{79E2B23A-D4DC-D77E-0E54-3182EDDE97A3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4" creationId="{2611F9B8-4CF7-1BB4-625A-D228D2B31FCF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5" creationId="{ED076C7A-81CD-E7C4-644D-2AC6A4CF36BC}"/>
          </ac:spMkLst>
        </pc:spChg>
        <pc:spChg chg="mod">
          <ac:chgData name="PPT Mr." userId="6442ff2356111531" providerId="LiveId" clId="{12576313-69BC-4379-B576-E410B27E8323}" dt="2023-06-22T02:25:45.576" v="826"/>
          <ac:spMkLst>
            <pc:docMk/>
            <pc:sldMk cId="1305417517" sldId="2007"/>
            <ac:spMk id="306" creationId="{ACA53243-D781-83DE-48C6-7C463504A071}"/>
          </ac:spMkLst>
        </pc:spChg>
        <pc:spChg chg="add mod topLvl">
          <ac:chgData name="PPT Mr." userId="6442ff2356111531" providerId="LiveId" clId="{12576313-69BC-4379-B576-E410B27E8323}" dt="2023-06-22T02:27:37.357" v="908" actId="122"/>
          <ac:spMkLst>
            <pc:docMk/>
            <pc:sldMk cId="1305417517" sldId="2007"/>
            <ac:spMk id="307" creationId="{C1D663B9-C897-A3AF-D3C7-D8AF1283CF0B}"/>
          </ac:spMkLst>
        </pc:spChg>
        <pc:spChg chg="add 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08" creationId="{BCD931BD-471E-AB03-6A3E-B41988CBB6F4}"/>
          </ac:spMkLst>
        </pc:spChg>
        <pc:spChg chg="mod topLvl">
          <ac:chgData name="PPT Mr." userId="6442ff2356111531" providerId="LiveId" clId="{12576313-69BC-4379-B576-E410B27E8323}" dt="2023-06-22T02:27:44.521" v="922" actId="20577"/>
          <ac:spMkLst>
            <pc:docMk/>
            <pc:sldMk cId="1305417517" sldId="2007"/>
            <ac:spMk id="311" creationId="{ED54E546-4174-28C8-2FBA-A55638BF0D62}"/>
          </ac:spMkLst>
        </pc:spChg>
        <pc:spChg chg="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12" creationId="{9D1479FD-797F-D57D-23F5-A0332DC55447}"/>
          </ac:spMkLst>
        </pc:spChg>
        <pc:spChg chg="mod topLvl">
          <ac:chgData name="PPT Mr." userId="6442ff2356111531" providerId="LiveId" clId="{12576313-69BC-4379-B576-E410B27E8323}" dt="2023-06-22T02:27:50.987" v="943" actId="20577"/>
          <ac:spMkLst>
            <pc:docMk/>
            <pc:sldMk cId="1305417517" sldId="2007"/>
            <ac:spMk id="314" creationId="{87BB27AD-6AE7-4F53-D1C1-80BE0D4E6570}"/>
          </ac:spMkLst>
        </pc:spChg>
        <pc:spChg chg="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15" creationId="{ADA8C2DF-7229-0A51-32FD-4E69E5ED9532}"/>
          </ac:spMkLst>
        </pc:spChg>
        <pc:spChg chg="mod">
          <ac:chgData name="PPT Mr." userId="6442ff2356111531" providerId="LiveId" clId="{12576313-69BC-4379-B576-E410B27E8323}" dt="2023-06-22T02:27:08.496" v="885" actId="571"/>
          <ac:spMkLst>
            <pc:docMk/>
            <pc:sldMk cId="1305417517" sldId="2007"/>
            <ac:spMk id="318" creationId="{F2F740B9-E1A1-6B33-E369-304D60862483}"/>
          </ac:spMkLst>
        </pc:spChg>
        <pc:spChg chg="mod">
          <ac:chgData name="PPT Mr." userId="6442ff2356111531" providerId="LiveId" clId="{12576313-69BC-4379-B576-E410B27E8323}" dt="2023-06-22T02:27:08.496" v="885" actId="571"/>
          <ac:spMkLst>
            <pc:docMk/>
            <pc:sldMk cId="1305417517" sldId="2007"/>
            <ac:spMk id="319" creationId="{417017E2-53A1-5337-2048-9E1835265BC6}"/>
          </ac:spMkLst>
        </pc:spChg>
        <pc:spChg chg="mod topLvl">
          <ac:chgData name="PPT Mr." userId="6442ff2356111531" providerId="LiveId" clId="{12576313-69BC-4379-B576-E410B27E8323}" dt="2023-06-22T02:27:47.116" v="930" actId="20577"/>
          <ac:spMkLst>
            <pc:docMk/>
            <pc:sldMk cId="1305417517" sldId="2007"/>
            <ac:spMk id="321" creationId="{F02373A3-8048-E18D-ECA5-875895FF8C92}"/>
          </ac:spMkLst>
        </pc:spChg>
        <pc:spChg chg="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22" creationId="{EABA53E5-5CB5-1D06-DB36-E38F0F7246F4}"/>
          </ac:spMkLst>
        </pc:spChg>
        <pc:spChg chg="mod topLvl">
          <ac:chgData name="PPT Mr." userId="6442ff2356111531" providerId="LiveId" clId="{12576313-69BC-4379-B576-E410B27E8323}" dt="2023-06-22T02:27:53.620" v="951" actId="20577"/>
          <ac:spMkLst>
            <pc:docMk/>
            <pc:sldMk cId="1305417517" sldId="2007"/>
            <ac:spMk id="324" creationId="{93110F08-D9CF-8F6A-4A67-FF39808753E0}"/>
          </ac:spMkLst>
        </pc:spChg>
        <pc:spChg chg="mod topLvl">
          <ac:chgData name="PPT Mr." userId="6442ff2356111531" providerId="LiveId" clId="{12576313-69BC-4379-B576-E410B27E8323}" dt="2023-06-22T02:27:30.130" v="894" actId="165"/>
          <ac:spMkLst>
            <pc:docMk/>
            <pc:sldMk cId="1305417517" sldId="2007"/>
            <ac:spMk id="325" creationId="{CABF2F7C-D385-3E3B-1661-6920674F63CE}"/>
          </ac:spMkLst>
        </pc:spChg>
        <pc:spChg chg="mod topLvl">
          <ac:chgData name="PPT Mr." userId="6442ff2356111531" providerId="LiveId" clId="{12576313-69BC-4379-B576-E410B27E8323}" dt="2023-06-22T02:28:04.714" v="968" actId="1076"/>
          <ac:spMkLst>
            <pc:docMk/>
            <pc:sldMk cId="1305417517" sldId="2007"/>
            <ac:spMk id="327" creationId="{5A1CF6F2-7628-0FCF-C260-DE04A84F1E55}"/>
          </ac:spMkLst>
        </pc:spChg>
        <pc:spChg chg="mod topLvl">
          <ac:chgData name="PPT Mr." userId="6442ff2356111531" providerId="LiveId" clId="{12576313-69BC-4379-B576-E410B27E8323}" dt="2023-06-22T02:28:04.714" v="968" actId="1076"/>
          <ac:spMkLst>
            <pc:docMk/>
            <pc:sldMk cId="1305417517" sldId="2007"/>
            <ac:spMk id="328" creationId="{B6B93E11-9E4D-D860-BF1D-27786BB5AA9E}"/>
          </ac:spMkLst>
        </pc:spChg>
        <pc:spChg chg="add mod">
          <ac:chgData name="PPT Mr." userId="6442ff2356111531" providerId="LiveId" clId="{12576313-69BC-4379-B576-E410B27E8323}" dt="2023-06-22T02:30:26.303" v="1025" actId="12789"/>
          <ac:spMkLst>
            <pc:docMk/>
            <pc:sldMk cId="1305417517" sldId="2007"/>
            <ac:spMk id="329" creationId="{B6AD8BFF-F6C8-7EA7-4BC6-E7BBD2B2E7F1}"/>
          </ac:spMkLst>
        </pc:spChg>
        <pc:spChg chg="add mod">
          <ac:chgData name="PPT Mr." userId="6442ff2356111531" providerId="LiveId" clId="{12576313-69BC-4379-B576-E410B27E8323}" dt="2023-06-22T02:30:35.121" v="1030" actId="12789"/>
          <ac:spMkLst>
            <pc:docMk/>
            <pc:sldMk cId="1305417517" sldId="2007"/>
            <ac:spMk id="330" creationId="{B88B0E2E-B29F-B267-7D6A-333951E314C7}"/>
          </ac:spMkLst>
        </pc:spChg>
        <pc:spChg chg="add mod">
          <ac:chgData name="PPT Mr." userId="6442ff2356111531" providerId="LiveId" clId="{12576313-69BC-4379-B576-E410B27E8323}" dt="2023-06-22T02:30:33.921" v="1029" actId="12789"/>
          <ac:spMkLst>
            <pc:docMk/>
            <pc:sldMk cId="1305417517" sldId="2007"/>
            <ac:spMk id="331" creationId="{12C97CD5-C6E1-5CB8-1EB6-35CF79DBBAC7}"/>
          </ac:spMkLst>
        </pc:spChg>
        <pc:spChg chg="add mod topLvl">
          <ac:chgData name="PPT Mr." userId="6442ff2356111531" providerId="LiveId" clId="{12576313-69BC-4379-B576-E410B27E8323}" dt="2023-06-22T02:30:38.046" v="1031" actId="165"/>
          <ac:spMkLst>
            <pc:docMk/>
            <pc:sldMk cId="1305417517" sldId="2007"/>
            <ac:spMk id="332" creationId="{1815D246-D392-7EDE-6763-00CFD3E8FFEF}"/>
          </ac:spMkLst>
        </pc:spChg>
        <pc:spChg chg="add mod topLvl">
          <ac:chgData name="PPT Mr." userId="6442ff2356111531" providerId="LiveId" clId="{12576313-69BC-4379-B576-E410B27E8323}" dt="2023-06-22T02:30:38.046" v="1031" actId="165"/>
          <ac:spMkLst>
            <pc:docMk/>
            <pc:sldMk cId="1305417517" sldId="2007"/>
            <ac:spMk id="333" creationId="{954AD639-F6D5-6E16-88A4-C0986920C859}"/>
          </ac:spMkLst>
        </pc:spChg>
        <pc:spChg chg="mod topLvl">
          <ac:chgData name="PPT Mr." userId="6442ff2356111531" providerId="LiveId" clId="{12576313-69BC-4379-B576-E410B27E8323}" dt="2023-06-22T02:30:57.589" v="1101" actId="207"/>
          <ac:spMkLst>
            <pc:docMk/>
            <pc:sldMk cId="1305417517" sldId="2007"/>
            <ac:spMk id="336" creationId="{5B48CA3C-9A8F-C7E5-8A47-43DC481400A7}"/>
          </ac:spMkLst>
        </pc:spChg>
        <pc:spChg chg="mod topLvl">
          <ac:chgData name="PPT Mr." userId="6442ff2356111531" providerId="LiveId" clId="{12576313-69BC-4379-B576-E410B27E8323}" dt="2023-06-22T02:30:57.589" v="1101" actId="207"/>
          <ac:spMkLst>
            <pc:docMk/>
            <pc:sldMk cId="1305417517" sldId="2007"/>
            <ac:spMk id="337" creationId="{D6A1A531-661E-05B7-8B34-9148B7E37864}"/>
          </ac:spMkLst>
        </pc:spChg>
        <pc:spChg chg="mod topLvl">
          <ac:chgData name="PPT Mr." userId="6442ff2356111531" providerId="LiveId" clId="{12576313-69BC-4379-B576-E410B27E8323}" dt="2023-06-22T02:31:05.899" v="1117" actId="20577"/>
          <ac:spMkLst>
            <pc:docMk/>
            <pc:sldMk cId="1305417517" sldId="2007"/>
            <ac:spMk id="339" creationId="{5EC8D639-E38D-684C-2E9D-46E1A88736DF}"/>
          </ac:spMkLst>
        </pc:spChg>
        <pc:spChg chg="mod topLvl">
          <ac:chgData name="PPT Mr." userId="6442ff2356111531" providerId="LiveId" clId="{12576313-69BC-4379-B576-E410B27E8323}" dt="2023-06-22T02:31:09.623" v="1138" actId="20577"/>
          <ac:spMkLst>
            <pc:docMk/>
            <pc:sldMk cId="1305417517" sldId="2007"/>
            <ac:spMk id="340" creationId="{1924DE55-4A1E-7BAB-DA76-1036A15E6483}"/>
          </ac:spMkLst>
        </pc:spChg>
        <pc:grpChg chg="add del mod">
          <ac:chgData name="PPT Mr." userId="6442ff2356111531" providerId="LiveId" clId="{12576313-69BC-4379-B576-E410B27E8323}" dt="2023-06-22T02:21:15.189" v="749" actId="478"/>
          <ac:grpSpMkLst>
            <pc:docMk/>
            <pc:sldMk cId="1305417517" sldId="2007"/>
            <ac:grpSpMk id="4" creationId="{A6801C42-4A4C-0A63-4936-E7F413EE373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8" creationId="{D39E4F48-44E3-A4FA-23E1-89EBB4150A7D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9" creationId="{4BCA1557-664A-409A-BEAF-CA2802730714}"/>
          </ac:grpSpMkLst>
        </pc:grpChg>
        <pc:grpChg chg="del">
          <ac:chgData name="PPT Mr." userId="6442ff2356111531" providerId="LiveId" clId="{12576313-69BC-4379-B576-E410B27E8323}" dt="2023-06-22T02:19:05.887" v="724" actId="478"/>
          <ac:grpSpMkLst>
            <pc:docMk/>
            <pc:sldMk cId="1305417517" sldId="2007"/>
            <ac:grpSpMk id="15" creationId="{C60FE6F8-5089-EED9-D765-ED46C065D804}"/>
          </ac:grpSpMkLst>
        </pc:grpChg>
        <pc:grpChg chg="del">
          <ac:chgData name="PPT Mr." userId="6442ff2356111531" providerId="LiveId" clId="{12576313-69BC-4379-B576-E410B27E8323}" dt="2023-06-22T02:19:05.887" v="724" actId="478"/>
          <ac:grpSpMkLst>
            <pc:docMk/>
            <pc:sldMk cId="1305417517" sldId="2007"/>
            <ac:grpSpMk id="20" creationId="{077C3160-76A4-C402-3205-73337622878B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2" creationId="{0F47248B-095A-A7F1-8FBA-657CE6ECCE1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5" creationId="{88A89620-6550-1D8B-E07B-753B98797D73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6" creationId="{7BE9869A-5E94-0882-AD8E-57ACD29FC975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7" creationId="{B48CC314-24D8-575E-B116-E38F8D34C8DC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8" creationId="{04BB09AB-381C-8A97-05B3-0A5D70BB93DB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34" creationId="{CB9B486A-886A-C4DA-1822-8928D1604F52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42" creationId="{8603BFB4-D169-DEE9-A4D0-6EECEA39645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44" creationId="{F870A6DB-78E8-3C1C-BCA7-FD0E94A3920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49" creationId="{3146E1F6-223C-EA04-00EB-346EA2E3F4A4}"/>
          </ac:grpSpMkLst>
        </pc:grpChg>
        <pc:grpChg chg="del">
          <ac:chgData name="PPT Mr." userId="6442ff2356111531" providerId="LiveId" clId="{12576313-69BC-4379-B576-E410B27E8323}" dt="2023-06-22T02:19:06.744" v="725" actId="478"/>
          <ac:grpSpMkLst>
            <pc:docMk/>
            <pc:sldMk cId="1305417517" sldId="2007"/>
            <ac:grpSpMk id="50" creationId="{78F87981-A4A3-6BAA-9230-B97B503E6D21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51" creationId="{16F26936-3D53-D4DE-A00D-5EF1D39FAC1E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52" creationId="{E974D512-01C4-5404-5687-C450308AD1D5}"/>
          </ac:grpSpMkLst>
        </pc:grpChg>
        <pc:grpChg chg="add del mod">
          <ac:chgData name="PPT Mr." userId="6442ff2356111531" providerId="LiveId" clId="{12576313-69BC-4379-B576-E410B27E8323}" dt="2023-06-22T02:21:44.282" v="759" actId="478"/>
          <ac:grpSpMkLst>
            <pc:docMk/>
            <pc:sldMk cId="1305417517" sldId="2007"/>
            <ac:grpSpMk id="62" creationId="{674B4BE5-0C2F-D4FE-DBB6-F60FA4D7E7B5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3" creationId="{0FAB3D2D-3277-3F78-E966-0FC04D01ADC0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5" creationId="{04F30903-4225-0ADC-718A-03952F6CB3DD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6" creationId="{BAB783E0-35C5-CA6E-8957-201E51A43E92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7" creationId="{D59F12AA-4EC5-3C9F-74FF-E0BEB4797D51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8" creationId="{5BF12820-EEC6-F195-EBDB-F723772A201F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69" creationId="{D1579635-E6D4-A879-0D59-4B854E41DC93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0" creationId="{0368EA24-ADED-86AD-93FF-F84232287DC6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1" creationId="{B7FDC752-9442-ABCA-6757-AA8DEB53FEE6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2" creationId="{6EED39CD-072B-2BE7-2340-4B38CBAFA842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3" creationId="{60312245-0FBA-6D33-C6A6-FF48A0669503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4" creationId="{BD801E1B-71F7-2D12-C456-C7ECAAA183E0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75" creationId="{07FF678B-0EB3-AEE8-BB2E-63D7619652B7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09" creationId="{61C8AC29-67B6-0278-B0A7-8F1901313673}"/>
          </ac:grpSpMkLst>
        </pc:grpChg>
        <pc:grpChg chg="add del mod">
          <ac:chgData name="PPT Mr." userId="6442ff2356111531" providerId="LiveId" clId="{12576313-69BC-4379-B576-E410B27E8323}" dt="2023-06-22T02:21:44.282" v="759" actId="478"/>
          <ac:grpSpMkLst>
            <pc:docMk/>
            <pc:sldMk cId="1305417517" sldId="2007"/>
            <ac:grpSpMk id="123" creationId="{7595A726-FA78-269C-7F59-151462BD24AD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28" creationId="{884DD490-1C32-CE9D-B191-A9108FEC117B}"/>
          </ac:grpSpMkLst>
        </pc:grpChg>
        <pc:grpChg chg="add del mod">
          <ac:chgData name="PPT Mr." userId="6442ff2356111531" providerId="LiveId" clId="{12576313-69BC-4379-B576-E410B27E8323}" dt="2023-06-22T02:21:24.568" v="753" actId="478"/>
          <ac:grpSpMkLst>
            <pc:docMk/>
            <pc:sldMk cId="1305417517" sldId="2007"/>
            <ac:grpSpMk id="171" creationId="{E045A916-90F4-C6DD-22A5-0F9EE294FDE5}"/>
          </ac:grpSpMkLst>
        </pc:grpChg>
        <pc:grpChg chg="add del mod">
          <ac:chgData name="PPT Mr." userId="6442ff2356111531" providerId="LiveId" clId="{12576313-69BC-4379-B576-E410B27E8323}" dt="2023-06-22T02:21:44.282" v="759" actId="478"/>
          <ac:grpSpMkLst>
            <pc:docMk/>
            <pc:sldMk cId="1305417517" sldId="2007"/>
            <ac:grpSpMk id="177" creationId="{9F1DC2A2-B254-A3AF-1DD8-49581D9BA397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79" creationId="{53BB6F91-677E-D21D-4B67-BBF987844C8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80" creationId="{3ADEA431-D541-0594-B842-DF52D98D8884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84" creationId="{76E7D13A-0C85-7FC3-D1D6-0826CD395465}"/>
          </ac:grpSpMkLst>
        </pc:grpChg>
        <pc:grpChg chg="add del mod">
          <ac:chgData name="PPT Mr." userId="6442ff2356111531" providerId="LiveId" clId="{12576313-69BC-4379-B576-E410B27E8323}" dt="2023-06-22T02:21:15.189" v="749" actId="478"/>
          <ac:grpSpMkLst>
            <pc:docMk/>
            <pc:sldMk cId="1305417517" sldId="2007"/>
            <ac:grpSpMk id="191" creationId="{956F430D-01BA-4033-8B69-37461A35CAB3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3" creationId="{90B25C33-B421-C2DA-816B-E63AF8F7BC6A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4" creationId="{D640BFBA-FCF9-DD55-72E3-2D1FFCCF3997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5" creationId="{C19ED37F-3B8A-BC05-BE03-6B93C3F16551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6" creationId="{03129015-30A8-56E0-509B-5B4C107D6B36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7" creationId="{BD88F719-91BD-32F2-270D-B1779505AD26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199" creationId="{3B04FFC4-6465-E78D-D9B7-1783FABD74F1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00" creationId="{387CFD8C-8134-98EF-995A-BFD9CA8CA5B8}"/>
          </ac:grpSpMkLst>
        </pc:grpChg>
        <pc:grpChg chg="mod">
          <ac:chgData name="PPT Mr." userId="6442ff2356111531" providerId="LiveId" clId="{12576313-69BC-4379-B576-E410B27E8323}" dt="2023-06-22T02:20:17.586" v="735"/>
          <ac:grpSpMkLst>
            <pc:docMk/>
            <pc:sldMk cId="1305417517" sldId="2007"/>
            <ac:grpSpMk id="204" creationId="{27DAFF19-8794-4826-0F25-9EE5EE496E68}"/>
          </ac:grpSpMkLst>
        </pc:grpChg>
        <pc:grpChg chg="add del mod">
          <ac:chgData name="PPT Mr." userId="6442ff2356111531" providerId="LiveId" clId="{12576313-69BC-4379-B576-E410B27E8323}" dt="2023-06-22T02:21:38.209" v="757"/>
          <ac:grpSpMkLst>
            <pc:docMk/>
            <pc:sldMk cId="1305417517" sldId="2007"/>
            <ac:grpSpMk id="225" creationId="{DE551C89-AA30-7B7B-CD9E-93EAF575AA82}"/>
          </ac:grpSpMkLst>
        </pc:grpChg>
        <pc:grpChg chg="mod">
          <ac:chgData name="PPT Mr." userId="6442ff2356111531" providerId="LiveId" clId="{12576313-69BC-4379-B576-E410B27E8323}" dt="2023-06-22T02:21:37.131" v="756"/>
          <ac:grpSpMkLst>
            <pc:docMk/>
            <pc:sldMk cId="1305417517" sldId="2007"/>
            <ac:grpSpMk id="227" creationId="{2C9586CD-08FB-33AE-EC36-AC84F8E0F363}"/>
          </ac:grpSpMkLst>
        </pc:grpChg>
        <pc:grpChg chg="mod">
          <ac:chgData name="PPT Mr." userId="6442ff2356111531" providerId="LiveId" clId="{12576313-69BC-4379-B576-E410B27E8323}" dt="2023-06-22T02:21:37.131" v="756"/>
          <ac:grpSpMkLst>
            <pc:docMk/>
            <pc:sldMk cId="1305417517" sldId="2007"/>
            <ac:grpSpMk id="228" creationId="{EE13290A-9BC8-A744-6376-8EB5D97AA647}"/>
          </ac:grpSpMkLst>
        </pc:grpChg>
        <pc:grpChg chg="mod">
          <ac:chgData name="PPT Mr." userId="6442ff2356111531" providerId="LiveId" clId="{12576313-69BC-4379-B576-E410B27E8323}" dt="2023-06-22T02:21:37.131" v="756"/>
          <ac:grpSpMkLst>
            <pc:docMk/>
            <pc:sldMk cId="1305417517" sldId="2007"/>
            <ac:grpSpMk id="232" creationId="{18FD82D5-B653-96D5-7A94-5B7CB7EF0B0A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50" creationId="{C8ACBC51-B126-9C3D-A4B0-06F3777EC18B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51" creationId="{CA77C4F7-7B42-9623-C31D-BB95BB418FCA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54" creationId="{AE80AE02-5224-3131-C225-E62C99E6FB74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57" creationId="{02175C91-810B-C262-674B-762CA434C786}"/>
          </ac:grpSpMkLst>
        </pc:grpChg>
        <pc:grpChg chg="add mod">
          <ac:chgData name="PPT Mr." userId="6442ff2356111531" providerId="LiveId" clId="{12576313-69BC-4379-B576-E410B27E8323}" dt="2023-06-22T02:24:55.461" v="813" actId="571"/>
          <ac:grpSpMkLst>
            <pc:docMk/>
            <pc:sldMk cId="1305417517" sldId="2007"/>
            <ac:grpSpMk id="260" creationId="{ECCFD1A2-7626-F44B-4051-8E12EA0376D9}"/>
          </ac:grpSpMkLst>
        </pc:grpChg>
        <pc:grpChg chg="add mod">
          <ac:chgData name="PPT Mr." userId="6442ff2356111531" providerId="LiveId" clId="{12576313-69BC-4379-B576-E410B27E8323}" dt="2023-06-22T02:24:55.127" v="812" actId="571"/>
          <ac:grpSpMkLst>
            <pc:docMk/>
            <pc:sldMk cId="1305417517" sldId="2007"/>
            <ac:grpSpMk id="263" creationId="{E6DFB065-CC94-FFE5-6D0D-FA80B2E9899D}"/>
          </ac:grpSpMkLst>
        </pc:grpChg>
        <pc:grpChg chg="add del mod">
          <ac:chgData name="PPT Mr." userId="6442ff2356111531" providerId="LiveId" clId="{12576313-69BC-4379-B576-E410B27E8323}" dt="2023-06-22T02:25:27.769" v="822" actId="165"/>
          <ac:grpSpMkLst>
            <pc:docMk/>
            <pc:sldMk cId="1305417517" sldId="2007"/>
            <ac:grpSpMk id="266" creationId="{87328D64-79F4-1AB0-B8B5-63C1D93A6909}"/>
          </ac:grpSpMkLst>
        </pc:grpChg>
        <pc:grpChg chg="add del mod">
          <ac:chgData name="PPT Mr." userId="6442ff2356111531" providerId="LiveId" clId="{12576313-69BC-4379-B576-E410B27E8323}" dt="2023-06-22T02:25:05.843" v="816" actId="165"/>
          <ac:grpSpMkLst>
            <pc:docMk/>
            <pc:sldMk cId="1305417517" sldId="2007"/>
            <ac:grpSpMk id="269" creationId="{9CD43EC5-7518-FA84-BD13-453E059BBF9C}"/>
          </ac:grpSpMkLst>
        </pc:grpChg>
        <pc:grpChg chg="add mod">
          <ac:chgData name="PPT Mr." userId="6442ff2356111531" providerId="LiveId" clId="{12576313-69BC-4379-B576-E410B27E8323}" dt="2023-06-22T02:25:52.572" v="832" actId="12789"/>
          <ac:grpSpMkLst>
            <pc:docMk/>
            <pc:sldMk cId="1305417517" sldId="2007"/>
            <ac:grpSpMk id="272" creationId="{C69AC74D-DEDE-BA84-42EA-F4AD06783F0A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74" creationId="{1E2AED00-C0D1-09F1-3704-30F0C547C4F2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75" creationId="{8964CFA3-8A58-6A20-B7AD-22BFCEADAB76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76" creationId="{228D1A4A-AE1C-94AA-899A-C793BE3AE553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79" creationId="{E04A7326-AAB3-D01D-A86E-0B7C5F7E1F51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0" creationId="{AEE4526D-DF3F-52D1-FB1C-41094E365662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1" creationId="{4C8171A8-FFFA-1768-5FB8-7E3F6FF14C64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2" creationId="{F9BBF9D7-DDB3-2C67-9D1F-116990B4344E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4" creationId="{30526C56-697A-C7B9-D3C2-03A34EC2A5E2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88" creationId="{7A8B1125-D2C6-F316-6D28-1CFDE91F3649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90" creationId="{FB4BCAC8-B326-E5C5-AAD2-5B1296D3ADEA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95" creationId="{8B1B65A2-2115-121A-4120-B403F39AE089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96" creationId="{9460A9E1-151B-189B-95BF-A3BEDC33DA3E}"/>
          </ac:grpSpMkLst>
        </pc:grpChg>
        <pc:grpChg chg="mod">
          <ac:chgData name="PPT Mr." userId="6442ff2356111531" providerId="LiveId" clId="{12576313-69BC-4379-B576-E410B27E8323}" dt="2023-06-22T02:25:45.576" v="826"/>
          <ac:grpSpMkLst>
            <pc:docMk/>
            <pc:sldMk cId="1305417517" sldId="2007"/>
            <ac:grpSpMk id="297" creationId="{7E020D26-1B65-5D1B-6DE2-CAD1FD48FBBE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09" creationId="{3046FEB8-1570-6415-61DB-C7944538F4EA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10" creationId="{2F3B1CA3-5F7D-614F-8965-2D68AF076938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13" creationId="{816D56A2-5556-D671-D04C-D8DDAD65A322}"/>
          </ac:grpSpMkLst>
        </pc:grpChg>
        <pc:grpChg chg="add mod">
          <ac:chgData name="PPT Mr." userId="6442ff2356111531" providerId="LiveId" clId="{12576313-69BC-4379-B576-E410B27E8323}" dt="2023-06-22T02:27:08.496" v="885" actId="571"/>
          <ac:grpSpMkLst>
            <pc:docMk/>
            <pc:sldMk cId="1305417517" sldId="2007"/>
            <ac:grpSpMk id="317" creationId="{C02A4295-4300-A64B-93E2-F3CEE346FED6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20" creationId="{394EE4A9-FC60-C16E-7552-9BB6F0EE9F3A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23" creationId="{0E0EE1DB-B064-9AF9-EB00-DE1BCD4EB3A4}"/>
          </ac:grpSpMkLst>
        </pc:grpChg>
        <pc:grpChg chg="add del mod">
          <ac:chgData name="PPT Mr." userId="6442ff2356111531" providerId="LiveId" clId="{12576313-69BC-4379-B576-E410B27E8323}" dt="2023-06-22T02:27:30.130" v="894" actId="165"/>
          <ac:grpSpMkLst>
            <pc:docMk/>
            <pc:sldMk cId="1305417517" sldId="2007"/>
            <ac:grpSpMk id="326" creationId="{214E2488-047E-02A3-928E-6253B2096475}"/>
          </ac:grpSpMkLst>
        </pc:grpChg>
        <pc:grpChg chg="add del mod">
          <ac:chgData name="PPT Mr." userId="6442ff2356111531" providerId="LiveId" clId="{12576313-69BC-4379-B576-E410B27E8323}" dt="2023-06-22T02:30:38.046" v="1031" actId="165"/>
          <ac:grpSpMkLst>
            <pc:docMk/>
            <pc:sldMk cId="1305417517" sldId="2007"/>
            <ac:grpSpMk id="334" creationId="{2542D09F-C00E-02FB-0705-80C95E3B1835}"/>
          </ac:grpSpMkLst>
        </pc:grpChg>
        <pc:grpChg chg="add del mod">
          <ac:chgData name="PPT Mr." userId="6442ff2356111531" providerId="LiveId" clId="{12576313-69BC-4379-B576-E410B27E8323}" dt="2023-06-22T02:30:38.046" v="1031" actId="165"/>
          <ac:grpSpMkLst>
            <pc:docMk/>
            <pc:sldMk cId="1305417517" sldId="2007"/>
            <ac:grpSpMk id="335" creationId="{A9117ACF-BADA-20D8-2727-9F2810528E47}"/>
          </ac:grpSpMkLst>
        </pc:grpChg>
        <pc:grpChg chg="add del mod">
          <ac:chgData name="PPT Mr." userId="6442ff2356111531" providerId="LiveId" clId="{12576313-69BC-4379-B576-E410B27E8323}" dt="2023-06-22T02:30:38.046" v="1031" actId="165"/>
          <ac:grpSpMkLst>
            <pc:docMk/>
            <pc:sldMk cId="1305417517" sldId="2007"/>
            <ac:grpSpMk id="338" creationId="{DFEE7467-A436-50A7-4312-A4B5E15AC8A3}"/>
          </ac:grpSpMkLst>
        </pc:grpChg>
        <pc:picChg chg="add mod">
          <ac:chgData name="PPT Mr." userId="6442ff2356111531" providerId="LiveId" clId="{12576313-69BC-4379-B576-E410B27E8323}" dt="2023-06-22T02:27:22.717" v="892" actId="1076"/>
          <ac:picMkLst>
            <pc:docMk/>
            <pc:sldMk cId="1305417517" sldId="2007"/>
            <ac:picMk id="3" creationId="{EAD46869-46F7-D404-2DFA-34648BF1CE6C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19" creationId="{EE7DB1B7-A026-6AAD-459D-B889C5C4611B}"/>
          </ac:picMkLst>
        </pc:picChg>
        <pc:picChg chg="add del mod">
          <ac:chgData name="PPT Mr." userId="6442ff2356111531" providerId="LiveId" clId="{12576313-69BC-4379-B576-E410B27E8323}" dt="2023-06-22T02:21:05.374" v="746" actId="478"/>
          <ac:picMkLst>
            <pc:docMk/>
            <pc:sldMk cId="1305417517" sldId="2007"/>
            <ac:picMk id="220" creationId="{86A78E9E-53D2-0235-62E1-B780544A2B29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21" creationId="{740C40CD-187D-04DC-2518-7FA93DE3F14F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22" creationId="{75320E66-6E06-71CA-9FE8-BD8A2B9A34D6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23" creationId="{9795C17F-3A0C-1C10-FE74-DD96ADE6327E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24" creationId="{5C5BC619-13F0-553F-60E9-835E2F650439}"/>
          </ac:picMkLst>
        </pc:picChg>
        <pc:picChg chg="del mod">
          <ac:chgData name="PPT Mr." userId="6442ff2356111531" providerId="LiveId" clId="{12576313-69BC-4379-B576-E410B27E8323}" dt="2023-06-22T02:21:57.237" v="768" actId="21"/>
          <ac:picMkLst>
            <pc:docMk/>
            <pc:sldMk cId="1305417517" sldId="2007"/>
            <ac:picMk id="239" creationId="{CCAD1F61-FBC5-ECE1-E9A1-9923207488CA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0" creationId="{DD43EB53-D0AD-CFEF-B7D2-5504E28DE56A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1" creationId="{02192054-1B4D-050D-B554-043C1F055F28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2" creationId="{9B69D0B8-73C1-4E77-65F3-22FED349907E}"/>
          </ac:picMkLst>
        </pc:picChg>
        <pc:picChg chg="add mod ord topLvl">
          <ac:chgData name="PPT Mr." userId="6442ff2356111531" providerId="LiveId" clId="{12576313-69BC-4379-B576-E410B27E8323}" dt="2023-06-22T02:25:05.843" v="816" actId="165"/>
          <ac:picMkLst>
            <pc:docMk/>
            <pc:sldMk cId="1305417517" sldId="2007"/>
            <ac:picMk id="243" creationId="{8631BEFA-A1AD-85BD-0996-9DF2DFF334EF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4" creationId="{5B2E560F-FDB7-EDED-083A-08740445E508}"/>
          </ac:picMkLst>
        </pc:picChg>
        <pc:picChg chg="add del mod">
          <ac:chgData name="PPT Mr." userId="6442ff2356111531" providerId="LiveId" clId="{12576313-69BC-4379-B576-E410B27E8323}" dt="2023-06-22T02:25:41.766" v="825" actId="478"/>
          <ac:picMkLst>
            <pc:docMk/>
            <pc:sldMk cId="1305417517" sldId="2007"/>
            <ac:picMk id="245" creationId="{F6BFAA76-F37E-89D1-13F1-F7EF16190DB6}"/>
          </ac:picMkLst>
        </pc:picChg>
        <pc:picChg chg="add del mod">
          <ac:chgData name="PPT Mr." userId="6442ff2356111531" providerId="LiveId" clId="{12576313-69BC-4379-B576-E410B27E8323}" dt="2023-06-22T02:23:17.074" v="782" actId="478"/>
          <ac:picMkLst>
            <pc:docMk/>
            <pc:sldMk cId="1305417517" sldId="2007"/>
            <ac:picMk id="248" creationId="{6515DA2C-556E-501D-C9FB-B25C0EBE36C6}"/>
          </ac:picMkLst>
        </pc:picChg>
        <pc:picChg chg="mod topLvl">
          <ac:chgData name="PPT Mr." userId="6442ff2356111531" providerId="LiveId" clId="{12576313-69BC-4379-B576-E410B27E8323}" dt="2023-06-22T02:25:18.033" v="820" actId="14826"/>
          <ac:picMkLst>
            <pc:docMk/>
            <pc:sldMk cId="1305417517" sldId="2007"/>
            <ac:picMk id="253" creationId="{7FA856A4-77BE-AC24-0C15-4B686F3CC443}"/>
          </ac:picMkLst>
        </pc:picChg>
        <pc:picChg chg="mod topLvl">
          <ac:chgData name="PPT Mr." userId="6442ff2356111531" providerId="LiveId" clId="{12576313-69BC-4379-B576-E410B27E8323}" dt="2023-06-22T02:25:21.977" v="821" actId="14826"/>
          <ac:picMkLst>
            <pc:docMk/>
            <pc:sldMk cId="1305417517" sldId="2007"/>
            <ac:picMk id="256" creationId="{5388E6AC-7A55-39F5-F2F4-8BBC16DD9C40}"/>
          </ac:picMkLst>
        </pc:picChg>
        <pc:picChg chg="mod topLvl">
          <ac:chgData name="PPT Mr." userId="6442ff2356111531" providerId="LiveId" clId="{12576313-69BC-4379-B576-E410B27E8323}" dt="2023-06-22T02:25:12.950" v="818" actId="14826"/>
          <ac:picMkLst>
            <pc:docMk/>
            <pc:sldMk cId="1305417517" sldId="2007"/>
            <ac:picMk id="259" creationId="{3F0BF12E-0365-C4C7-C8BE-FA68942987C7}"/>
          </ac:picMkLst>
        </pc:picChg>
        <pc:picChg chg="mod">
          <ac:chgData name="PPT Mr." userId="6442ff2356111531" providerId="LiveId" clId="{12576313-69BC-4379-B576-E410B27E8323}" dt="2023-06-22T02:24:55.461" v="813" actId="571"/>
          <ac:picMkLst>
            <pc:docMk/>
            <pc:sldMk cId="1305417517" sldId="2007"/>
            <ac:picMk id="262" creationId="{FAA38EC3-FB38-334D-E1C0-DB467E102F03}"/>
          </ac:picMkLst>
        </pc:picChg>
        <pc:picChg chg="mod">
          <ac:chgData name="PPT Mr." userId="6442ff2356111531" providerId="LiveId" clId="{12576313-69BC-4379-B576-E410B27E8323}" dt="2023-06-22T02:24:55.127" v="812" actId="571"/>
          <ac:picMkLst>
            <pc:docMk/>
            <pc:sldMk cId="1305417517" sldId="2007"/>
            <ac:picMk id="265" creationId="{7EDA8165-7F16-021F-F5B8-4BEAFB704AC9}"/>
          </ac:picMkLst>
        </pc:picChg>
        <pc:picChg chg="mod topLvl">
          <ac:chgData name="PPT Mr." userId="6442ff2356111531" providerId="LiveId" clId="{12576313-69BC-4379-B576-E410B27E8323}" dt="2023-06-22T02:25:32.362" v="823" actId="14826"/>
          <ac:picMkLst>
            <pc:docMk/>
            <pc:sldMk cId="1305417517" sldId="2007"/>
            <ac:picMk id="268" creationId="{0DA1E34C-D117-8564-984F-AEC270B85F2E}"/>
          </ac:picMkLst>
        </pc:picChg>
        <pc:picChg chg="del mod topLvl">
          <ac:chgData name="PPT Mr." userId="6442ff2356111531" providerId="LiveId" clId="{12576313-69BC-4379-B576-E410B27E8323}" dt="2023-06-22T02:25:50.357" v="829" actId="478"/>
          <ac:picMkLst>
            <pc:docMk/>
            <pc:sldMk cId="1305417517" sldId="2007"/>
            <ac:picMk id="271" creationId="{CDD91AF9-5EF3-25E2-4E0D-E265977972E7}"/>
          </ac:picMkLst>
        </pc:picChg>
        <pc:picChg chg="add mod">
          <ac:chgData name="PPT Mr." userId="6442ff2356111531" providerId="LiveId" clId="{12576313-69BC-4379-B576-E410B27E8323}" dt="2023-06-22T02:27:08.496" v="885" actId="571"/>
          <ac:picMkLst>
            <pc:docMk/>
            <pc:sldMk cId="1305417517" sldId="2007"/>
            <ac:picMk id="316" creationId="{3283BC3E-302F-A541-728A-CB1AA3564F7E}"/>
          </ac:picMkLst>
        </pc:picChg>
      </pc:sldChg>
      <pc:sldMasterChg chg="del delSldLayout">
        <pc:chgData name="PPT Mr." userId="6442ff2356111531" providerId="LiveId" clId="{12576313-69BC-4379-B576-E410B27E8323}" dt="2023-06-22T02:18:24.815" v="718" actId="47"/>
        <pc:sldMasterMkLst>
          <pc:docMk/>
          <pc:sldMasterMk cId="3700843443" sldId="2147483723"/>
        </pc:sldMasterMkLst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1233084003" sldId="2147483724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3912154540" sldId="2147483725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2444560400" sldId="2147483726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4019253448" sldId="2147483727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1586495686" sldId="2147483728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637275029" sldId="2147483729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3648393927" sldId="2147483730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268670845" sldId="2147483731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3020430426" sldId="2147483732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240109329" sldId="2147483733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744796216" sldId="2147483734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360405191" sldId="2147483735"/>
          </pc:sldLayoutMkLst>
        </pc:sldLayoutChg>
        <pc:sldLayoutChg chg="del">
          <pc:chgData name="PPT Mr." userId="6442ff2356111531" providerId="LiveId" clId="{12576313-69BC-4379-B576-E410B27E8323}" dt="2023-06-22T02:18:24.815" v="718" actId="47"/>
          <pc:sldLayoutMkLst>
            <pc:docMk/>
            <pc:sldMasterMk cId="3700843443" sldId="2147483723"/>
            <pc:sldLayoutMk cId="4271251385" sldId="2147483736"/>
          </pc:sldLayoutMkLst>
        </pc:sldLayoutChg>
      </pc:sldMasterChg>
    </pc:docChg>
  </pc:docChgLst>
  <pc:docChgLst>
    <pc:chgData name="정태원" userId="b83db6e7-9ffa-471f-b7f6-89d85b45c552" providerId="ADAL" clId="{7074F7B1-0BD3-4EC0-95CD-1A9BCCA199B0}"/>
    <pc:docChg chg="undo redo custSel addSld delSld modSld sldOrd delMainMaster modMainMaster delSection">
      <pc:chgData name="정태원" userId="b83db6e7-9ffa-471f-b7f6-89d85b45c552" providerId="ADAL" clId="{7074F7B1-0BD3-4EC0-95CD-1A9BCCA199B0}" dt="2024-11-21T08:12:11.773" v="3461" actId="20577"/>
      <pc:docMkLst>
        <pc:docMk/>
      </pc:docMkLst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865697016" sldId="289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743422995" sldId="291"/>
        </pc:sldMkLst>
      </pc:sldChg>
      <pc:sldChg chg="addSp delSp modSp mod chgLayout">
        <pc:chgData name="정태원" userId="b83db6e7-9ffa-471f-b7f6-89d85b45c552" providerId="ADAL" clId="{7074F7B1-0BD3-4EC0-95CD-1A9BCCA199B0}" dt="2024-10-24T03:16:00.810" v="886"/>
        <pc:sldMkLst>
          <pc:docMk/>
          <pc:sldMk cId="3573786853" sldId="292"/>
        </pc:sldMkLst>
        <pc:spChg chg="add del mod ord">
          <ac:chgData name="정태원" userId="b83db6e7-9ffa-471f-b7f6-89d85b45c552" providerId="ADAL" clId="{7074F7B1-0BD3-4EC0-95CD-1A9BCCA199B0}" dt="2024-10-24T03:16:00.810" v="886"/>
          <ac:spMkLst>
            <pc:docMk/>
            <pc:sldMk cId="3573786853" sldId="292"/>
            <ac:spMk id="4" creationId="{2633A263-00C6-97C4-C622-91912A9AA007}"/>
          </ac:spMkLst>
        </pc:spChg>
        <pc:picChg chg="del">
          <ac:chgData name="정태원" userId="b83db6e7-9ffa-471f-b7f6-89d85b45c552" providerId="ADAL" clId="{7074F7B1-0BD3-4EC0-95CD-1A9BCCA199B0}" dt="2024-10-24T03:15:13.151" v="877" actId="21"/>
          <ac:picMkLst>
            <pc:docMk/>
            <pc:sldMk cId="3573786853" sldId="292"/>
            <ac:picMk id="3" creationId="{0BAAA901-154A-4BE4-C8B0-F013A1F71BED}"/>
          </ac:picMkLst>
        </pc:picChg>
        <pc:picChg chg="add mod">
          <ac:chgData name="정태원" userId="b83db6e7-9ffa-471f-b7f6-89d85b45c552" providerId="ADAL" clId="{7074F7B1-0BD3-4EC0-95CD-1A9BCCA199B0}" dt="2024-10-24T03:16:00.810" v="886"/>
          <ac:picMkLst>
            <pc:docMk/>
            <pc:sldMk cId="3573786853" sldId="292"/>
            <ac:picMk id="5" creationId="{0BAAA901-154A-4BE4-C8B0-F013A1F71BED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870506126" sldId="294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891851490" sldId="297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849885304" sldId="299"/>
        </pc:sldMkLst>
      </pc:sldChg>
      <pc:sldChg chg="addSp delSp modSp mod chgLayout">
        <pc:chgData name="정태원" userId="b83db6e7-9ffa-471f-b7f6-89d85b45c552" providerId="ADAL" clId="{7074F7B1-0BD3-4EC0-95CD-1A9BCCA199B0}" dt="2024-10-24T03:16:05.991" v="889"/>
        <pc:sldMkLst>
          <pc:docMk/>
          <pc:sldMk cId="1838456532" sldId="322"/>
        </pc:sldMkLst>
        <pc:spChg chg="add del mod ord">
          <ac:chgData name="정태원" userId="b83db6e7-9ffa-471f-b7f6-89d85b45c552" providerId="ADAL" clId="{7074F7B1-0BD3-4EC0-95CD-1A9BCCA199B0}" dt="2024-10-24T03:16:05.991" v="889"/>
          <ac:spMkLst>
            <pc:docMk/>
            <pc:sldMk cId="1838456532" sldId="322"/>
            <ac:spMk id="4" creationId="{9379731D-19C4-2C9E-C026-3C8E9ADCD850}"/>
          </ac:spMkLst>
        </pc:spChg>
        <pc:picChg chg="del">
          <ac:chgData name="정태원" userId="b83db6e7-9ffa-471f-b7f6-89d85b45c552" providerId="ADAL" clId="{7074F7B1-0BD3-4EC0-95CD-1A9BCCA199B0}" dt="2024-10-24T03:16:05.246" v="888" actId="21"/>
          <ac:picMkLst>
            <pc:docMk/>
            <pc:sldMk cId="1838456532" sldId="322"/>
            <ac:picMk id="3" creationId="{FEE7AB13-03E1-E550-E989-0C6EC9EDA509}"/>
          </ac:picMkLst>
        </pc:picChg>
        <pc:picChg chg="add mod">
          <ac:chgData name="정태원" userId="b83db6e7-9ffa-471f-b7f6-89d85b45c552" providerId="ADAL" clId="{7074F7B1-0BD3-4EC0-95CD-1A9BCCA199B0}" dt="2024-10-24T03:16:05.991" v="889"/>
          <ac:picMkLst>
            <pc:docMk/>
            <pc:sldMk cId="1838456532" sldId="322"/>
            <ac:picMk id="5" creationId="{FEE7AB13-03E1-E550-E989-0C6EC9EDA509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16:18.524" v="894" actId="478"/>
        <pc:sldMkLst>
          <pc:docMk/>
          <pc:sldMk cId="713095846" sldId="324"/>
        </pc:sldMkLst>
        <pc:spChg chg="add del mod ord">
          <ac:chgData name="정태원" userId="b83db6e7-9ffa-471f-b7f6-89d85b45c552" providerId="ADAL" clId="{7074F7B1-0BD3-4EC0-95CD-1A9BCCA199B0}" dt="2024-10-24T03:16:10.112" v="892"/>
          <ac:spMkLst>
            <pc:docMk/>
            <pc:sldMk cId="713095846" sldId="324"/>
            <ac:spMk id="2" creationId="{E3324FA1-ED32-DEF9-4C51-09D41CEE1230}"/>
          </ac:spMkLst>
        </pc:spChg>
        <pc:spChg chg="add del mod">
          <ac:chgData name="정태원" userId="b83db6e7-9ffa-471f-b7f6-89d85b45c552" providerId="ADAL" clId="{7074F7B1-0BD3-4EC0-95CD-1A9BCCA199B0}" dt="2024-10-24T03:16:18.524" v="894" actId="478"/>
          <ac:spMkLst>
            <pc:docMk/>
            <pc:sldMk cId="713095846" sldId="324"/>
            <ac:spMk id="8" creationId="{8A191121-8BAC-3006-2776-8CBA1C2A891B}"/>
          </ac:spMkLst>
        </pc:spChg>
        <pc:picChg chg="del">
          <ac:chgData name="정태원" userId="b83db6e7-9ffa-471f-b7f6-89d85b45c552" providerId="ADAL" clId="{7074F7B1-0BD3-4EC0-95CD-1A9BCCA199B0}" dt="2024-10-24T03:16:09.354" v="891" actId="21"/>
          <ac:picMkLst>
            <pc:docMk/>
            <pc:sldMk cId="713095846" sldId="324"/>
            <ac:picMk id="5" creationId="{E7022CEF-1B4D-E6FF-178F-CFA3435FB074}"/>
          </ac:picMkLst>
        </pc:picChg>
        <pc:picChg chg="add del mod">
          <ac:chgData name="정태원" userId="b83db6e7-9ffa-471f-b7f6-89d85b45c552" providerId="ADAL" clId="{7074F7B1-0BD3-4EC0-95CD-1A9BCCA199B0}" dt="2024-10-24T03:16:18.524" v="894" actId="478"/>
          <ac:picMkLst>
            <pc:docMk/>
            <pc:sldMk cId="713095846" sldId="324"/>
            <ac:picMk id="6" creationId="{E7022CEF-1B4D-E6FF-178F-CFA3435FB074}"/>
          </ac:picMkLst>
        </pc:picChg>
      </pc:sldChg>
      <pc:sldChg chg="modSp mod chgLayout">
        <pc:chgData name="정태원" userId="b83db6e7-9ffa-471f-b7f6-89d85b45c552" providerId="ADAL" clId="{7074F7B1-0BD3-4EC0-95CD-1A9BCCA199B0}" dt="2024-10-24T03:16:22.583" v="896" actId="1076"/>
        <pc:sldMkLst>
          <pc:docMk/>
          <pc:sldMk cId="203005831" sldId="325"/>
        </pc:sldMkLst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92" creationId="{03C9ACF4-00D9-41E6-AF52-4116A6F9A327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94" creationId="{F13C9E15-C7D9-464F-B62C-79642CCCC77E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95" creationId="{B81E5A4B-5E9F-43A9-8FF0-26ACF655271B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96" creationId="{78FCEE44-B364-4CD8-88ED-61641856D425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97" creationId="{56BCDCD1-4DAC-47CA-A58D-337E668CB2E5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98" creationId="{3356B2FB-2652-4290-B469-F8975F6C8BE5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99" creationId="{5EF9B648-F1D4-4FFB-A3EA-58EE5A79E994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100" creationId="{9628D4DE-EAB4-46AA-9A27-059AC337F160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101" creationId="{7DE1FCE5-2799-4793-BF6A-80E59B32335B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102" creationId="{F0DB3069-A2B9-4440-9376-D3BC0FDC5032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103" creationId="{C084DCCA-A035-4087-996B-46AE802CFF09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104" creationId="{E283236C-9F36-461E-A217-D2F58D52DDEB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105" creationId="{7F25AF71-4C15-4801-B077-BDE916BC09FC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106" creationId="{8E404CC2-5241-49ED-9E8D-A7D3149A0E18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107" creationId="{C0AD63D7-C2C7-455A-A83B-DBF959FB60CB}"/>
          </ac:spMkLst>
        </pc:spChg>
        <pc:spChg chg="mod">
          <ac:chgData name="정태원" userId="b83db6e7-9ffa-471f-b7f6-89d85b45c552" providerId="ADAL" clId="{7074F7B1-0BD3-4EC0-95CD-1A9BCCA199B0}" dt="2024-10-24T03:16:22.583" v="896" actId="1076"/>
          <ac:spMkLst>
            <pc:docMk/>
            <pc:sldMk cId="203005831" sldId="325"/>
            <ac:spMk id="108" creationId="{EB726623-3E28-40BC-BE52-2BC1FC9A8565}"/>
          </ac:spMkLst>
        </pc:spChg>
        <pc:grpChg chg="mod">
          <ac:chgData name="정태원" userId="b83db6e7-9ffa-471f-b7f6-89d85b45c552" providerId="ADAL" clId="{7074F7B1-0BD3-4EC0-95CD-1A9BCCA199B0}" dt="2024-10-24T03:16:22.583" v="896" actId="1076"/>
          <ac:grpSpMkLst>
            <pc:docMk/>
            <pc:sldMk cId="203005831" sldId="325"/>
            <ac:grpSpMk id="91" creationId="{CC65EF0C-D589-4A2A-9B50-A1EBEDEE57CE}"/>
          </ac:grpSpMkLst>
        </pc:grpChg>
        <pc:grpChg chg="mod">
          <ac:chgData name="정태원" userId="b83db6e7-9ffa-471f-b7f6-89d85b45c552" providerId="ADAL" clId="{7074F7B1-0BD3-4EC0-95CD-1A9BCCA199B0}" dt="2024-10-24T03:16:22.583" v="896" actId="1076"/>
          <ac:grpSpMkLst>
            <pc:docMk/>
            <pc:sldMk cId="203005831" sldId="325"/>
            <ac:grpSpMk id="93" creationId="{E8AF12C3-334E-4FF5-BEF8-E967FA4C4023}"/>
          </ac:grpSpMkLst>
        </pc:grpChg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220501520" sldId="328"/>
        </pc:sldMkLst>
        <pc:spChg chg="mod">
          <ac:chgData name="정태원" userId="b83db6e7-9ffa-471f-b7f6-89d85b45c552" providerId="ADAL" clId="{7074F7B1-0BD3-4EC0-95CD-1A9BCCA199B0}" dt="2024-10-17T02:01:44.058" v="15" actId="207"/>
          <ac:spMkLst>
            <pc:docMk/>
            <pc:sldMk cId="3220501520" sldId="328"/>
            <ac:spMk id="4" creationId="{00000000-0000-0000-0000-000000000000}"/>
          </ac:spMkLst>
        </pc:spChg>
        <pc:spChg chg="mod">
          <ac:chgData name="정태원" userId="b83db6e7-9ffa-471f-b7f6-89d85b45c552" providerId="ADAL" clId="{7074F7B1-0BD3-4EC0-95CD-1A9BCCA199B0}" dt="2024-10-17T02:01:44.058" v="15" actId="207"/>
          <ac:spMkLst>
            <pc:docMk/>
            <pc:sldMk cId="3220501520" sldId="328"/>
            <ac:spMk id="5" creationId="{00000000-0000-0000-0000-000000000000}"/>
          </ac:spMkLst>
        </pc:spChg>
        <pc:spChg chg="mod">
          <ac:chgData name="정태원" userId="b83db6e7-9ffa-471f-b7f6-89d85b45c552" providerId="ADAL" clId="{7074F7B1-0BD3-4EC0-95CD-1A9BCCA199B0}" dt="2024-10-17T02:01:44.058" v="15" actId="207"/>
          <ac:spMkLst>
            <pc:docMk/>
            <pc:sldMk cId="3220501520" sldId="328"/>
            <ac:spMk id="6" creationId="{00000000-0000-0000-0000-000000000000}"/>
          </ac:spMkLst>
        </pc:spChg>
        <pc:spChg chg="mod">
          <ac:chgData name="정태원" userId="b83db6e7-9ffa-471f-b7f6-89d85b45c552" providerId="ADAL" clId="{7074F7B1-0BD3-4EC0-95CD-1A9BCCA199B0}" dt="2024-10-17T02:01:30.915" v="13" actId="207"/>
          <ac:spMkLst>
            <pc:docMk/>
            <pc:sldMk cId="3220501520" sldId="328"/>
            <ac:spMk id="94" creationId="{FEACE651-B16E-DDAA-CC97-6C2BE94CB01D}"/>
          </ac:spMkLst>
        </pc:spChg>
        <pc:cxnChg chg="mod">
          <ac:chgData name="정태원" userId="b83db6e7-9ffa-471f-b7f6-89d85b45c552" providerId="ADAL" clId="{7074F7B1-0BD3-4EC0-95CD-1A9BCCA199B0}" dt="2024-10-17T02:01:35.265" v="14" actId="208"/>
          <ac:cxnSpMkLst>
            <pc:docMk/>
            <pc:sldMk cId="3220501520" sldId="328"/>
            <ac:cxnSpMk id="36" creationId="{00000000-0000-0000-0000-000000000000}"/>
          </ac:cxnSpMkLst>
        </pc:cxnChg>
        <pc:cxnChg chg="mod">
          <ac:chgData name="정태원" userId="b83db6e7-9ffa-471f-b7f6-89d85b45c552" providerId="ADAL" clId="{7074F7B1-0BD3-4EC0-95CD-1A9BCCA199B0}" dt="2024-10-17T02:01:35.265" v="14" actId="208"/>
          <ac:cxnSpMkLst>
            <pc:docMk/>
            <pc:sldMk cId="3220501520" sldId="328"/>
            <ac:cxnSpMk id="37" creationId="{00000000-0000-0000-0000-000000000000}"/>
          </ac:cxnSpMkLst>
        </pc:cxnChg>
      </pc:sldChg>
      <pc:sldChg chg="addSp delSp modSp mod chgLayout">
        <pc:chgData name="정태원" userId="b83db6e7-9ffa-471f-b7f6-89d85b45c552" providerId="ADAL" clId="{7074F7B1-0BD3-4EC0-95CD-1A9BCCA199B0}" dt="2024-10-24T03:18:12.907" v="928"/>
        <pc:sldMkLst>
          <pc:docMk/>
          <pc:sldMk cId="1140058154" sldId="331"/>
        </pc:sldMkLst>
        <pc:spChg chg="add del mod ord">
          <ac:chgData name="정태원" userId="b83db6e7-9ffa-471f-b7f6-89d85b45c552" providerId="ADAL" clId="{7074F7B1-0BD3-4EC0-95CD-1A9BCCA199B0}" dt="2024-10-24T03:18:12.907" v="928"/>
          <ac:spMkLst>
            <pc:docMk/>
            <pc:sldMk cId="1140058154" sldId="331"/>
            <ac:spMk id="5" creationId="{BE3BBC2A-82D4-B9BA-860C-305661D4E5E9}"/>
          </ac:spMkLst>
        </pc:spChg>
        <pc:spChg chg="mod topLvl">
          <ac:chgData name="정태원" userId="b83db6e7-9ffa-471f-b7f6-89d85b45c552" providerId="ADAL" clId="{7074F7B1-0BD3-4EC0-95CD-1A9BCCA199B0}" dt="2024-10-24T03:18:06.597" v="925" actId="165"/>
          <ac:spMkLst>
            <pc:docMk/>
            <pc:sldMk cId="1140058154" sldId="331"/>
            <ac:spMk id="21" creationId="{E9257A85-0308-8057-164A-2BEF6778E313}"/>
          </ac:spMkLst>
        </pc:spChg>
        <pc:spChg chg="mod topLvl">
          <ac:chgData name="정태원" userId="b83db6e7-9ffa-471f-b7f6-89d85b45c552" providerId="ADAL" clId="{7074F7B1-0BD3-4EC0-95CD-1A9BCCA199B0}" dt="2024-10-24T03:18:06.597" v="925" actId="165"/>
          <ac:spMkLst>
            <pc:docMk/>
            <pc:sldMk cId="1140058154" sldId="331"/>
            <ac:spMk id="22" creationId="{C3809694-CBAB-C4FF-9869-2D2E2421458F}"/>
          </ac:spMkLst>
        </pc:spChg>
        <pc:grpChg chg="del">
          <ac:chgData name="정태원" userId="b83db6e7-9ffa-471f-b7f6-89d85b45c552" providerId="ADAL" clId="{7074F7B1-0BD3-4EC0-95CD-1A9BCCA199B0}" dt="2024-10-24T03:18:06.597" v="925" actId="165"/>
          <ac:grpSpMkLst>
            <pc:docMk/>
            <pc:sldMk cId="1140058154" sldId="331"/>
            <ac:grpSpMk id="2" creationId="{11C54D36-38D8-4CBF-A7E8-574F45ECD6F1}"/>
          </ac:grpSpMkLst>
        </pc:grpChg>
        <pc:picChg chg="del">
          <ac:chgData name="정태원" userId="b83db6e7-9ffa-471f-b7f6-89d85b45c552" providerId="ADAL" clId="{7074F7B1-0BD3-4EC0-95CD-1A9BCCA199B0}" dt="2024-10-24T03:17:28.076" v="912" actId="21"/>
          <ac:picMkLst>
            <pc:docMk/>
            <pc:sldMk cId="1140058154" sldId="331"/>
            <ac:picMk id="4" creationId="{DA5799DA-90A0-33E7-252D-D40F5906B6C8}"/>
          </ac:picMkLst>
        </pc:picChg>
        <pc:picChg chg="add del mod">
          <ac:chgData name="정태원" userId="b83db6e7-9ffa-471f-b7f6-89d85b45c552" providerId="ADAL" clId="{7074F7B1-0BD3-4EC0-95CD-1A9BCCA199B0}" dt="2024-10-24T03:18:11.677" v="927" actId="21"/>
          <ac:picMkLst>
            <pc:docMk/>
            <pc:sldMk cId="1140058154" sldId="331"/>
            <ac:picMk id="6" creationId="{DA5799DA-90A0-33E7-252D-D40F5906B6C8}"/>
          </ac:picMkLst>
        </pc:picChg>
        <pc:picChg chg="add mod">
          <ac:chgData name="정태원" userId="b83db6e7-9ffa-471f-b7f6-89d85b45c552" providerId="ADAL" clId="{7074F7B1-0BD3-4EC0-95CD-1A9BCCA199B0}" dt="2024-10-24T03:18:12.907" v="928"/>
          <ac:picMkLst>
            <pc:docMk/>
            <pc:sldMk cId="1140058154" sldId="331"/>
            <ac:picMk id="7" creationId="{DA5799DA-90A0-33E7-252D-D40F5906B6C8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18:53.737" v="939"/>
        <pc:sldMkLst>
          <pc:docMk/>
          <pc:sldMk cId="1513209394" sldId="334"/>
        </pc:sldMkLst>
        <pc:spChg chg="add del mod ord">
          <ac:chgData name="정태원" userId="b83db6e7-9ffa-471f-b7f6-89d85b45c552" providerId="ADAL" clId="{7074F7B1-0BD3-4EC0-95CD-1A9BCCA199B0}" dt="2024-10-24T03:18:53.737" v="939"/>
          <ac:spMkLst>
            <pc:docMk/>
            <pc:sldMk cId="1513209394" sldId="334"/>
            <ac:spMk id="5" creationId="{D6E81269-24DC-C6E0-6715-151E98BEB2CD}"/>
          </ac:spMkLst>
        </pc:spChg>
        <pc:picChg chg="del">
          <ac:chgData name="정태원" userId="b83db6e7-9ffa-471f-b7f6-89d85b45c552" providerId="ADAL" clId="{7074F7B1-0BD3-4EC0-95CD-1A9BCCA199B0}" dt="2024-10-24T03:18:20.920" v="929" actId="21"/>
          <ac:picMkLst>
            <pc:docMk/>
            <pc:sldMk cId="1513209394" sldId="334"/>
            <ac:picMk id="4" creationId="{7D266BA9-FD4A-9627-E450-118E9258FE03}"/>
          </ac:picMkLst>
        </pc:picChg>
        <pc:picChg chg="add mod">
          <ac:chgData name="정태원" userId="b83db6e7-9ffa-471f-b7f6-89d85b45c552" providerId="ADAL" clId="{7074F7B1-0BD3-4EC0-95CD-1A9BCCA199B0}" dt="2024-10-24T03:18:53.737" v="939"/>
          <ac:picMkLst>
            <pc:docMk/>
            <pc:sldMk cId="1513209394" sldId="334"/>
            <ac:picMk id="6" creationId="{7D266BA9-FD4A-9627-E450-118E9258FE03}"/>
          </ac:picMkLst>
        </pc:picChg>
      </pc:sldChg>
      <pc:sldChg chg="addSp delSp modSp mod ord chgLayout">
        <pc:chgData name="정태원" userId="b83db6e7-9ffa-471f-b7f6-89d85b45c552" providerId="ADAL" clId="{7074F7B1-0BD3-4EC0-95CD-1A9BCCA199B0}" dt="2024-10-24T04:45:21.047" v="1421" actId="1076"/>
        <pc:sldMkLst>
          <pc:docMk/>
          <pc:sldMk cId="4265114722" sldId="335"/>
        </pc:sldMkLst>
        <pc:spChg chg="add del mod ord">
          <ac:chgData name="정태원" userId="b83db6e7-9ffa-471f-b7f6-89d85b45c552" providerId="ADAL" clId="{7074F7B1-0BD3-4EC0-95CD-1A9BCCA199B0}" dt="2024-10-24T04:45:17.486" v="1419"/>
          <ac:spMkLst>
            <pc:docMk/>
            <pc:sldMk cId="4265114722" sldId="335"/>
            <ac:spMk id="3" creationId="{7E530822-CC5E-1A1E-B5A0-5B8B6678ED95}"/>
          </ac:spMkLst>
        </pc:spChg>
        <pc:spChg chg="ord">
          <ac:chgData name="정태원" userId="b83db6e7-9ffa-471f-b7f6-89d85b45c552" providerId="ADAL" clId="{7074F7B1-0BD3-4EC0-95CD-1A9BCCA199B0}" dt="2024-10-24T04:45:16.557" v="1418" actId="167"/>
          <ac:spMkLst>
            <pc:docMk/>
            <pc:sldMk cId="4265114722" sldId="335"/>
            <ac:spMk id="28" creationId="{EF673ED6-971C-42D9-87B3-84E5F1F7CBD3}"/>
          </ac:spMkLst>
        </pc:spChg>
        <pc:picChg chg="del">
          <ac:chgData name="정태원" userId="b83db6e7-9ffa-471f-b7f6-89d85b45c552" providerId="ADAL" clId="{7074F7B1-0BD3-4EC0-95CD-1A9BCCA199B0}" dt="2024-10-24T04:45:14.905" v="1417" actId="21"/>
          <ac:picMkLst>
            <pc:docMk/>
            <pc:sldMk cId="4265114722" sldId="335"/>
            <ac:picMk id="2" creationId="{DCAB476A-F7AB-EFCB-DDC0-D9C4EC5DF9AF}"/>
          </ac:picMkLst>
        </pc:picChg>
        <pc:picChg chg="add mod">
          <ac:chgData name="정태원" userId="b83db6e7-9ffa-471f-b7f6-89d85b45c552" providerId="ADAL" clId="{7074F7B1-0BD3-4EC0-95CD-1A9BCCA199B0}" dt="2024-10-24T04:45:21.047" v="1421" actId="1076"/>
          <ac:picMkLst>
            <pc:docMk/>
            <pc:sldMk cId="4265114722" sldId="335"/>
            <ac:picMk id="4" creationId="{DCAB476A-F7AB-EFCB-DDC0-D9C4EC5DF9AF}"/>
          </ac:picMkLst>
        </pc:picChg>
        <pc:picChg chg="mod ord">
          <ac:chgData name="정태원" userId="b83db6e7-9ffa-471f-b7f6-89d85b45c552" providerId="ADAL" clId="{7074F7B1-0BD3-4EC0-95CD-1A9BCCA199B0}" dt="2024-10-24T04:45:12.424" v="1416" actId="167"/>
          <ac:picMkLst>
            <pc:docMk/>
            <pc:sldMk cId="4265114722" sldId="335"/>
            <ac:picMk id="26" creationId="{E78561D7-04F6-4D70-87A7-842CB92B7334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20:01.205" v="956"/>
        <pc:sldMkLst>
          <pc:docMk/>
          <pc:sldMk cId="44177552" sldId="337"/>
        </pc:sldMkLst>
        <pc:spChg chg="add del mod ord">
          <ac:chgData name="정태원" userId="b83db6e7-9ffa-471f-b7f6-89d85b45c552" providerId="ADAL" clId="{7074F7B1-0BD3-4EC0-95CD-1A9BCCA199B0}" dt="2024-10-24T03:20:01.205" v="956"/>
          <ac:spMkLst>
            <pc:docMk/>
            <pc:sldMk cId="44177552" sldId="337"/>
            <ac:spMk id="5" creationId="{62C938D5-7D0C-FDE8-1292-95095A42B5E6}"/>
          </ac:spMkLst>
        </pc:spChg>
        <pc:spChg chg="ord">
          <ac:chgData name="정태원" userId="b83db6e7-9ffa-471f-b7f6-89d85b45c552" providerId="ADAL" clId="{7074F7B1-0BD3-4EC0-95CD-1A9BCCA199B0}" dt="2024-10-24T03:19:58.582" v="955" actId="167"/>
          <ac:spMkLst>
            <pc:docMk/>
            <pc:sldMk cId="44177552" sldId="337"/>
            <ac:spMk id="34" creationId="{0A40DD6A-CC33-426F-B8C4-A7439332A0BF}"/>
          </ac:spMkLst>
        </pc:spChg>
        <pc:spChg chg="ord">
          <ac:chgData name="정태원" userId="b83db6e7-9ffa-471f-b7f6-89d85b45c552" providerId="ADAL" clId="{7074F7B1-0BD3-4EC0-95CD-1A9BCCA199B0}" dt="2024-10-24T03:19:58.582" v="955" actId="167"/>
          <ac:spMkLst>
            <pc:docMk/>
            <pc:sldMk cId="44177552" sldId="337"/>
            <ac:spMk id="35" creationId="{3D094FD2-BE34-4DB8-A007-582131958D34}"/>
          </ac:spMkLst>
        </pc:spChg>
        <pc:spChg chg="ord">
          <ac:chgData name="정태원" userId="b83db6e7-9ffa-471f-b7f6-89d85b45c552" providerId="ADAL" clId="{7074F7B1-0BD3-4EC0-95CD-1A9BCCA199B0}" dt="2024-10-24T03:19:58.582" v="955" actId="167"/>
          <ac:spMkLst>
            <pc:docMk/>
            <pc:sldMk cId="44177552" sldId="337"/>
            <ac:spMk id="36" creationId="{8AC79BB3-F55A-4ED0-8A4A-6ABF255EA76E}"/>
          </ac:spMkLst>
        </pc:spChg>
        <pc:spChg chg="ord">
          <ac:chgData name="정태원" userId="b83db6e7-9ffa-471f-b7f6-89d85b45c552" providerId="ADAL" clId="{7074F7B1-0BD3-4EC0-95CD-1A9BCCA199B0}" dt="2024-10-24T03:19:58.582" v="955" actId="167"/>
          <ac:spMkLst>
            <pc:docMk/>
            <pc:sldMk cId="44177552" sldId="337"/>
            <ac:spMk id="37" creationId="{F4BFB7A3-4048-4A68-82B0-4B14BE26A1BB}"/>
          </ac:spMkLst>
        </pc:spChg>
        <pc:picChg chg="del">
          <ac:chgData name="정태원" userId="b83db6e7-9ffa-471f-b7f6-89d85b45c552" providerId="ADAL" clId="{7074F7B1-0BD3-4EC0-95CD-1A9BCCA199B0}" dt="2024-10-24T03:19:00.553" v="940" actId="21"/>
          <ac:picMkLst>
            <pc:docMk/>
            <pc:sldMk cId="44177552" sldId="337"/>
            <ac:picMk id="3" creationId="{6625B856-C8D7-6A8A-7AB1-49E9BDECC821}"/>
          </ac:picMkLst>
        </pc:picChg>
        <pc:picChg chg="add del mod">
          <ac:chgData name="정태원" userId="b83db6e7-9ffa-471f-b7f6-89d85b45c552" providerId="ADAL" clId="{7074F7B1-0BD3-4EC0-95CD-1A9BCCA199B0}" dt="2024-10-24T03:19:54.510" v="954" actId="21"/>
          <ac:picMkLst>
            <pc:docMk/>
            <pc:sldMk cId="44177552" sldId="337"/>
            <ac:picMk id="4" creationId="{4719DA9C-ED03-43CB-1B33-4537C1460A90}"/>
          </ac:picMkLst>
        </pc:picChg>
        <pc:picChg chg="add mod">
          <ac:chgData name="정태원" userId="b83db6e7-9ffa-471f-b7f6-89d85b45c552" providerId="ADAL" clId="{7074F7B1-0BD3-4EC0-95CD-1A9BCCA199B0}" dt="2024-10-24T03:20:01.205" v="956"/>
          <ac:picMkLst>
            <pc:docMk/>
            <pc:sldMk cId="44177552" sldId="337"/>
            <ac:picMk id="6" creationId="{4719DA9C-ED03-43CB-1B33-4537C1460A90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5:12:41.738" v="1521" actId="167"/>
        <pc:sldMkLst>
          <pc:docMk/>
          <pc:sldMk cId="3952537206" sldId="340"/>
        </pc:sldMkLst>
        <pc:spChg chg="add del mod ord">
          <ac:chgData name="정태원" userId="b83db6e7-9ffa-471f-b7f6-89d85b45c552" providerId="ADAL" clId="{7074F7B1-0BD3-4EC0-95CD-1A9BCCA199B0}" dt="2024-10-24T05:12:40.160" v="1520"/>
          <ac:spMkLst>
            <pc:docMk/>
            <pc:sldMk cId="3952537206" sldId="340"/>
            <ac:spMk id="4" creationId="{0674FF2F-19FB-365F-C210-1B0EB701FB07}"/>
          </ac:spMkLst>
        </pc:spChg>
        <pc:picChg chg="del">
          <ac:chgData name="정태원" userId="b83db6e7-9ffa-471f-b7f6-89d85b45c552" providerId="ADAL" clId="{7074F7B1-0BD3-4EC0-95CD-1A9BCCA199B0}" dt="2024-10-24T05:12:07.409" v="1509" actId="21"/>
          <ac:picMkLst>
            <pc:docMk/>
            <pc:sldMk cId="3952537206" sldId="340"/>
            <ac:picMk id="3" creationId="{DDF380B7-D520-D669-DB14-BFDE79C92EC4}"/>
          </ac:picMkLst>
        </pc:picChg>
        <pc:picChg chg="add mod">
          <ac:chgData name="정태원" userId="b83db6e7-9ffa-471f-b7f6-89d85b45c552" providerId="ADAL" clId="{7074F7B1-0BD3-4EC0-95CD-1A9BCCA199B0}" dt="2024-10-24T05:12:38.096" v="1519"/>
          <ac:picMkLst>
            <pc:docMk/>
            <pc:sldMk cId="3952537206" sldId="340"/>
            <ac:picMk id="5" creationId="{DDF380B7-D520-D669-DB14-BFDE79C92EC4}"/>
          </ac:picMkLst>
        </pc:picChg>
        <pc:picChg chg="add mod ord">
          <ac:chgData name="정태원" userId="b83db6e7-9ffa-471f-b7f6-89d85b45c552" providerId="ADAL" clId="{7074F7B1-0BD3-4EC0-95CD-1A9BCCA199B0}" dt="2024-10-24T05:12:41.738" v="1521" actId="167"/>
          <ac:picMkLst>
            <pc:docMk/>
            <pc:sldMk cId="3952537206" sldId="340"/>
            <ac:picMk id="6" creationId="{DD733380-FF23-023A-5483-564EB18DAAFA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336487183" sldId="341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032511858" sldId="342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175643449" sldId="343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322241198" sldId="345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175376309" sldId="346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509752186" sldId="347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884981933" sldId="348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805498420" sldId="350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956237187" sldId="351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128809086" sldId="352"/>
        </pc:sldMkLst>
      </pc:sldChg>
      <pc:sldChg chg="addSp delSp modSp mod chgLayout">
        <pc:chgData name="정태원" userId="b83db6e7-9ffa-471f-b7f6-89d85b45c552" providerId="ADAL" clId="{7074F7B1-0BD3-4EC0-95CD-1A9BCCA199B0}" dt="2024-10-24T03:44:39.343" v="1392"/>
        <pc:sldMkLst>
          <pc:docMk/>
          <pc:sldMk cId="3595963956" sldId="353"/>
        </pc:sldMkLst>
        <pc:spChg chg="add del mod ord">
          <ac:chgData name="정태원" userId="b83db6e7-9ffa-471f-b7f6-89d85b45c552" providerId="ADAL" clId="{7074F7B1-0BD3-4EC0-95CD-1A9BCCA199B0}" dt="2024-10-24T03:44:34.569" v="1384"/>
          <ac:spMkLst>
            <pc:docMk/>
            <pc:sldMk cId="3595963956" sldId="353"/>
            <ac:spMk id="3" creationId="{CF2180B5-C043-C2AC-04BE-64E354866468}"/>
          </ac:spMkLst>
        </pc:spChg>
        <pc:spChg chg="add del mod ord">
          <ac:chgData name="정태원" userId="b83db6e7-9ffa-471f-b7f6-89d85b45c552" providerId="ADAL" clId="{7074F7B1-0BD3-4EC0-95CD-1A9BCCA199B0}" dt="2024-10-24T03:44:35.842" v="1386"/>
          <ac:spMkLst>
            <pc:docMk/>
            <pc:sldMk cId="3595963956" sldId="353"/>
            <ac:spMk id="4" creationId="{8A05A06F-645B-2B5F-E01C-40EA841E83C6}"/>
          </ac:spMkLst>
        </pc:spChg>
        <pc:spChg chg="add del mod ord">
          <ac:chgData name="정태원" userId="b83db6e7-9ffa-471f-b7f6-89d85b45c552" providerId="ADAL" clId="{7074F7B1-0BD3-4EC0-95CD-1A9BCCA199B0}" dt="2024-10-24T03:44:36.939" v="1388"/>
          <ac:spMkLst>
            <pc:docMk/>
            <pc:sldMk cId="3595963956" sldId="353"/>
            <ac:spMk id="9" creationId="{6C4C3304-5CF9-B115-570D-E1C0D270753B}"/>
          </ac:spMkLst>
        </pc:spChg>
        <pc:spChg chg="add del mod ord">
          <ac:chgData name="정태원" userId="b83db6e7-9ffa-471f-b7f6-89d85b45c552" providerId="ADAL" clId="{7074F7B1-0BD3-4EC0-95CD-1A9BCCA199B0}" dt="2024-10-24T03:44:38.182" v="1390"/>
          <ac:spMkLst>
            <pc:docMk/>
            <pc:sldMk cId="3595963956" sldId="353"/>
            <ac:spMk id="10" creationId="{E9F7EF23-46FE-1B6B-B445-ACA1080F3265}"/>
          </ac:spMkLst>
        </pc:spChg>
        <pc:spChg chg="add del mod ord">
          <ac:chgData name="정태원" userId="b83db6e7-9ffa-471f-b7f6-89d85b45c552" providerId="ADAL" clId="{7074F7B1-0BD3-4EC0-95CD-1A9BCCA199B0}" dt="2024-10-24T03:44:39.343" v="1392"/>
          <ac:spMkLst>
            <pc:docMk/>
            <pc:sldMk cId="3595963956" sldId="353"/>
            <ac:spMk id="11" creationId="{4B981CF4-FF13-3797-D404-AD8DDC679ECE}"/>
          </ac:spMkLst>
        </pc:spChg>
        <pc:picChg chg="del">
          <ac:chgData name="정태원" userId="b83db6e7-9ffa-471f-b7f6-89d85b45c552" providerId="ADAL" clId="{7074F7B1-0BD3-4EC0-95CD-1A9BCCA199B0}" dt="2024-10-24T03:43:44.104" v="1362" actId="21"/>
          <ac:picMkLst>
            <pc:docMk/>
            <pc:sldMk cId="3595963956" sldId="353"/>
            <ac:picMk id="2" creationId="{F0D2149B-2428-8EBE-C308-A11BEA3F81E0}"/>
          </ac:picMkLst>
        </pc:picChg>
        <pc:picChg chg="del">
          <ac:chgData name="정태원" userId="b83db6e7-9ffa-471f-b7f6-89d85b45c552" providerId="ADAL" clId="{7074F7B1-0BD3-4EC0-95CD-1A9BCCA199B0}" dt="2024-10-24T03:43:44.104" v="1362" actId="21"/>
          <ac:picMkLst>
            <pc:docMk/>
            <pc:sldMk cId="3595963956" sldId="353"/>
            <ac:picMk id="5" creationId="{28782470-9601-5DD7-2A50-C1B1D7F7B356}"/>
          </ac:picMkLst>
        </pc:picChg>
        <pc:picChg chg="del">
          <ac:chgData name="정태원" userId="b83db6e7-9ffa-471f-b7f6-89d85b45c552" providerId="ADAL" clId="{7074F7B1-0BD3-4EC0-95CD-1A9BCCA199B0}" dt="2024-10-24T03:43:44.104" v="1362" actId="21"/>
          <ac:picMkLst>
            <pc:docMk/>
            <pc:sldMk cId="3595963956" sldId="353"/>
            <ac:picMk id="6" creationId="{C29E16E1-5BC5-4998-0EAF-EDC84D4DD331}"/>
          </ac:picMkLst>
        </pc:picChg>
        <pc:picChg chg="del">
          <ac:chgData name="정태원" userId="b83db6e7-9ffa-471f-b7f6-89d85b45c552" providerId="ADAL" clId="{7074F7B1-0BD3-4EC0-95CD-1A9BCCA199B0}" dt="2024-10-24T03:43:44.104" v="1362" actId="21"/>
          <ac:picMkLst>
            <pc:docMk/>
            <pc:sldMk cId="3595963956" sldId="353"/>
            <ac:picMk id="7" creationId="{4C5390B5-2E75-DCE2-0485-AEEA0FA5D43C}"/>
          </ac:picMkLst>
        </pc:picChg>
        <pc:picChg chg="del">
          <ac:chgData name="정태원" userId="b83db6e7-9ffa-471f-b7f6-89d85b45c552" providerId="ADAL" clId="{7074F7B1-0BD3-4EC0-95CD-1A9BCCA199B0}" dt="2024-10-24T03:43:44.104" v="1362" actId="21"/>
          <ac:picMkLst>
            <pc:docMk/>
            <pc:sldMk cId="3595963956" sldId="353"/>
            <ac:picMk id="8" creationId="{618489EC-A520-3E4D-A4D3-9C82DC59F431}"/>
          </ac:picMkLst>
        </pc:picChg>
        <pc:picChg chg="add del mod">
          <ac:chgData name="정태원" userId="b83db6e7-9ffa-471f-b7f6-89d85b45c552" providerId="ADAL" clId="{7074F7B1-0BD3-4EC0-95CD-1A9BCCA199B0}" dt="2024-10-24T03:44:38.742" v="1391" actId="21"/>
          <ac:picMkLst>
            <pc:docMk/>
            <pc:sldMk cId="3595963956" sldId="353"/>
            <ac:picMk id="12" creationId="{F0D2149B-2428-8EBE-C308-A11BEA3F81E0}"/>
          </ac:picMkLst>
        </pc:picChg>
        <pc:picChg chg="add del mod">
          <ac:chgData name="정태원" userId="b83db6e7-9ffa-471f-b7f6-89d85b45c552" providerId="ADAL" clId="{7074F7B1-0BD3-4EC0-95CD-1A9BCCA199B0}" dt="2024-10-24T03:44:37.452" v="1389" actId="21"/>
          <ac:picMkLst>
            <pc:docMk/>
            <pc:sldMk cId="3595963956" sldId="353"/>
            <ac:picMk id="13" creationId="{28782470-9601-5DD7-2A50-C1B1D7F7B356}"/>
          </ac:picMkLst>
        </pc:picChg>
        <pc:picChg chg="add del mod">
          <ac:chgData name="정태원" userId="b83db6e7-9ffa-471f-b7f6-89d85b45c552" providerId="ADAL" clId="{7074F7B1-0BD3-4EC0-95CD-1A9BCCA199B0}" dt="2024-10-24T03:44:36.350" v="1387" actId="21"/>
          <ac:picMkLst>
            <pc:docMk/>
            <pc:sldMk cId="3595963956" sldId="353"/>
            <ac:picMk id="14" creationId="{C29E16E1-5BC5-4998-0EAF-EDC84D4DD331}"/>
          </ac:picMkLst>
        </pc:picChg>
        <pc:picChg chg="add del mod">
          <ac:chgData name="정태원" userId="b83db6e7-9ffa-471f-b7f6-89d85b45c552" providerId="ADAL" clId="{7074F7B1-0BD3-4EC0-95CD-1A9BCCA199B0}" dt="2024-10-24T03:44:35.240" v="1385" actId="21"/>
          <ac:picMkLst>
            <pc:docMk/>
            <pc:sldMk cId="3595963956" sldId="353"/>
            <ac:picMk id="15" creationId="{4C5390B5-2E75-DCE2-0485-AEEA0FA5D43C}"/>
          </ac:picMkLst>
        </pc:picChg>
        <pc:picChg chg="add del mod">
          <ac:chgData name="정태원" userId="b83db6e7-9ffa-471f-b7f6-89d85b45c552" providerId="ADAL" clId="{7074F7B1-0BD3-4EC0-95CD-1A9BCCA199B0}" dt="2024-10-24T03:44:33.890" v="1383" actId="21"/>
          <ac:picMkLst>
            <pc:docMk/>
            <pc:sldMk cId="3595963956" sldId="353"/>
            <ac:picMk id="16" creationId="{618489EC-A520-3E4D-A4D3-9C82DC59F431}"/>
          </ac:picMkLst>
        </pc:picChg>
        <pc:picChg chg="add mod">
          <ac:chgData name="정태원" userId="b83db6e7-9ffa-471f-b7f6-89d85b45c552" providerId="ADAL" clId="{7074F7B1-0BD3-4EC0-95CD-1A9BCCA199B0}" dt="2024-10-24T03:44:34.569" v="1384"/>
          <ac:picMkLst>
            <pc:docMk/>
            <pc:sldMk cId="3595963956" sldId="353"/>
            <ac:picMk id="17" creationId="{618489EC-A520-3E4D-A4D3-9C82DC59F431}"/>
          </ac:picMkLst>
        </pc:picChg>
        <pc:picChg chg="add mod">
          <ac:chgData name="정태원" userId="b83db6e7-9ffa-471f-b7f6-89d85b45c552" providerId="ADAL" clId="{7074F7B1-0BD3-4EC0-95CD-1A9BCCA199B0}" dt="2024-10-24T03:44:35.842" v="1386"/>
          <ac:picMkLst>
            <pc:docMk/>
            <pc:sldMk cId="3595963956" sldId="353"/>
            <ac:picMk id="18" creationId="{4C5390B5-2E75-DCE2-0485-AEEA0FA5D43C}"/>
          </ac:picMkLst>
        </pc:picChg>
        <pc:picChg chg="add mod">
          <ac:chgData name="정태원" userId="b83db6e7-9ffa-471f-b7f6-89d85b45c552" providerId="ADAL" clId="{7074F7B1-0BD3-4EC0-95CD-1A9BCCA199B0}" dt="2024-10-24T03:44:36.939" v="1388"/>
          <ac:picMkLst>
            <pc:docMk/>
            <pc:sldMk cId="3595963956" sldId="353"/>
            <ac:picMk id="19" creationId="{C29E16E1-5BC5-4998-0EAF-EDC84D4DD331}"/>
          </ac:picMkLst>
        </pc:picChg>
        <pc:picChg chg="add mod">
          <ac:chgData name="정태원" userId="b83db6e7-9ffa-471f-b7f6-89d85b45c552" providerId="ADAL" clId="{7074F7B1-0BD3-4EC0-95CD-1A9BCCA199B0}" dt="2024-10-24T03:44:38.182" v="1390"/>
          <ac:picMkLst>
            <pc:docMk/>
            <pc:sldMk cId="3595963956" sldId="353"/>
            <ac:picMk id="20" creationId="{28782470-9601-5DD7-2A50-C1B1D7F7B356}"/>
          </ac:picMkLst>
        </pc:picChg>
        <pc:picChg chg="add mod">
          <ac:chgData name="정태원" userId="b83db6e7-9ffa-471f-b7f6-89d85b45c552" providerId="ADAL" clId="{7074F7B1-0BD3-4EC0-95CD-1A9BCCA199B0}" dt="2024-10-24T03:44:39.343" v="1392"/>
          <ac:picMkLst>
            <pc:docMk/>
            <pc:sldMk cId="3595963956" sldId="353"/>
            <ac:picMk id="21" creationId="{F0D2149B-2428-8EBE-C308-A11BEA3F81E0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784848464" sldId="354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142910643" sldId="355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435533003" sldId="356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888537873" sldId="357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803355728" sldId="358"/>
        </pc:sldMkLst>
      </pc:sldChg>
      <pc:sldChg chg="addSp delSp modSp mod chgLayout">
        <pc:chgData name="정태원" userId="b83db6e7-9ffa-471f-b7f6-89d85b45c552" providerId="ADAL" clId="{7074F7B1-0BD3-4EC0-95CD-1A9BCCA199B0}" dt="2024-10-24T03:37:38.235" v="1250"/>
        <pc:sldMkLst>
          <pc:docMk/>
          <pc:sldMk cId="3769957389" sldId="360"/>
        </pc:sldMkLst>
        <pc:spChg chg="add del mod ord">
          <ac:chgData name="정태원" userId="b83db6e7-9ffa-471f-b7f6-89d85b45c552" providerId="ADAL" clId="{7074F7B1-0BD3-4EC0-95CD-1A9BCCA199B0}" dt="2024-10-24T03:37:35.640" v="1246"/>
          <ac:spMkLst>
            <pc:docMk/>
            <pc:sldMk cId="3769957389" sldId="360"/>
            <ac:spMk id="2" creationId="{F340C16D-E867-A2A0-E441-84343413F41C}"/>
          </ac:spMkLst>
        </pc:spChg>
        <pc:spChg chg="add del mod ord">
          <ac:chgData name="정태원" userId="b83db6e7-9ffa-471f-b7f6-89d85b45c552" providerId="ADAL" clId="{7074F7B1-0BD3-4EC0-95CD-1A9BCCA199B0}" dt="2024-10-24T03:37:37.033" v="1248"/>
          <ac:spMkLst>
            <pc:docMk/>
            <pc:sldMk cId="3769957389" sldId="360"/>
            <ac:spMk id="6" creationId="{43502BA5-3D46-D9B6-6670-4855C168B145}"/>
          </ac:spMkLst>
        </pc:spChg>
        <pc:spChg chg="add del mod ord">
          <ac:chgData name="정태원" userId="b83db6e7-9ffa-471f-b7f6-89d85b45c552" providerId="ADAL" clId="{7074F7B1-0BD3-4EC0-95CD-1A9BCCA199B0}" dt="2024-10-24T03:37:38.235" v="1250"/>
          <ac:spMkLst>
            <pc:docMk/>
            <pc:sldMk cId="3769957389" sldId="360"/>
            <ac:spMk id="7" creationId="{C45D5BB5-EFC7-3AF8-74A7-5C5BEE23AA92}"/>
          </ac:spMkLst>
        </pc:spChg>
        <pc:picChg chg="del mod">
          <ac:chgData name="정태원" userId="b83db6e7-9ffa-471f-b7f6-89d85b45c552" providerId="ADAL" clId="{7074F7B1-0BD3-4EC0-95CD-1A9BCCA199B0}" dt="2024-10-24T03:37:37.624" v="1249" actId="21"/>
          <ac:picMkLst>
            <pc:docMk/>
            <pc:sldMk cId="3769957389" sldId="360"/>
            <ac:picMk id="3" creationId="{44D370D4-579D-8C1B-5DEF-BC525418D9A5}"/>
          </ac:picMkLst>
        </pc:picChg>
        <pc:picChg chg="del mod">
          <ac:chgData name="정태원" userId="b83db6e7-9ffa-471f-b7f6-89d85b45c552" providerId="ADAL" clId="{7074F7B1-0BD3-4EC0-95CD-1A9BCCA199B0}" dt="2024-10-24T03:37:36.432" v="1247" actId="21"/>
          <ac:picMkLst>
            <pc:docMk/>
            <pc:sldMk cId="3769957389" sldId="360"/>
            <ac:picMk id="4" creationId="{0E382570-1DD3-311D-446A-1C0515601724}"/>
          </ac:picMkLst>
        </pc:picChg>
        <pc:picChg chg="del mod">
          <ac:chgData name="정태원" userId="b83db6e7-9ffa-471f-b7f6-89d85b45c552" providerId="ADAL" clId="{7074F7B1-0BD3-4EC0-95CD-1A9BCCA199B0}" dt="2024-10-24T03:37:35.011" v="1245" actId="21"/>
          <ac:picMkLst>
            <pc:docMk/>
            <pc:sldMk cId="3769957389" sldId="360"/>
            <ac:picMk id="5" creationId="{6CB111C1-F7F2-2FC7-88B9-CA042E67F1C5}"/>
          </ac:picMkLst>
        </pc:picChg>
        <pc:picChg chg="add mod">
          <ac:chgData name="정태원" userId="b83db6e7-9ffa-471f-b7f6-89d85b45c552" providerId="ADAL" clId="{7074F7B1-0BD3-4EC0-95CD-1A9BCCA199B0}" dt="2024-10-24T03:37:35.640" v="1246"/>
          <ac:picMkLst>
            <pc:docMk/>
            <pc:sldMk cId="3769957389" sldId="360"/>
            <ac:picMk id="8" creationId="{6CB111C1-F7F2-2FC7-88B9-CA042E67F1C5}"/>
          </ac:picMkLst>
        </pc:picChg>
        <pc:picChg chg="add mod">
          <ac:chgData name="정태원" userId="b83db6e7-9ffa-471f-b7f6-89d85b45c552" providerId="ADAL" clId="{7074F7B1-0BD3-4EC0-95CD-1A9BCCA199B0}" dt="2024-10-24T03:37:37.033" v="1248"/>
          <ac:picMkLst>
            <pc:docMk/>
            <pc:sldMk cId="3769957389" sldId="360"/>
            <ac:picMk id="9" creationId="{0E382570-1DD3-311D-446A-1C0515601724}"/>
          </ac:picMkLst>
        </pc:picChg>
        <pc:picChg chg="add mod">
          <ac:chgData name="정태원" userId="b83db6e7-9ffa-471f-b7f6-89d85b45c552" providerId="ADAL" clId="{7074F7B1-0BD3-4EC0-95CD-1A9BCCA199B0}" dt="2024-10-24T03:37:38.235" v="1250"/>
          <ac:picMkLst>
            <pc:docMk/>
            <pc:sldMk cId="3769957389" sldId="360"/>
            <ac:picMk id="10" creationId="{44D370D4-579D-8C1B-5DEF-BC525418D9A5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35:49.146" v="1205" actId="167"/>
        <pc:sldMkLst>
          <pc:docMk/>
          <pc:sldMk cId="3218414561" sldId="361"/>
        </pc:sldMkLst>
        <pc:spChg chg="add del mod ord">
          <ac:chgData name="정태원" userId="b83db6e7-9ffa-471f-b7f6-89d85b45c552" providerId="ADAL" clId="{7074F7B1-0BD3-4EC0-95CD-1A9BCCA199B0}" dt="2024-10-24T03:34:46.036" v="1189"/>
          <ac:spMkLst>
            <pc:docMk/>
            <pc:sldMk cId="3218414561" sldId="361"/>
            <ac:spMk id="4" creationId="{4F40F34B-9D7A-57B9-A6DE-5279F7FCE015}"/>
          </ac:spMkLst>
        </pc:spChg>
        <pc:spChg chg="add del mod">
          <ac:chgData name="정태원" userId="b83db6e7-9ffa-471f-b7f6-89d85b45c552" providerId="ADAL" clId="{7074F7B1-0BD3-4EC0-95CD-1A9BCCA199B0}" dt="2024-10-24T03:35:29.433" v="1199" actId="21"/>
          <ac:spMkLst>
            <pc:docMk/>
            <pc:sldMk cId="3218414561" sldId="361"/>
            <ac:spMk id="7" creationId="{63C8CE9C-8803-8529-A772-C0E8AC694767}"/>
          </ac:spMkLst>
        </pc:spChg>
        <pc:spChg chg="add del mod">
          <ac:chgData name="정태원" userId="b83db6e7-9ffa-471f-b7f6-89d85b45c552" providerId="ADAL" clId="{7074F7B1-0BD3-4EC0-95CD-1A9BCCA199B0}" dt="2024-10-24T03:35:47.791" v="1204"/>
          <ac:spMkLst>
            <pc:docMk/>
            <pc:sldMk cId="3218414561" sldId="361"/>
            <ac:spMk id="10" creationId="{9CBC6076-2DE1-4BCE-EF66-ADA92A94A29D}"/>
          </ac:spMkLst>
        </pc:spChg>
        <pc:picChg chg="del mod">
          <ac:chgData name="정태원" userId="b83db6e7-9ffa-471f-b7f6-89d85b45c552" providerId="ADAL" clId="{7074F7B1-0BD3-4EC0-95CD-1A9BCCA199B0}" dt="2024-10-24T03:34:08.421" v="1174" actId="21"/>
          <ac:picMkLst>
            <pc:docMk/>
            <pc:sldMk cId="3218414561" sldId="361"/>
            <ac:picMk id="3" creationId="{F8321756-89B1-BDED-0AD6-E5B356F00CF0}"/>
          </ac:picMkLst>
        </pc:picChg>
        <pc:picChg chg="add del mod ord">
          <ac:chgData name="정태원" userId="b83db6e7-9ffa-471f-b7f6-89d85b45c552" providerId="ADAL" clId="{7074F7B1-0BD3-4EC0-95CD-1A9BCCA199B0}" dt="2024-10-24T03:35:46.275" v="1203" actId="21"/>
          <ac:picMkLst>
            <pc:docMk/>
            <pc:sldMk cId="3218414561" sldId="361"/>
            <ac:picMk id="5" creationId="{F8321756-89B1-BDED-0AD6-E5B356F00CF0}"/>
          </ac:picMkLst>
        </pc:picChg>
        <pc:picChg chg="add mod ord">
          <ac:chgData name="정태원" userId="b83db6e7-9ffa-471f-b7f6-89d85b45c552" providerId="ADAL" clId="{7074F7B1-0BD3-4EC0-95CD-1A9BCCA199B0}" dt="2024-10-24T03:35:49.146" v="1205" actId="167"/>
          <ac:picMkLst>
            <pc:docMk/>
            <pc:sldMk cId="3218414561" sldId="361"/>
            <ac:picMk id="11" creationId="{F8321756-89B1-BDED-0AD6-E5B356F00CF0}"/>
          </ac:picMkLst>
        </pc:picChg>
        <pc:cxnChg chg="add mod">
          <ac:chgData name="정태원" userId="b83db6e7-9ffa-471f-b7f6-89d85b45c552" providerId="ADAL" clId="{7074F7B1-0BD3-4EC0-95CD-1A9BCCA199B0}" dt="2024-10-24T03:35:21.723" v="1196"/>
          <ac:cxnSpMkLst>
            <pc:docMk/>
            <pc:sldMk cId="3218414561" sldId="361"/>
            <ac:cxnSpMk id="8" creationId="{23B80CDC-6A76-27E9-F77F-9CF33058950F}"/>
          </ac:cxnSpMkLst>
        </pc:cxnChg>
      </pc:sldChg>
      <pc:sldChg chg="addSp delSp modSp mod chgLayout">
        <pc:chgData name="정태원" userId="b83db6e7-9ffa-471f-b7f6-89d85b45c552" providerId="ADAL" clId="{7074F7B1-0BD3-4EC0-95CD-1A9BCCA199B0}" dt="2024-10-24T03:43:34.546" v="1361"/>
        <pc:sldMkLst>
          <pc:docMk/>
          <pc:sldMk cId="2166533898" sldId="362"/>
        </pc:sldMkLst>
        <pc:spChg chg="add del mod ord">
          <ac:chgData name="정태원" userId="b83db6e7-9ffa-471f-b7f6-89d85b45c552" providerId="ADAL" clId="{7074F7B1-0BD3-4EC0-95CD-1A9BCCA199B0}" dt="2024-10-24T03:43:14.803" v="1343"/>
          <ac:spMkLst>
            <pc:docMk/>
            <pc:sldMk cId="2166533898" sldId="362"/>
            <ac:spMk id="6" creationId="{745BAEC4-8717-8272-C272-1FE682F4B621}"/>
          </ac:spMkLst>
        </pc:spChg>
        <pc:spChg chg="add del mod ord">
          <ac:chgData name="정태원" userId="b83db6e7-9ffa-471f-b7f6-89d85b45c552" providerId="ADAL" clId="{7074F7B1-0BD3-4EC0-95CD-1A9BCCA199B0}" dt="2024-10-24T03:43:16.421" v="1345"/>
          <ac:spMkLst>
            <pc:docMk/>
            <pc:sldMk cId="2166533898" sldId="362"/>
            <ac:spMk id="7" creationId="{64D3FD0B-8A41-FD65-FC15-4FAB314EFEF5}"/>
          </ac:spMkLst>
        </pc:spChg>
        <pc:spChg chg="add del mod ord">
          <ac:chgData name="정태원" userId="b83db6e7-9ffa-471f-b7f6-89d85b45c552" providerId="ADAL" clId="{7074F7B1-0BD3-4EC0-95CD-1A9BCCA199B0}" dt="2024-10-24T03:43:17.910" v="1347"/>
          <ac:spMkLst>
            <pc:docMk/>
            <pc:sldMk cId="2166533898" sldId="362"/>
            <ac:spMk id="8" creationId="{4CF617DF-FA16-A251-8871-C8D5323ACED1}"/>
          </ac:spMkLst>
        </pc:spChg>
        <pc:spChg chg="add del mod ord">
          <ac:chgData name="정태원" userId="b83db6e7-9ffa-471f-b7f6-89d85b45c552" providerId="ADAL" clId="{7074F7B1-0BD3-4EC0-95CD-1A9BCCA199B0}" dt="2024-10-24T03:43:34.546" v="1361"/>
          <ac:spMkLst>
            <pc:docMk/>
            <pc:sldMk cId="2166533898" sldId="362"/>
            <ac:spMk id="9" creationId="{4BDA62AA-0496-6DD7-8137-61E56CC25673}"/>
          </ac:spMkLst>
        </pc:spChg>
        <pc:spChg chg="add del mod">
          <ac:chgData name="정태원" userId="b83db6e7-9ffa-471f-b7f6-89d85b45c552" providerId="ADAL" clId="{7074F7B1-0BD3-4EC0-95CD-1A9BCCA199B0}" dt="2024-10-24T03:43:33.176" v="1360" actId="478"/>
          <ac:spMkLst>
            <pc:docMk/>
            <pc:sldMk cId="2166533898" sldId="362"/>
            <ac:spMk id="13" creationId="{D3B74156-144D-21E1-E2DB-C94254E59E7B}"/>
          </ac:spMkLst>
        </pc:spChg>
        <pc:picChg chg="del mod">
          <ac:chgData name="정태원" userId="b83db6e7-9ffa-471f-b7f6-89d85b45c552" providerId="ADAL" clId="{7074F7B1-0BD3-4EC0-95CD-1A9BCCA199B0}" dt="2024-10-24T03:43:17.306" v="1346" actId="21"/>
          <ac:picMkLst>
            <pc:docMk/>
            <pc:sldMk cId="2166533898" sldId="362"/>
            <ac:picMk id="2" creationId="{5A49D390-5AAA-0D4D-580B-50B9E4C5B9B5}"/>
          </ac:picMkLst>
        </pc:picChg>
        <pc:picChg chg="del mod">
          <ac:chgData name="정태원" userId="b83db6e7-9ffa-471f-b7f6-89d85b45c552" providerId="ADAL" clId="{7074F7B1-0BD3-4EC0-95CD-1A9BCCA199B0}" dt="2024-10-24T03:43:18.480" v="1348" actId="21"/>
          <ac:picMkLst>
            <pc:docMk/>
            <pc:sldMk cId="2166533898" sldId="362"/>
            <ac:picMk id="3" creationId="{68CF8427-F9CB-EED0-C927-3A27BD1358E0}"/>
          </ac:picMkLst>
        </pc:picChg>
        <pc:picChg chg="del mod">
          <ac:chgData name="정태원" userId="b83db6e7-9ffa-471f-b7f6-89d85b45c552" providerId="ADAL" clId="{7074F7B1-0BD3-4EC0-95CD-1A9BCCA199B0}" dt="2024-10-24T03:43:15.796" v="1344" actId="21"/>
          <ac:picMkLst>
            <pc:docMk/>
            <pc:sldMk cId="2166533898" sldId="362"/>
            <ac:picMk id="4" creationId="{1C8ECB74-EE42-1005-BA8F-4126AD5E3EC9}"/>
          </ac:picMkLst>
        </pc:picChg>
        <pc:picChg chg="del mod">
          <ac:chgData name="정태원" userId="b83db6e7-9ffa-471f-b7f6-89d85b45c552" providerId="ADAL" clId="{7074F7B1-0BD3-4EC0-95CD-1A9BCCA199B0}" dt="2024-10-24T03:43:13.514" v="1342" actId="21"/>
          <ac:picMkLst>
            <pc:docMk/>
            <pc:sldMk cId="2166533898" sldId="362"/>
            <ac:picMk id="5" creationId="{978489CF-2996-75E6-1B89-3FD7B884DC2F}"/>
          </ac:picMkLst>
        </pc:picChg>
        <pc:picChg chg="add mod">
          <ac:chgData name="정태원" userId="b83db6e7-9ffa-471f-b7f6-89d85b45c552" providerId="ADAL" clId="{7074F7B1-0BD3-4EC0-95CD-1A9BCCA199B0}" dt="2024-10-24T03:43:14.803" v="1343"/>
          <ac:picMkLst>
            <pc:docMk/>
            <pc:sldMk cId="2166533898" sldId="362"/>
            <ac:picMk id="10" creationId="{978489CF-2996-75E6-1B89-3FD7B884DC2F}"/>
          </ac:picMkLst>
        </pc:picChg>
        <pc:picChg chg="add mod">
          <ac:chgData name="정태원" userId="b83db6e7-9ffa-471f-b7f6-89d85b45c552" providerId="ADAL" clId="{7074F7B1-0BD3-4EC0-95CD-1A9BCCA199B0}" dt="2024-10-24T03:43:16.421" v="1345"/>
          <ac:picMkLst>
            <pc:docMk/>
            <pc:sldMk cId="2166533898" sldId="362"/>
            <ac:picMk id="11" creationId="{1C8ECB74-EE42-1005-BA8F-4126AD5E3EC9}"/>
          </ac:picMkLst>
        </pc:picChg>
        <pc:picChg chg="add mod">
          <ac:chgData name="정태원" userId="b83db6e7-9ffa-471f-b7f6-89d85b45c552" providerId="ADAL" clId="{7074F7B1-0BD3-4EC0-95CD-1A9BCCA199B0}" dt="2024-10-24T03:43:17.910" v="1347"/>
          <ac:picMkLst>
            <pc:docMk/>
            <pc:sldMk cId="2166533898" sldId="362"/>
            <ac:picMk id="12" creationId="{5A49D390-5AAA-0D4D-580B-50B9E4C5B9B5}"/>
          </ac:picMkLst>
        </pc:picChg>
        <pc:picChg chg="add mod">
          <ac:chgData name="정태원" userId="b83db6e7-9ffa-471f-b7f6-89d85b45c552" providerId="ADAL" clId="{7074F7B1-0BD3-4EC0-95CD-1A9BCCA199B0}" dt="2024-10-24T03:43:19.471" v="1350"/>
          <ac:picMkLst>
            <pc:docMk/>
            <pc:sldMk cId="2166533898" sldId="362"/>
            <ac:picMk id="14" creationId="{68CF8427-F9CB-EED0-C927-3A27BD1358E0}"/>
          </ac:picMkLst>
        </pc:picChg>
        <pc:picChg chg="add del mod">
          <ac:chgData name="정태원" userId="b83db6e7-9ffa-471f-b7f6-89d85b45c552" providerId="ADAL" clId="{7074F7B1-0BD3-4EC0-95CD-1A9BCCA199B0}" dt="2024-10-24T03:43:22.405" v="1352" actId="21"/>
          <ac:picMkLst>
            <pc:docMk/>
            <pc:sldMk cId="2166533898" sldId="362"/>
            <ac:picMk id="15" creationId="{C1424CB7-FD90-16B3-B4F2-18B8E6522375}"/>
          </ac:picMkLst>
        </pc:picChg>
        <pc:picChg chg="add del mod">
          <ac:chgData name="정태원" userId="b83db6e7-9ffa-471f-b7f6-89d85b45c552" providerId="ADAL" clId="{7074F7B1-0BD3-4EC0-95CD-1A9BCCA199B0}" dt="2024-10-24T03:43:25.226" v="1355" actId="21"/>
          <ac:picMkLst>
            <pc:docMk/>
            <pc:sldMk cId="2166533898" sldId="362"/>
            <ac:picMk id="16" creationId="{C1424CB7-FD90-16B3-B4F2-18B8E6522375}"/>
          </ac:picMkLst>
        </pc:picChg>
        <pc:picChg chg="add del mod">
          <ac:chgData name="정태원" userId="b83db6e7-9ffa-471f-b7f6-89d85b45c552" providerId="ADAL" clId="{7074F7B1-0BD3-4EC0-95CD-1A9BCCA199B0}" dt="2024-10-24T03:43:27.228" v="1357" actId="21"/>
          <ac:picMkLst>
            <pc:docMk/>
            <pc:sldMk cId="2166533898" sldId="362"/>
            <ac:picMk id="17" creationId="{C1424CB7-FD90-16B3-B4F2-18B8E6522375}"/>
          </ac:picMkLst>
        </pc:picChg>
        <pc:picChg chg="add del mod">
          <ac:chgData name="정태원" userId="b83db6e7-9ffa-471f-b7f6-89d85b45c552" providerId="ADAL" clId="{7074F7B1-0BD3-4EC0-95CD-1A9BCCA199B0}" dt="2024-10-24T03:43:30.396" v="1359" actId="21"/>
          <ac:picMkLst>
            <pc:docMk/>
            <pc:sldMk cId="2166533898" sldId="362"/>
            <ac:picMk id="18" creationId="{C1424CB7-FD90-16B3-B4F2-18B8E6522375}"/>
          </ac:picMkLst>
        </pc:picChg>
        <pc:picChg chg="add mod">
          <ac:chgData name="정태원" userId="b83db6e7-9ffa-471f-b7f6-89d85b45c552" providerId="ADAL" clId="{7074F7B1-0BD3-4EC0-95CD-1A9BCCA199B0}" dt="2024-10-24T03:43:34.546" v="1361"/>
          <ac:picMkLst>
            <pc:docMk/>
            <pc:sldMk cId="2166533898" sldId="362"/>
            <ac:picMk id="19" creationId="{C1424CB7-FD90-16B3-B4F2-18B8E6522375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119703145" sldId="363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239659149" sldId="365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598283292" sldId="366"/>
        </pc:sldMkLst>
      </pc:sldChg>
      <pc:sldChg chg="addSp delSp modSp mod chgLayout">
        <pc:chgData name="정태원" userId="b83db6e7-9ffa-471f-b7f6-89d85b45c552" providerId="ADAL" clId="{7074F7B1-0BD3-4EC0-95CD-1A9BCCA199B0}" dt="2024-10-24T03:36:22.715" v="1215"/>
        <pc:sldMkLst>
          <pc:docMk/>
          <pc:sldMk cId="1715539348" sldId="367"/>
        </pc:sldMkLst>
        <pc:spChg chg="add del mod ord">
          <ac:chgData name="정태원" userId="b83db6e7-9ffa-471f-b7f6-89d85b45c552" providerId="ADAL" clId="{7074F7B1-0BD3-4EC0-95CD-1A9BCCA199B0}" dt="2024-10-24T03:36:22.715" v="1215"/>
          <ac:spMkLst>
            <pc:docMk/>
            <pc:sldMk cId="1715539348" sldId="367"/>
            <ac:spMk id="28" creationId="{FDCB71A9-3673-D46D-E03D-69F819AFD424}"/>
          </ac:spMkLst>
        </pc:spChg>
        <pc:picChg chg="del">
          <ac:chgData name="정태원" userId="b83db6e7-9ffa-471f-b7f6-89d85b45c552" providerId="ADAL" clId="{7074F7B1-0BD3-4EC0-95CD-1A9BCCA199B0}" dt="2024-10-24T03:36:22.060" v="1214" actId="21"/>
          <ac:picMkLst>
            <pc:docMk/>
            <pc:sldMk cId="1715539348" sldId="367"/>
            <ac:picMk id="26" creationId="{D24AC9A6-D1AC-461D-0E82-4A838C8BB09C}"/>
          </ac:picMkLst>
        </pc:picChg>
        <pc:picChg chg="add del mod">
          <ac:chgData name="정태원" userId="b83db6e7-9ffa-471f-b7f6-89d85b45c552" providerId="ADAL" clId="{7074F7B1-0BD3-4EC0-95CD-1A9BCCA199B0}" dt="2024-10-22T02:13:58.883" v="407" actId="478"/>
          <ac:picMkLst>
            <pc:docMk/>
            <pc:sldMk cId="1715539348" sldId="367"/>
            <ac:picMk id="28" creationId="{2FFBB2D1-6B2E-05AE-1A36-AEDEEFB2EC7F}"/>
          </ac:picMkLst>
        </pc:picChg>
        <pc:picChg chg="add mod">
          <ac:chgData name="정태원" userId="b83db6e7-9ffa-471f-b7f6-89d85b45c552" providerId="ADAL" clId="{7074F7B1-0BD3-4EC0-95CD-1A9BCCA199B0}" dt="2024-10-24T03:36:22.715" v="1215"/>
          <ac:picMkLst>
            <pc:docMk/>
            <pc:sldMk cId="1715539348" sldId="367"/>
            <ac:picMk id="29" creationId="{D24AC9A6-D1AC-461D-0E82-4A838C8BB09C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5:10:42.415" v="1485" actId="167"/>
        <pc:sldMkLst>
          <pc:docMk/>
          <pc:sldMk cId="2639035369" sldId="368"/>
        </pc:sldMkLst>
        <pc:spChg chg="add del mod ord">
          <ac:chgData name="정태원" userId="b83db6e7-9ffa-471f-b7f6-89d85b45c552" providerId="ADAL" clId="{7074F7B1-0BD3-4EC0-95CD-1A9BCCA199B0}" dt="2024-10-24T05:10:10.182" v="1473" actId="700"/>
          <ac:spMkLst>
            <pc:docMk/>
            <pc:sldMk cId="2639035369" sldId="368"/>
            <ac:spMk id="2" creationId="{6F7133B4-3FD1-1994-82F4-56B3D4815F58}"/>
          </ac:spMkLst>
        </pc:spChg>
        <pc:spChg chg="add del mod ord">
          <ac:chgData name="정태원" userId="b83db6e7-9ffa-471f-b7f6-89d85b45c552" providerId="ADAL" clId="{7074F7B1-0BD3-4EC0-95CD-1A9BCCA199B0}" dt="2024-10-24T05:10:10.182" v="1473" actId="700"/>
          <ac:spMkLst>
            <pc:docMk/>
            <pc:sldMk cId="2639035369" sldId="368"/>
            <ac:spMk id="4" creationId="{ABFB290E-DCF1-17A7-BA4B-7AF4508FDFD1}"/>
          </ac:spMkLst>
        </pc:spChg>
        <pc:spChg chg="add del mod ord">
          <ac:chgData name="정태원" userId="b83db6e7-9ffa-471f-b7f6-89d85b45c552" providerId="ADAL" clId="{7074F7B1-0BD3-4EC0-95CD-1A9BCCA199B0}" dt="2024-10-24T05:10:37.290" v="1481"/>
          <ac:spMkLst>
            <pc:docMk/>
            <pc:sldMk cId="2639035369" sldId="368"/>
            <ac:spMk id="6" creationId="{BFEF24EB-C0BF-9726-B4F5-0A10A99AF11F}"/>
          </ac:spMkLst>
        </pc:spChg>
        <pc:spChg chg="add del mod ord">
          <ac:chgData name="정태원" userId="b83db6e7-9ffa-471f-b7f6-89d85b45c552" providerId="ADAL" clId="{7074F7B1-0BD3-4EC0-95CD-1A9BCCA199B0}" dt="2024-10-24T05:10:38.754" v="1483"/>
          <ac:spMkLst>
            <pc:docMk/>
            <pc:sldMk cId="2639035369" sldId="368"/>
            <ac:spMk id="7" creationId="{798655C1-7FCA-1494-B9B0-DDEAFA5445BC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17" creationId="{5B1571ED-8474-4EF7-BCE7-5D75CA8074E2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18" creationId="{54853458-3E18-4A45-92BE-07B595893933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23" creationId="{05CD196B-6394-41DD-86F5-64D44AD3D57D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24" creationId="{F444FE52-6112-4398-BC39-FE189A32BB35}"/>
          </ac:spMkLst>
        </pc:spChg>
        <pc:spChg chg="ord">
          <ac:chgData name="정태원" userId="b83db6e7-9ffa-471f-b7f6-89d85b45c552" providerId="ADAL" clId="{7074F7B1-0BD3-4EC0-95CD-1A9BCCA199B0}" dt="2024-10-24T05:10:42.415" v="1485" actId="167"/>
          <ac:spMkLst>
            <pc:docMk/>
            <pc:sldMk cId="2639035369" sldId="368"/>
            <ac:spMk id="28" creationId="{EF673ED6-971C-42D9-87B3-84E5F1F7CBD3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29" creationId="{1F8ECE8B-467D-430D-8CB7-B5488D1A3F85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34" creationId="{3FFBC84B-5CD1-4311-8191-AFA4E724097D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35" creationId="{CF4058F6-318A-4676-B252-60218EB12587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36" creationId="{BE7F240F-9D9A-4862-BDEC-4C4F3112C541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37" creationId="{53098A0B-FC69-475D-8950-8D1BCF3D47E4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38" creationId="{51B3C0EE-2A4F-4893-9A9B-7E7978497EF8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40" creationId="{1398F13D-1A15-4465-8453-1254484A4CDA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41" creationId="{348862CA-1A7B-430C-877B-0225B2709102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42" creationId="{2228B6A4-0CCD-40B6-8CFD-10D840E421BD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43" creationId="{B7E55023-90AC-4A30-845E-4AC05F05C331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44" creationId="{92F40355-FF39-48AE-833B-C47BBAB43AA8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45" creationId="{96688CA7-AA56-4B8F-B288-6D5C632E9ED5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46" creationId="{323A2A50-D8DE-439B-BDA8-EAD39E09D922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47" creationId="{CC20948B-EF05-491A-A784-2ADDC6F1942F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48" creationId="{7DB44071-64B2-4ED2-89EB-5CD595E051C7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49" creationId="{B2AB2213-0DFB-47E9-9A34-4692C4960B10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50" creationId="{907A7D89-D240-4A2F-900A-382E6B75A5EE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51" creationId="{F5A4F6A0-5550-4078-A892-1CBDB5B823C9}"/>
          </ac:spMkLst>
        </pc:spChg>
        <pc:spChg chg="mod">
          <ac:chgData name="정태원" userId="b83db6e7-9ffa-471f-b7f6-89d85b45c552" providerId="ADAL" clId="{7074F7B1-0BD3-4EC0-95CD-1A9BCCA199B0}" dt="2024-10-24T05:04:49.699" v="1455" actId="1076"/>
          <ac:spMkLst>
            <pc:docMk/>
            <pc:sldMk cId="2639035369" sldId="368"/>
            <ac:spMk id="52" creationId="{FF1B233C-B4F5-4916-B874-F44EFCB5F76C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56" creationId="{A38356FE-590F-411B-9997-0F7BA03F32FA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57" creationId="{5E3ABE08-7434-4C7C-9EFD-275D5B78F1F7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58" creationId="{F75181BC-9F78-438A-9A70-64A65A7DFFFB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59" creationId="{CF8FC20C-B7F4-463B-8FEB-FE7B573C0534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60" creationId="{22C56688-4D04-4628-B409-794CE613B4A2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61" creationId="{ABB6CC4F-5206-487B-A7D7-445673637979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62" creationId="{65E7A5E3-5FB5-4463-AF6D-ECF2D02F396B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63" creationId="{38604D08-056D-470B-B60B-EE0314671AD3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64" creationId="{926328B1-872E-4CDC-9E63-DC2B4D11C93E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65" creationId="{8B06F10C-F431-4416-808E-0CE3CDDD824C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67" creationId="{4C932953-A617-4906-A09C-D743CD1BD0BB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68" creationId="{48B14E49-77B3-4D50-9788-E52C46E63C1E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69" creationId="{8208D432-CE8C-4061-A0FF-4269171A0DC0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70" creationId="{65998AA0-9078-46C7-8D6F-076C93307CE2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71" creationId="{2988F85F-F2E8-4088-B642-E22227958D29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72" creationId="{A36AB77D-0257-4673-81D4-68192D21C25D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73" creationId="{3257CAD7-1983-4D63-A758-889DC69414A2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74" creationId="{95E52985-0714-4083-84F9-20847EDE6372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75" creationId="{1FF56797-8190-4E95-9738-79807D12C65F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76" creationId="{CBAABA3A-5700-48C8-B017-BB8E4C6D7BC9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77" creationId="{9DFEBF66-E27A-4794-B63A-9E621D08816E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78" creationId="{6F6593E9-5E60-43D2-86FE-A5974DFFFD0F}"/>
          </ac:spMkLst>
        </pc:spChg>
        <pc:spChg chg="mod">
          <ac:chgData name="정태원" userId="b83db6e7-9ffa-471f-b7f6-89d85b45c552" providerId="ADAL" clId="{7074F7B1-0BD3-4EC0-95CD-1A9BCCA199B0}" dt="2024-10-22T02:14:51.924" v="422" actId="1076"/>
          <ac:spMkLst>
            <pc:docMk/>
            <pc:sldMk cId="2639035369" sldId="368"/>
            <ac:spMk id="79" creationId="{4E1977BB-A8D0-48D8-9579-57C190982E64}"/>
          </ac:spMkLst>
        </pc:spChg>
        <pc:grpChg chg="mod">
          <ac:chgData name="정태원" userId="b83db6e7-9ffa-471f-b7f6-89d85b45c552" providerId="ADAL" clId="{7074F7B1-0BD3-4EC0-95CD-1A9BCCA199B0}" dt="2024-10-24T05:04:49.699" v="1455" actId="1076"/>
          <ac:grpSpMkLst>
            <pc:docMk/>
            <pc:sldMk cId="2639035369" sldId="368"/>
            <ac:grpSpMk id="16" creationId="{02F13A42-619F-429A-95B3-FD3EBBEC8ABB}"/>
          </ac:grpSpMkLst>
        </pc:grpChg>
        <pc:grpChg chg="mod">
          <ac:chgData name="정태원" userId="b83db6e7-9ffa-471f-b7f6-89d85b45c552" providerId="ADAL" clId="{7074F7B1-0BD3-4EC0-95CD-1A9BCCA199B0}" dt="2024-10-24T05:04:49.699" v="1455" actId="1076"/>
          <ac:grpSpMkLst>
            <pc:docMk/>
            <pc:sldMk cId="2639035369" sldId="368"/>
            <ac:grpSpMk id="39" creationId="{DDBE5388-5403-481C-9C6C-11C0AEF44245}"/>
          </ac:grpSpMkLst>
        </pc:grpChg>
        <pc:grpChg chg="mod">
          <ac:chgData name="정태원" userId="b83db6e7-9ffa-471f-b7f6-89d85b45c552" providerId="ADAL" clId="{7074F7B1-0BD3-4EC0-95CD-1A9BCCA199B0}" dt="2024-10-22T02:14:51.924" v="422" actId="1076"/>
          <ac:grpSpMkLst>
            <pc:docMk/>
            <pc:sldMk cId="2639035369" sldId="368"/>
            <ac:grpSpMk id="55" creationId="{B4D67346-C0C5-4CD0-AAF0-D6480F350F4F}"/>
          </ac:grpSpMkLst>
        </pc:grpChg>
        <pc:grpChg chg="mod">
          <ac:chgData name="정태원" userId="b83db6e7-9ffa-471f-b7f6-89d85b45c552" providerId="ADAL" clId="{7074F7B1-0BD3-4EC0-95CD-1A9BCCA199B0}" dt="2024-10-22T02:14:51.924" v="422" actId="1076"/>
          <ac:grpSpMkLst>
            <pc:docMk/>
            <pc:sldMk cId="2639035369" sldId="368"/>
            <ac:grpSpMk id="66" creationId="{1938A43F-751E-4510-AFDA-D50229C6F1EF}"/>
          </ac:grpSpMkLst>
        </pc:grpChg>
        <pc:picChg chg="del">
          <ac:chgData name="정태원" userId="b83db6e7-9ffa-471f-b7f6-89d85b45c552" providerId="ADAL" clId="{7074F7B1-0BD3-4EC0-95CD-1A9BCCA199B0}" dt="2024-10-22T02:14:44.516" v="420"/>
          <ac:picMkLst>
            <pc:docMk/>
            <pc:sldMk cId="2639035369" sldId="368"/>
            <ac:picMk id="2" creationId="{5618BF23-1522-4618-25E0-98E7A50B5DAD}"/>
          </ac:picMkLst>
        </pc:picChg>
        <pc:picChg chg="add del mod">
          <ac:chgData name="정태원" userId="b83db6e7-9ffa-471f-b7f6-89d85b45c552" providerId="ADAL" clId="{7074F7B1-0BD3-4EC0-95CD-1A9BCCA199B0}" dt="2024-10-24T05:10:13.525" v="1475" actId="21"/>
          <ac:picMkLst>
            <pc:docMk/>
            <pc:sldMk cId="2639035369" sldId="368"/>
            <ac:picMk id="3" creationId="{C4E1ACA9-BACA-CE27-D818-C539C864500F}"/>
          </ac:picMkLst>
        </pc:picChg>
        <pc:picChg chg="add del mod ord">
          <ac:chgData name="정태원" userId="b83db6e7-9ffa-471f-b7f6-89d85b45c552" providerId="ADAL" clId="{7074F7B1-0BD3-4EC0-95CD-1A9BCCA199B0}" dt="2024-10-22T02:14:44.516" v="420"/>
          <ac:picMkLst>
            <pc:docMk/>
            <pc:sldMk cId="2639035369" sldId="368"/>
            <ac:picMk id="4" creationId="{D991ED9F-AEED-9695-5FC0-7DDEBAD69024}"/>
          </ac:picMkLst>
        </pc:picChg>
        <pc:picChg chg="add del mod modCrop">
          <ac:chgData name="정태원" userId="b83db6e7-9ffa-471f-b7f6-89d85b45c552" providerId="ADAL" clId="{7074F7B1-0BD3-4EC0-95CD-1A9BCCA199B0}" dt="2024-10-24T05:10:13.525" v="1475" actId="21"/>
          <ac:picMkLst>
            <pc:docMk/>
            <pc:sldMk cId="2639035369" sldId="368"/>
            <ac:picMk id="5" creationId="{4F250074-5613-5F1C-6AAF-92FF1023141B}"/>
          </ac:picMkLst>
        </pc:picChg>
        <pc:picChg chg="add del mod">
          <ac:chgData name="정태원" userId="b83db6e7-9ffa-471f-b7f6-89d85b45c552" providerId="ADAL" clId="{7074F7B1-0BD3-4EC0-95CD-1A9BCCA199B0}" dt="2024-10-24T05:10:38.171" v="1482" actId="21"/>
          <ac:picMkLst>
            <pc:docMk/>
            <pc:sldMk cId="2639035369" sldId="368"/>
            <ac:picMk id="8" creationId="{4F250074-5613-5F1C-6AAF-92FF1023141B}"/>
          </ac:picMkLst>
        </pc:picChg>
        <pc:picChg chg="add del mod">
          <ac:chgData name="정태원" userId="b83db6e7-9ffa-471f-b7f6-89d85b45c552" providerId="ADAL" clId="{7074F7B1-0BD3-4EC0-95CD-1A9BCCA199B0}" dt="2024-10-24T05:10:35.876" v="1480" actId="21"/>
          <ac:picMkLst>
            <pc:docMk/>
            <pc:sldMk cId="2639035369" sldId="368"/>
            <ac:picMk id="9" creationId="{C4E1ACA9-BACA-CE27-D818-C539C864500F}"/>
          </ac:picMkLst>
        </pc:picChg>
        <pc:picChg chg="add mod ord">
          <ac:chgData name="정태원" userId="b83db6e7-9ffa-471f-b7f6-89d85b45c552" providerId="ADAL" clId="{7074F7B1-0BD3-4EC0-95CD-1A9BCCA199B0}" dt="2024-10-24T05:10:40.351" v="1484" actId="167"/>
          <ac:picMkLst>
            <pc:docMk/>
            <pc:sldMk cId="2639035369" sldId="368"/>
            <ac:picMk id="10" creationId="{C4E1ACA9-BACA-CE27-D818-C539C864500F}"/>
          </ac:picMkLst>
        </pc:picChg>
        <pc:picChg chg="add mod ord">
          <ac:chgData name="정태원" userId="b83db6e7-9ffa-471f-b7f6-89d85b45c552" providerId="ADAL" clId="{7074F7B1-0BD3-4EC0-95CD-1A9BCCA199B0}" dt="2024-10-24T05:10:40.351" v="1484" actId="167"/>
          <ac:picMkLst>
            <pc:docMk/>
            <pc:sldMk cId="2639035369" sldId="368"/>
            <ac:picMk id="11" creationId="{4F250074-5613-5F1C-6AAF-92FF1023141B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28:26.326" v="1105" actId="1076"/>
        <pc:sldMkLst>
          <pc:docMk/>
          <pc:sldMk cId="3610366549" sldId="369"/>
        </pc:sldMkLst>
        <pc:spChg chg="add del mod ord">
          <ac:chgData name="정태원" userId="b83db6e7-9ffa-471f-b7f6-89d85b45c552" providerId="ADAL" clId="{7074F7B1-0BD3-4EC0-95CD-1A9BCCA199B0}" dt="2024-10-24T03:26:22.904" v="1053"/>
          <ac:spMkLst>
            <pc:docMk/>
            <pc:sldMk cId="3610366549" sldId="369"/>
            <ac:spMk id="4" creationId="{ED0FD0AE-2311-EFD2-7D08-4D7773A7382D}"/>
          </ac:spMkLst>
        </pc:spChg>
        <pc:spChg chg="add del mod ord">
          <ac:chgData name="정태원" userId="b83db6e7-9ffa-471f-b7f6-89d85b45c552" providerId="ADAL" clId="{7074F7B1-0BD3-4EC0-95CD-1A9BCCA199B0}" dt="2024-10-24T03:26:54.819" v="1071"/>
          <ac:spMkLst>
            <pc:docMk/>
            <pc:sldMk cId="3610366549" sldId="369"/>
            <ac:spMk id="7" creationId="{F3701631-A83E-1E4F-63BA-854A0616087C}"/>
          </ac:spMkLst>
        </pc:spChg>
        <pc:spChg chg="add del mod ord">
          <ac:chgData name="정태원" userId="b83db6e7-9ffa-471f-b7f6-89d85b45c552" providerId="ADAL" clId="{7074F7B1-0BD3-4EC0-95CD-1A9BCCA199B0}" dt="2024-10-24T03:26:59.250" v="1073"/>
          <ac:spMkLst>
            <pc:docMk/>
            <pc:sldMk cId="3610366549" sldId="369"/>
            <ac:spMk id="9" creationId="{C9178379-83F4-5B32-F139-E2B1B0BA78EE}"/>
          </ac:spMkLst>
        </pc:spChg>
        <pc:spChg chg="add del mod">
          <ac:chgData name="정태원" userId="b83db6e7-9ffa-471f-b7f6-89d85b45c552" providerId="ADAL" clId="{7074F7B1-0BD3-4EC0-95CD-1A9BCCA199B0}" dt="2024-10-24T03:26:27.301" v="1059" actId="21"/>
          <ac:spMkLst>
            <pc:docMk/>
            <pc:sldMk cId="3610366549" sldId="369"/>
            <ac:spMk id="12" creationId="{D47011D2-BED2-B897-8481-FBA5ED49B2B8}"/>
          </ac:spMkLst>
        </pc:spChg>
        <pc:spChg chg="add del mod">
          <ac:chgData name="정태원" userId="b83db6e7-9ffa-471f-b7f6-89d85b45c552" providerId="ADAL" clId="{7074F7B1-0BD3-4EC0-95CD-1A9BCCA199B0}" dt="2024-10-24T03:28:25.920" v="1104" actId="478"/>
          <ac:spMkLst>
            <pc:docMk/>
            <pc:sldMk cId="3610366549" sldId="369"/>
            <ac:spMk id="20" creationId="{39D22D3C-4EB7-8CC9-FBF3-DDDFDC89E3FD}"/>
          </ac:spMkLst>
        </pc:spChg>
        <pc:picChg chg="del mod">
          <ac:chgData name="정태원" userId="b83db6e7-9ffa-471f-b7f6-89d85b45c552" providerId="ADAL" clId="{7074F7B1-0BD3-4EC0-95CD-1A9BCCA199B0}" dt="2024-10-24T03:26:21.980" v="1052" actId="21"/>
          <ac:picMkLst>
            <pc:docMk/>
            <pc:sldMk cId="3610366549" sldId="369"/>
            <ac:picMk id="5" creationId="{28265FC3-1652-F7AC-D3A0-E519D4768A41}"/>
          </ac:picMkLst>
        </pc:picChg>
        <pc:picChg chg="add del mod">
          <ac:chgData name="정태원" userId="b83db6e7-9ffa-471f-b7f6-89d85b45c552" providerId="ADAL" clId="{7074F7B1-0BD3-4EC0-95CD-1A9BCCA199B0}" dt="2024-10-24T03:26:52.873" v="1070" actId="21"/>
          <ac:picMkLst>
            <pc:docMk/>
            <pc:sldMk cId="3610366549" sldId="369"/>
            <ac:picMk id="6" creationId="{7456A04C-A986-1CD7-E25A-BEAAB79BA7E5}"/>
          </ac:picMkLst>
        </pc:picChg>
        <pc:picChg chg="add del mod">
          <ac:chgData name="정태원" userId="b83db6e7-9ffa-471f-b7f6-89d85b45c552" providerId="ADAL" clId="{7074F7B1-0BD3-4EC0-95CD-1A9BCCA199B0}" dt="2024-10-24T03:26:55.696" v="1072" actId="21"/>
          <ac:picMkLst>
            <pc:docMk/>
            <pc:sldMk cId="3610366549" sldId="369"/>
            <ac:picMk id="8" creationId="{E0753B51-FA78-56AA-3C13-A4013FC844E7}"/>
          </ac:picMkLst>
        </pc:picChg>
        <pc:picChg chg="add del mod">
          <ac:chgData name="정태원" userId="b83db6e7-9ffa-471f-b7f6-89d85b45c552" providerId="ADAL" clId="{7074F7B1-0BD3-4EC0-95CD-1A9BCCA199B0}" dt="2024-10-24T03:28:26.326" v="1105" actId="1076"/>
          <ac:picMkLst>
            <pc:docMk/>
            <pc:sldMk cId="3610366549" sldId="369"/>
            <ac:picMk id="10" creationId="{28265FC3-1652-F7AC-D3A0-E519D4768A41}"/>
          </ac:picMkLst>
        </pc:picChg>
        <pc:picChg chg="add mod">
          <ac:chgData name="정태원" userId="b83db6e7-9ffa-471f-b7f6-89d85b45c552" providerId="ADAL" clId="{7074F7B1-0BD3-4EC0-95CD-1A9BCCA199B0}" dt="2024-10-24T03:26:24.088" v="1056"/>
          <ac:picMkLst>
            <pc:docMk/>
            <pc:sldMk cId="3610366549" sldId="369"/>
            <ac:picMk id="13" creationId="{7456A04C-A986-1CD7-E25A-BEAAB79BA7E5}"/>
          </ac:picMkLst>
        </pc:picChg>
        <pc:picChg chg="add mod">
          <ac:chgData name="정태원" userId="b83db6e7-9ffa-471f-b7f6-89d85b45c552" providerId="ADAL" clId="{7074F7B1-0BD3-4EC0-95CD-1A9BCCA199B0}" dt="2024-10-24T03:26:25.711" v="1057"/>
          <ac:picMkLst>
            <pc:docMk/>
            <pc:sldMk cId="3610366549" sldId="369"/>
            <ac:picMk id="14" creationId="{28265FC3-1652-F7AC-D3A0-E519D4768A41}"/>
          </ac:picMkLst>
        </pc:picChg>
        <pc:picChg chg="add mod">
          <ac:chgData name="정태원" userId="b83db6e7-9ffa-471f-b7f6-89d85b45c552" providerId="ADAL" clId="{7074F7B1-0BD3-4EC0-95CD-1A9BCCA199B0}" dt="2024-10-24T03:26:45.248" v="1068"/>
          <ac:picMkLst>
            <pc:docMk/>
            <pc:sldMk cId="3610366549" sldId="369"/>
            <ac:picMk id="15" creationId="{7456A04C-A986-1CD7-E25A-BEAAB79BA7E5}"/>
          </ac:picMkLst>
        </pc:picChg>
        <pc:picChg chg="add mod">
          <ac:chgData name="정태원" userId="b83db6e7-9ffa-471f-b7f6-89d85b45c552" providerId="ADAL" clId="{7074F7B1-0BD3-4EC0-95CD-1A9BCCA199B0}" dt="2024-10-24T03:26:44.150" v="1066"/>
          <ac:picMkLst>
            <pc:docMk/>
            <pc:sldMk cId="3610366549" sldId="369"/>
            <ac:picMk id="16" creationId="{E0753B51-FA78-56AA-3C13-A4013FC844E7}"/>
          </ac:picMkLst>
        </pc:picChg>
        <pc:picChg chg="add mod">
          <ac:chgData name="정태원" userId="b83db6e7-9ffa-471f-b7f6-89d85b45c552" providerId="ADAL" clId="{7074F7B1-0BD3-4EC0-95CD-1A9BCCA199B0}" dt="2024-10-24T03:26:54.819" v="1071"/>
          <ac:picMkLst>
            <pc:docMk/>
            <pc:sldMk cId="3610366549" sldId="369"/>
            <ac:picMk id="17" creationId="{7456A04C-A986-1CD7-E25A-BEAAB79BA7E5}"/>
          </ac:picMkLst>
        </pc:picChg>
        <pc:picChg chg="add mod">
          <ac:chgData name="정태원" userId="b83db6e7-9ffa-471f-b7f6-89d85b45c552" providerId="ADAL" clId="{7074F7B1-0BD3-4EC0-95CD-1A9BCCA199B0}" dt="2024-10-24T03:26:59.250" v="1073"/>
          <ac:picMkLst>
            <pc:docMk/>
            <pc:sldMk cId="3610366549" sldId="369"/>
            <ac:picMk id="18" creationId="{E0753B51-FA78-56AA-3C13-A4013FC844E7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45:32.182" v="1402"/>
        <pc:sldMkLst>
          <pc:docMk/>
          <pc:sldMk cId="2560662904" sldId="370"/>
        </pc:sldMkLst>
        <pc:spChg chg="add del mod ord">
          <ac:chgData name="정태원" userId="b83db6e7-9ffa-471f-b7f6-89d85b45c552" providerId="ADAL" clId="{7074F7B1-0BD3-4EC0-95CD-1A9BCCA199B0}" dt="2024-10-24T03:45:32.182" v="1402"/>
          <ac:spMkLst>
            <pc:docMk/>
            <pc:sldMk cId="2560662904" sldId="370"/>
            <ac:spMk id="3" creationId="{7E43CD45-FCE4-7A80-E926-1F8F24E6834C}"/>
          </ac:spMkLst>
        </pc:spChg>
        <pc:picChg chg="add mod">
          <ac:chgData name="정태원" userId="b83db6e7-9ffa-471f-b7f6-89d85b45c552" providerId="ADAL" clId="{7074F7B1-0BD3-4EC0-95CD-1A9BCCA199B0}" dt="2024-10-24T03:45:26.046" v="1398"/>
          <ac:picMkLst>
            <pc:docMk/>
            <pc:sldMk cId="2560662904" sldId="370"/>
            <ac:picMk id="2" creationId="{0C3A1246-AEF0-96A4-CF3A-CF2C7D02B579}"/>
          </ac:picMkLst>
        </pc:picChg>
        <pc:picChg chg="del">
          <ac:chgData name="정태원" userId="b83db6e7-9ffa-471f-b7f6-89d85b45c552" providerId="ADAL" clId="{7074F7B1-0BD3-4EC0-95CD-1A9BCCA199B0}" dt="2024-10-22T02:14:21.365" v="412"/>
          <ac:picMkLst>
            <pc:docMk/>
            <pc:sldMk cId="2560662904" sldId="370"/>
            <ac:picMk id="2" creationId="{D0821F73-5CE9-193B-BE46-F2587EF4627C}"/>
          </ac:picMkLst>
        </pc:picChg>
        <pc:picChg chg="add del mod ord">
          <ac:chgData name="정태원" userId="b83db6e7-9ffa-471f-b7f6-89d85b45c552" providerId="ADAL" clId="{7074F7B1-0BD3-4EC0-95CD-1A9BCCA199B0}" dt="2024-10-22T02:14:21.365" v="412"/>
          <ac:picMkLst>
            <pc:docMk/>
            <pc:sldMk cId="2560662904" sldId="370"/>
            <ac:picMk id="3" creationId="{232DFBC0-D082-ACFE-9BA1-69A5EDA6DB1D}"/>
          </ac:picMkLst>
        </pc:picChg>
        <pc:picChg chg="del mod modCrop">
          <ac:chgData name="정태원" userId="b83db6e7-9ffa-471f-b7f6-89d85b45c552" providerId="ADAL" clId="{7074F7B1-0BD3-4EC0-95CD-1A9BCCA199B0}" dt="2024-10-24T03:45:02.677" v="1393" actId="21"/>
          <ac:picMkLst>
            <pc:docMk/>
            <pc:sldMk cId="2560662904" sldId="370"/>
            <ac:picMk id="4" creationId="{9EAE7304-37DA-2B58-9082-A3D321A3AE0D}"/>
          </ac:picMkLst>
        </pc:picChg>
        <pc:picChg chg="add del mod">
          <ac:chgData name="정태원" userId="b83db6e7-9ffa-471f-b7f6-89d85b45c552" providerId="ADAL" clId="{7074F7B1-0BD3-4EC0-95CD-1A9BCCA199B0}" dt="2024-10-24T03:45:31.514" v="1401" actId="21"/>
          <ac:picMkLst>
            <pc:docMk/>
            <pc:sldMk cId="2560662904" sldId="370"/>
            <ac:picMk id="5" creationId="{36835CF1-090D-C7A4-59C9-3A575A85BD91}"/>
          </ac:picMkLst>
        </pc:picChg>
        <pc:picChg chg="add mod">
          <ac:chgData name="정태원" userId="b83db6e7-9ffa-471f-b7f6-89d85b45c552" providerId="ADAL" clId="{7074F7B1-0BD3-4EC0-95CD-1A9BCCA199B0}" dt="2024-10-24T03:45:32.182" v="1402"/>
          <ac:picMkLst>
            <pc:docMk/>
            <pc:sldMk cId="2560662904" sldId="370"/>
            <ac:picMk id="6" creationId="{36835CF1-090D-C7A4-59C9-3A575A85BD91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27:41.840" v="1089"/>
        <pc:sldMkLst>
          <pc:docMk/>
          <pc:sldMk cId="2427836311" sldId="371"/>
        </pc:sldMkLst>
        <pc:spChg chg="add del mod ord">
          <ac:chgData name="정태원" userId="b83db6e7-9ffa-471f-b7f6-89d85b45c552" providerId="ADAL" clId="{7074F7B1-0BD3-4EC0-95CD-1A9BCCA199B0}" dt="2024-10-24T03:27:41.840" v="1089"/>
          <ac:spMkLst>
            <pc:docMk/>
            <pc:sldMk cId="2427836311" sldId="371"/>
            <ac:spMk id="5" creationId="{B9FE9941-BA99-2F00-0CB0-44877910E0A4}"/>
          </ac:spMkLst>
        </pc:spChg>
        <pc:picChg chg="add del">
          <ac:chgData name="정태원" userId="b83db6e7-9ffa-471f-b7f6-89d85b45c552" providerId="ADAL" clId="{7074F7B1-0BD3-4EC0-95CD-1A9BCCA199B0}" dt="2024-10-24T03:27:41.122" v="1088" actId="21"/>
          <ac:picMkLst>
            <pc:docMk/>
            <pc:sldMk cId="2427836311" sldId="371"/>
            <ac:picMk id="4" creationId="{C53500A8-9DEC-FB15-6B83-6BFC870EE181}"/>
          </ac:picMkLst>
        </pc:picChg>
        <pc:picChg chg="add mod">
          <ac:chgData name="정태원" userId="b83db6e7-9ffa-471f-b7f6-89d85b45c552" providerId="ADAL" clId="{7074F7B1-0BD3-4EC0-95CD-1A9BCCA199B0}" dt="2024-10-24T03:27:41.840" v="1089"/>
          <ac:picMkLst>
            <pc:docMk/>
            <pc:sldMk cId="2427836311" sldId="371"/>
            <ac:picMk id="6" creationId="{C53500A8-9DEC-FB15-6B83-6BFC870EE181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28:11.143" v="1099"/>
        <pc:sldMkLst>
          <pc:docMk/>
          <pc:sldMk cId="1523300604" sldId="372"/>
        </pc:sldMkLst>
        <pc:spChg chg="add del mod ord">
          <ac:chgData name="정태원" userId="b83db6e7-9ffa-471f-b7f6-89d85b45c552" providerId="ADAL" clId="{7074F7B1-0BD3-4EC0-95CD-1A9BCCA199B0}" dt="2024-10-24T03:28:11.143" v="1099"/>
          <ac:spMkLst>
            <pc:docMk/>
            <pc:sldMk cId="1523300604" sldId="372"/>
            <ac:spMk id="34" creationId="{1E143638-D327-744D-F6A5-13A0A11B22C5}"/>
          </ac:spMkLst>
        </pc:spChg>
        <pc:picChg chg="del">
          <ac:chgData name="정태원" userId="b83db6e7-9ffa-471f-b7f6-89d85b45c552" providerId="ADAL" clId="{7074F7B1-0BD3-4EC0-95CD-1A9BCCA199B0}" dt="2024-10-24T03:28:06.951" v="1097" actId="478"/>
          <ac:picMkLst>
            <pc:docMk/>
            <pc:sldMk cId="1523300604" sldId="372"/>
            <ac:picMk id="32" creationId="{BD1AC332-F052-3FFF-D52B-AF844DF55096}"/>
          </ac:picMkLst>
        </pc:picChg>
        <pc:picChg chg="add mod">
          <ac:chgData name="정태원" userId="b83db6e7-9ffa-471f-b7f6-89d85b45c552" providerId="ADAL" clId="{7074F7B1-0BD3-4EC0-95CD-1A9BCCA199B0}" dt="2024-10-24T03:28:11.143" v="1099"/>
          <ac:picMkLst>
            <pc:docMk/>
            <pc:sldMk cId="1523300604" sldId="372"/>
            <ac:picMk id="36" creationId="{063FD7A5-7621-47AD-D909-FD30DC753F07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31:10.289" v="1130"/>
        <pc:sldMkLst>
          <pc:docMk/>
          <pc:sldMk cId="103631517" sldId="373"/>
        </pc:sldMkLst>
        <pc:spChg chg="ord">
          <ac:chgData name="정태원" userId="b83db6e7-9ffa-471f-b7f6-89d85b45c552" providerId="ADAL" clId="{7074F7B1-0BD3-4EC0-95CD-1A9BCCA199B0}" dt="2024-10-24T03:30:56.945" v="1122" actId="167"/>
          <ac:spMkLst>
            <pc:docMk/>
            <pc:sldMk cId="103631517" sldId="373"/>
            <ac:spMk id="2" creationId="{441FD068-409A-425B-A0C7-1B8A8B6FCD08}"/>
          </ac:spMkLst>
        </pc:spChg>
        <pc:spChg chg="add del mod ord">
          <ac:chgData name="정태원" userId="b83db6e7-9ffa-471f-b7f6-89d85b45c552" providerId="ADAL" clId="{7074F7B1-0BD3-4EC0-95CD-1A9BCCA199B0}" dt="2024-10-24T03:31:10.289" v="1130"/>
          <ac:spMkLst>
            <pc:docMk/>
            <pc:sldMk cId="103631517" sldId="373"/>
            <ac:spMk id="5" creationId="{E03FFFB9-D0EF-2AA8-5FB3-B3E966E2496F}"/>
          </ac:spMkLst>
        </pc:spChg>
        <pc:spChg chg="add del mod ord">
          <ac:chgData name="정태원" userId="b83db6e7-9ffa-471f-b7f6-89d85b45c552" providerId="ADAL" clId="{7074F7B1-0BD3-4EC0-95CD-1A9BCCA199B0}" dt="2024-10-24T03:31:04.057" v="1124"/>
          <ac:spMkLst>
            <pc:docMk/>
            <pc:sldMk cId="103631517" sldId="373"/>
            <ac:spMk id="6" creationId="{14BF12A8-DA70-6BA3-C478-BB1995A0A8E0}"/>
          </ac:spMkLst>
        </pc:spChg>
        <pc:spChg chg="add del mod ord">
          <ac:chgData name="정태원" userId="b83db6e7-9ffa-471f-b7f6-89d85b45c552" providerId="ADAL" clId="{7074F7B1-0BD3-4EC0-95CD-1A9BCCA199B0}" dt="2024-10-24T03:31:07.263" v="1127"/>
          <ac:spMkLst>
            <pc:docMk/>
            <pc:sldMk cId="103631517" sldId="373"/>
            <ac:spMk id="7" creationId="{47F999C9-7F20-DD4D-21B0-9AD02784CC58}"/>
          </ac:spMkLst>
        </pc:spChg>
        <pc:picChg chg="del mod">
          <ac:chgData name="정태원" userId="b83db6e7-9ffa-471f-b7f6-89d85b45c552" providerId="ADAL" clId="{7074F7B1-0BD3-4EC0-95CD-1A9BCCA199B0}" dt="2024-10-24T03:31:08.387" v="1129" actId="21"/>
          <ac:picMkLst>
            <pc:docMk/>
            <pc:sldMk cId="103631517" sldId="373"/>
            <ac:picMk id="4" creationId="{8C44E43E-6B60-A9B2-9CA7-C75162558592}"/>
          </ac:picMkLst>
        </pc:picChg>
        <pc:picChg chg="add mod">
          <ac:chgData name="정태원" userId="b83db6e7-9ffa-471f-b7f6-89d85b45c552" providerId="ADAL" clId="{7074F7B1-0BD3-4EC0-95CD-1A9BCCA199B0}" dt="2024-10-24T03:31:04.057" v="1124"/>
          <ac:picMkLst>
            <pc:docMk/>
            <pc:sldMk cId="103631517" sldId="373"/>
            <ac:picMk id="8" creationId="{E39DE52C-664A-4381-9279-1A5784203212}"/>
          </ac:picMkLst>
        </pc:picChg>
        <pc:picChg chg="add mod">
          <ac:chgData name="정태원" userId="b83db6e7-9ffa-471f-b7f6-89d85b45c552" providerId="ADAL" clId="{7074F7B1-0BD3-4EC0-95CD-1A9BCCA199B0}" dt="2024-10-24T03:31:07.263" v="1127"/>
          <ac:picMkLst>
            <pc:docMk/>
            <pc:sldMk cId="103631517" sldId="373"/>
            <ac:picMk id="9" creationId="{C9BDF37B-30F0-48E0-9AFE-8132B29201E8}"/>
          </ac:picMkLst>
        </pc:picChg>
        <pc:picChg chg="add mod">
          <ac:chgData name="정태원" userId="b83db6e7-9ffa-471f-b7f6-89d85b45c552" providerId="ADAL" clId="{7074F7B1-0BD3-4EC0-95CD-1A9BCCA199B0}" dt="2024-10-24T03:31:10.289" v="1130"/>
          <ac:picMkLst>
            <pc:docMk/>
            <pc:sldMk cId="103631517" sldId="373"/>
            <ac:picMk id="10" creationId="{8C44E43E-6B60-A9B2-9CA7-C75162558592}"/>
          </ac:picMkLst>
        </pc:picChg>
        <pc:picChg chg="del">
          <ac:chgData name="정태원" userId="b83db6e7-9ffa-471f-b7f6-89d85b45c552" providerId="ADAL" clId="{7074F7B1-0BD3-4EC0-95CD-1A9BCCA199B0}" dt="2024-10-24T03:30:58.881" v="1123" actId="21"/>
          <ac:picMkLst>
            <pc:docMk/>
            <pc:sldMk cId="103631517" sldId="373"/>
            <ac:picMk id="44" creationId="{E39DE52C-664A-4381-9279-1A5784203212}"/>
          </ac:picMkLst>
        </pc:picChg>
        <pc:picChg chg="del mod">
          <ac:chgData name="정태원" userId="b83db6e7-9ffa-471f-b7f6-89d85b45c552" providerId="ADAL" clId="{7074F7B1-0BD3-4EC0-95CD-1A9BCCA199B0}" dt="2024-10-24T03:31:05.246" v="1126" actId="21"/>
          <ac:picMkLst>
            <pc:docMk/>
            <pc:sldMk cId="103631517" sldId="373"/>
            <ac:picMk id="47" creationId="{C9BDF37B-30F0-48E0-9AFE-8132B29201E8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343069626" sldId="374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517021363" sldId="375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811939273" sldId="376"/>
        </pc:sldMkLst>
      </pc:sldChg>
      <pc:sldChg chg="addSp delSp modSp mod chgLayout">
        <pc:chgData name="정태원" userId="b83db6e7-9ffa-471f-b7f6-89d85b45c552" providerId="ADAL" clId="{7074F7B1-0BD3-4EC0-95CD-1A9BCCA199B0}" dt="2024-10-24T04:46:34.937" v="1448"/>
        <pc:sldMkLst>
          <pc:docMk/>
          <pc:sldMk cId="3305884846" sldId="377"/>
        </pc:sldMkLst>
        <pc:spChg chg="add del mod ord">
          <ac:chgData name="정태원" userId="b83db6e7-9ffa-471f-b7f6-89d85b45c552" providerId="ADAL" clId="{7074F7B1-0BD3-4EC0-95CD-1A9BCCA199B0}" dt="2024-10-24T04:46:34.937" v="1448"/>
          <ac:spMkLst>
            <pc:docMk/>
            <pc:sldMk cId="3305884846" sldId="377"/>
            <ac:spMk id="3" creationId="{B9BF5293-814C-51C2-DAAF-40768CD74F24}"/>
          </ac:spMkLst>
        </pc:spChg>
        <pc:picChg chg="add del">
          <ac:chgData name="정태원" userId="b83db6e7-9ffa-471f-b7f6-89d85b45c552" providerId="ADAL" clId="{7074F7B1-0BD3-4EC0-95CD-1A9BCCA199B0}" dt="2024-10-24T04:46:04.291" v="1436" actId="21"/>
          <ac:picMkLst>
            <pc:docMk/>
            <pc:sldMk cId="3305884846" sldId="377"/>
            <ac:picMk id="2" creationId="{4A6361A8-41BC-0E9E-6EB6-753291518311}"/>
          </ac:picMkLst>
        </pc:picChg>
        <pc:picChg chg="add mod">
          <ac:chgData name="정태원" userId="b83db6e7-9ffa-471f-b7f6-89d85b45c552" providerId="ADAL" clId="{7074F7B1-0BD3-4EC0-95CD-1A9BCCA199B0}" dt="2024-10-24T04:46:34.937" v="1448"/>
          <ac:picMkLst>
            <pc:docMk/>
            <pc:sldMk cId="3305884846" sldId="377"/>
            <ac:picMk id="4" creationId="{4A6361A8-41BC-0E9E-6EB6-753291518311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21:52.209" v="982" actId="21"/>
        <pc:sldMkLst>
          <pc:docMk/>
          <pc:sldMk cId="2037159718" sldId="378"/>
        </pc:sldMkLst>
        <pc:spChg chg="add del mod ord">
          <ac:chgData name="정태원" userId="b83db6e7-9ffa-471f-b7f6-89d85b45c552" providerId="ADAL" clId="{7074F7B1-0BD3-4EC0-95CD-1A9BCCA199B0}" dt="2024-10-24T03:20:48.977" v="972"/>
          <ac:spMkLst>
            <pc:docMk/>
            <pc:sldMk cId="2037159718" sldId="378"/>
            <ac:spMk id="4" creationId="{0DFBCA9E-BF4A-E194-065C-ED9CB5058289}"/>
          </ac:spMkLst>
        </pc:spChg>
        <pc:spChg chg="add del mod ord">
          <ac:chgData name="정태원" userId="b83db6e7-9ffa-471f-b7f6-89d85b45c552" providerId="ADAL" clId="{7074F7B1-0BD3-4EC0-95CD-1A9BCCA199B0}" dt="2024-10-24T03:20:50.391" v="974"/>
          <ac:spMkLst>
            <pc:docMk/>
            <pc:sldMk cId="2037159718" sldId="378"/>
            <ac:spMk id="6" creationId="{5EF59327-46DD-D960-8C60-74C8EBA3B8A1}"/>
          </ac:spMkLst>
        </pc:spChg>
        <pc:spChg chg="add del mod">
          <ac:chgData name="정태원" userId="b83db6e7-9ffa-471f-b7f6-89d85b45c552" providerId="ADAL" clId="{7074F7B1-0BD3-4EC0-95CD-1A9BCCA199B0}" dt="2024-10-24T03:21:29.450" v="978" actId="478"/>
          <ac:spMkLst>
            <pc:docMk/>
            <pc:sldMk cId="2037159718" sldId="378"/>
            <ac:spMk id="12" creationId="{450A30E4-4669-3627-F670-2F1AF751866E}"/>
          </ac:spMkLst>
        </pc:spChg>
        <pc:spChg chg="add del mod">
          <ac:chgData name="정태원" userId="b83db6e7-9ffa-471f-b7f6-89d85b45c552" providerId="ADAL" clId="{7074F7B1-0BD3-4EC0-95CD-1A9BCCA199B0}" dt="2024-10-24T03:21:32.447" v="980" actId="478"/>
          <ac:spMkLst>
            <pc:docMk/>
            <pc:sldMk cId="2037159718" sldId="378"/>
            <ac:spMk id="14" creationId="{1BA553F9-0C55-956E-C996-265A84F41B53}"/>
          </ac:spMkLst>
        </pc:spChg>
        <pc:spChg chg="add del mod">
          <ac:chgData name="정태원" userId="b83db6e7-9ffa-471f-b7f6-89d85b45c552" providerId="ADAL" clId="{7074F7B1-0BD3-4EC0-95CD-1A9BCCA199B0}" dt="2024-10-24T03:21:52.209" v="982" actId="21"/>
          <ac:spMkLst>
            <pc:docMk/>
            <pc:sldMk cId="2037159718" sldId="378"/>
            <ac:spMk id="16" creationId="{DBCE5FFE-CBDA-7788-77F1-CCFA9E62AEDB}"/>
          </ac:spMkLst>
        </pc:spChg>
        <pc:picChg chg="del">
          <ac:chgData name="정태원" userId="b83db6e7-9ffa-471f-b7f6-89d85b45c552" providerId="ADAL" clId="{7074F7B1-0BD3-4EC0-95CD-1A9BCCA199B0}" dt="2024-10-24T03:20:15.637" v="957" actId="21"/>
          <ac:picMkLst>
            <pc:docMk/>
            <pc:sldMk cId="2037159718" sldId="378"/>
            <ac:picMk id="3" creationId="{0B450CD5-FFCA-FC31-2081-25FEC54C1554}"/>
          </ac:picMkLst>
        </pc:picChg>
        <pc:picChg chg="del">
          <ac:chgData name="정태원" userId="b83db6e7-9ffa-471f-b7f6-89d85b45c552" providerId="ADAL" clId="{7074F7B1-0BD3-4EC0-95CD-1A9BCCA199B0}" dt="2024-10-24T03:20:15.637" v="957" actId="21"/>
          <ac:picMkLst>
            <pc:docMk/>
            <pc:sldMk cId="2037159718" sldId="378"/>
            <ac:picMk id="5" creationId="{B9FED8C3-7AAA-CE41-F9C9-284A06702212}"/>
          </ac:picMkLst>
        </pc:picChg>
        <pc:picChg chg="add del mod">
          <ac:chgData name="정태원" userId="b83db6e7-9ffa-471f-b7f6-89d85b45c552" providerId="ADAL" clId="{7074F7B1-0BD3-4EC0-95CD-1A9BCCA199B0}" dt="2024-10-24T03:20:49.796" v="973" actId="21"/>
          <ac:picMkLst>
            <pc:docMk/>
            <pc:sldMk cId="2037159718" sldId="378"/>
            <ac:picMk id="7" creationId="{0B450CD5-FFCA-FC31-2081-25FEC54C1554}"/>
          </ac:picMkLst>
        </pc:picChg>
        <pc:picChg chg="add del mod">
          <ac:chgData name="정태원" userId="b83db6e7-9ffa-471f-b7f6-89d85b45c552" providerId="ADAL" clId="{7074F7B1-0BD3-4EC0-95CD-1A9BCCA199B0}" dt="2024-10-24T03:20:48.023" v="971" actId="21"/>
          <ac:picMkLst>
            <pc:docMk/>
            <pc:sldMk cId="2037159718" sldId="378"/>
            <ac:picMk id="8" creationId="{B9FED8C3-7AAA-CE41-F9C9-284A06702212}"/>
          </ac:picMkLst>
        </pc:picChg>
        <pc:picChg chg="add del mod">
          <ac:chgData name="정태원" userId="b83db6e7-9ffa-471f-b7f6-89d85b45c552" providerId="ADAL" clId="{7074F7B1-0BD3-4EC0-95CD-1A9BCCA199B0}" dt="2024-10-24T03:21:52.209" v="982" actId="21"/>
          <ac:picMkLst>
            <pc:docMk/>
            <pc:sldMk cId="2037159718" sldId="378"/>
            <ac:picMk id="9" creationId="{B9FED8C3-7AAA-CE41-F9C9-284A06702212}"/>
          </ac:picMkLst>
        </pc:picChg>
        <pc:picChg chg="add mod">
          <ac:chgData name="정태원" userId="b83db6e7-9ffa-471f-b7f6-89d85b45c552" providerId="ADAL" clId="{7074F7B1-0BD3-4EC0-95CD-1A9BCCA199B0}" dt="2024-10-24T03:20:50.391" v="974"/>
          <ac:picMkLst>
            <pc:docMk/>
            <pc:sldMk cId="2037159718" sldId="378"/>
            <ac:picMk id="10" creationId="{0B450CD5-FFCA-FC31-2081-25FEC54C1554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22:27.105" v="996"/>
        <pc:sldMkLst>
          <pc:docMk/>
          <pc:sldMk cId="823366098" sldId="379"/>
        </pc:sldMkLst>
        <pc:spChg chg="add del mod ord">
          <ac:chgData name="정태원" userId="b83db6e7-9ffa-471f-b7f6-89d85b45c552" providerId="ADAL" clId="{7074F7B1-0BD3-4EC0-95CD-1A9BCCA199B0}" dt="2024-10-24T03:22:27.105" v="996"/>
          <ac:spMkLst>
            <pc:docMk/>
            <pc:sldMk cId="823366098" sldId="379"/>
            <ac:spMk id="4" creationId="{AE37F2D2-4B46-3B0D-8F63-2F3B498EFBB0}"/>
          </ac:spMkLst>
        </pc:spChg>
        <pc:picChg chg="del">
          <ac:chgData name="정태원" userId="b83db6e7-9ffa-471f-b7f6-89d85b45c552" providerId="ADAL" clId="{7074F7B1-0BD3-4EC0-95CD-1A9BCCA199B0}" dt="2024-10-24T03:21:57.052" v="983" actId="21"/>
          <ac:picMkLst>
            <pc:docMk/>
            <pc:sldMk cId="823366098" sldId="379"/>
            <ac:picMk id="3" creationId="{4FFB3832-3C0E-A154-FCB0-BCA50AE5496D}"/>
          </ac:picMkLst>
        </pc:picChg>
        <pc:picChg chg="add mod">
          <ac:chgData name="정태원" userId="b83db6e7-9ffa-471f-b7f6-89d85b45c552" providerId="ADAL" clId="{7074F7B1-0BD3-4EC0-95CD-1A9BCCA199B0}" dt="2024-10-24T03:22:27.105" v="996"/>
          <ac:picMkLst>
            <pc:docMk/>
            <pc:sldMk cId="823366098" sldId="379"/>
            <ac:picMk id="5" creationId="{4FFB3832-3C0E-A154-FCB0-BCA50AE5496D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075601217" sldId="380"/>
        </pc:sldMkLst>
      </pc:sldChg>
      <pc:sldChg chg="addSp delSp modSp mod chgLayout">
        <pc:chgData name="정태원" userId="b83db6e7-9ffa-471f-b7f6-89d85b45c552" providerId="ADAL" clId="{7074F7B1-0BD3-4EC0-95CD-1A9BCCA199B0}" dt="2024-10-24T03:23:23.802" v="1013" actId="167"/>
        <pc:sldMkLst>
          <pc:docMk/>
          <pc:sldMk cId="3602264850" sldId="381"/>
        </pc:sldMkLst>
        <pc:spChg chg="add del mod ord">
          <ac:chgData name="정태원" userId="b83db6e7-9ffa-471f-b7f6-89d85b45c552" providerId="ADAL" clId="{7074F7B1-0BD3-4EC0-95CD-1A9BCCA199B0}" dt="2024-10-24T03:23:19.959" v="1012"/>
          <ac:spMkLst>
            <pc:docMk/>
            <pc:sldMk cId="3602264850" sldId="381"/>
            <ac:spMk id="13" creationId="{CF74A600-F174-EE66-0145-73EC05508A74}"/>
          </ac:spMkLst>
        </pc:spChg>
        <pc:picChg chg="del">
          <ac:chgData name="정태원" userId="b83db6e7-9ffa-471f-b7f6-89d85b45c552" providerId="ADAL" clId="{7074F7B1-0BD3-4EC0-95CD-1A9BCCA199B0}" dt="2024-10-24T03:22:35.549" v="997" actId="21"/>
          <ac:picMkLst>
            <pc:docMk/>
            <pc:sldMk cId="3602264850" sldId="381"/>
            <ac:picMk id="12" creationId="{5563EE09-47A9-43FA-9143-DDC1C9DBB925}"/>
          </ac:picMkLst>
        </pc:picChg>
        <pc:picChg chg="add del mod">
          <ac:chgData name="정태원" userId="b83db6e7-9ffa-471f-b7f6-89d85b45c552" providerId="ADAL" clId="{7074F7B1-0BD3-4EC0-95CD-1A9BCCA199B0}" dt="2024-10-24T03:23:19.185" v="1011" actId="21"/>
          <ac:picMkLst>
            <pc:docMk/>
            <pc:sldMk cId="3602264850" sldId="381"/>
            <ac:picMk id="14" creationId="{CF4695F8-02BF-94B7-BCC2-2DA1044404A9}"/>
          </ac:picMkLst>
        </pc:picChg>
        <pc:picChg chg="add mod ord">
          <ac:chgData name="정태원" userId="b83db6e7-9ffa-471f-b7f6-89d85b45c552" providerId="ADAL" clId="{7074F7B1-0BD3-4EC0-95CD-1A9BCCA199B0}" dt="2024-10-24T03:23:23.802" v="1013" actId="167"/>
          <ac:picMkLst>
            <pc:docMk/>
            <pc:sldMk cId="3602264850" sldId="381"/>
            <ac:picMk id="15" creationId="{CF4695F8-02BF-94B7-BCC2-2DA1044404A9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214063981" sldId="382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452639352" sldId="383"/>
        </pc:sldMkLst>
      </pc:sldChg>
      <pc:sldChg chg="addSp delSp modSp mod chgLayout">
        <pc:chgData name="정태원" userId="b83db6e7-9ffa-471f-b7f6-89d85b45c552" providerId="ADAL" clId="{7074F7B1-0BD3-4EC0-95CD-1A9BCCA199B0}" dt="2024-10-24T03:33:00.306" v="1150"/>
        <pc:sldMkLst>
          <pc:docMk/>
          <pc:sldMk cId="3846344827" sldId="384"/>
        </pc:sldMkLst>
        <pc:spChg chg="add del mod ord">
          <ac:chgData name="정태원" userId="b83db6e7-9ffa-471f-b7f6-89d85b45c552" providerId="ADAL" clId="{7074F7B1-0BD3-4EC0-95CD-1A9BCCA199B0}" dt="2024-10-24T03:32:58.717" v="1148"/>
          <ac:spMkLst>
            <pc:docMk/>
            <pc:sldMk cId="3846344827" sldId="384"/>
            <ac:spMk id="5" creationId="{48C6ACFA-35B7-9F75-46D8-E6D7004C0A5A}"/>
          </ac:spMkLst>
        </pc:spChg>
        <pc:spChg chg="add del mod ord">
          <ac:chgData name="정태원" userId="b83db6e7-9ffa-471f-b7f6-89d85b45c552" providerId="ADAL" clId="{7074F7B1-0BD3-4EC0-95CD-1A9BCCA199B0}" dt="2024-10-24T03:33:00.306" v="1150"/>
          <ac:spMkLst>
            <pc:docMk/>
            <pc:sldMk cId="3846344827" sldId="384"/>
            <ac:spMk id="7" creationId="{5349790C-0291-0C65-522B-2C5655533879}"/>
          </ac:spMkLst>
        </pc:spChg>
        <pc:picChg chg="del mod">
          <ac:chgData name="정태원" userId="b83db6e7-9ffa-471f-b7f6-89d85b45c552" providerId="ADAL" clId="{7074F7B1-0BD3-4EC0-95CD-1A9BCCA199B0}" dt="2024-10-24T03:32:58.015" v="1147" actId="21"/>
          <ac:picMkLst>
            <pc:docMk/>
            <pc:sldMk cId="3846344827" sldId="384"/>
            <ac:picMk id="4" creationId="{DC3BC0FF-77CA-EBB2-CE9A-41C904868261}"/>
          </ac:picMkLst>
        </pc:picChg>
        <pc:picChg chg="del">
          <ac:chgData name="정태원" userId="b83db6e7-9ffa-471f-b7f6-89d85b45c552" providerId="ADAL" clId="{7074F7B1-0BD3-4EC0-95CD-1A9BCCA199B0}" dt="2024-10-24T03:32:59.615" v="1149" actId="21"/>
          <ac:picMkLst>
            <pc:docMk/>
            <pc:sldMk cId="3846344827" sldId="384"/>
            <ac:picMk id="6" creationId="{BCFFA303-6853-5C91-F307-A2C14B219CEF}"/>
          </ac:picMkLst>
        </pc:picChg>
        <pc:picChg chg="add mod">
          <ac:chgData name="정태원" userId="b83db6e7-9ffa-471f-b7f6-89d85b45c552" providerId="ADAL" clId="{7074F7B1-0BD3-4EC0-95CD-1A9BCCA199B0}" dt="2024-10-24T03:32:58.717" v="1148"/>
          <ac:picMkLst>
            <pc:docMk/>
            <pc:sldMk cId="3846344827" sldId="384"/>
            <ac:picMk id="8" creationId="{DC3BC0FF-77CA-EBB2-CE9A-41C904868261}"/>
          </ac:picMkLst>
        </pc:picChg>
        <pc:picChg chg="add mod">
          <ac:chgData name="정태원" userId="b83db6e7-9ffa-471f-b7f6-89d85b45c552" providerId="ADAL" clId="{7074F7B1-0BD3-4EC0-95CD-1A9BCCA199B0}" dt="2024-10-24T03:33:00.306" v="1150"/>
          <ac:picMkLst>
            <pc:docMk/>
            <pc:sldMk cId="3846344827" sldId="384"/>
            <ac:picMk id="9" creationId="{BCFFA303-6853-5C91-F307-A2C14B219CEF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744293158" sldId="385"/>
        </pc:sldMkLst>
      </pc:sldChg>
      <pc:sldChg chg="addSp delSp modSp mod chgLayout">
        <pc:chgData name="정태원" userId="b83db6e7-9ffa-471f-b7f6-89d85b45c552" providerId="ADAL" clId="{7074F7B1-0BD3-4EC0-95CD-1A9BCCA199B0}" dt="2024-10-24T03:13:20.576" v="857" actId="478"/>
        <pc:sldMkLst>
          <pc:docMk/>
          <pc:sldMk cId="2794590607" sldId="386"/>
        </pc:sldMkLst>
        <pc:spChg chg="add del mod ord">
          <ac:chgData name="정태원" userId="b83db6e7-9ffa-471f-b7f6-89d85b45c552" providerId="ADAL" clId="{7074F7B1-0BD3-4EC0-95CD-1A9BCCA199B0}" dt="2024-10-24T03:13:17.813" v="855"/>
          <ac:spMkLst>
            <pc:docMk/>
            <pc:sldMk cId="2794590607" sldId="386"/>
            <ac:spMk id="32" creationId="{D38160B2-710F-7C85-AF35-428D9B89FFE5}"/>
          </ac:spMkLst>
        </pc:spChg>
        <pc:spChg chg="add del mod ord">
          <ac:chgData name="정태원" userId="b83db6e7-9ffa-471f-b7f6-89d85b45c552" providerId="ADAL" clId="{7074F7B1-0BD3-4EC0-95CD-1A9BCCA199B0}" dt="2024-10-23T00:33:02.752" v="721"/>
          <ac:spMkLst>
            <pc:docMk/>
            <pc:sldMk cId="2794590607" sldId="386"/>
            <ac:spMk id="42" creationId="{7AE2E2A4-7B1E-B5ED-AC46-7881EA6DDA6F}"/>
          </ac:spMkLst>
        </pc:spChg>
        <pc:spChg chg="add del mod">
          <ac:chgData name="정태원" userId="b83db6e7-9ffa-471f-b7f6-89d85b45c552" providerId="ADAL" clId="{7074F7B1-0BD3-4EC0-95CD-1A9BCCA199B0}" dt="2024-10-24T03:13:20.576" v="857" actId="478"/>
          <ac:spMkLst>
            <pc:docMk/>
            <pc:sldMk cId="2794590607" sldId="386"/>
            <ac:spMk id="45" creationId="{07C0340D-C81F-AB7C-8A2A-020EAEE1CCC7}"/>
          </ac:spMkLst>
        </pc:spChg>
        <pc:picChg chg="del">
          <ac:chgData name="정태원" userId="b83db6e7-9ffa-471f-b7f6-89d85b45c552" providerId="ADAL" clId="{7074F7B1-0BD3-4EC0-95CD-1A9BCCA199B0}" dt="2024-10-23T00:32:57.097" v="719" actId="21"/>
          <ac:picMkLst>
            <pc:docMk/>
            <pc:sldMk cId="2794590607" sldId="386"/>
            <ac:picMk id="32" creationId="{06932413-148E-917F-E565-988266D6C0FC}"/>
          </ac:picMkLst>
        </pc:picChg>
        <pc:picChg chg="add del mod">
          <ac:chgData name="정태원" userId="b83db6e7-9ffa-471f-b7f6-89d85b45c552" providerId="ADAL" clId="{7074F7B1-0BD3-4EC0-95CD-1A9BCCA199B0}" dt="2024-10-24T03:13:20.576" v="857" actId="478"/>
          <ac:picMkLst>
            <pc:docMk/>
            <pc:sldMk cId="2794590607" sldId="386"/>
            <ac:picMk id="42" creationId="{06932413-148E-917F-E565-988266D6C0FC}"/>
          </ac:picMkLst>
        </pc:picChg>
        <pc:picChg chg="add del mod ord">
          <ac:chgData name="정태원" userId="b83db6e7-9ffa-471f-b7f6-89d85b45c552" providerId="ADAL" clId="{7074F7B1-0BD3-4EC0-95CD-1A9BCCA199B0}" dt="2024-10-24T03:13:12.222" v="853" actId="21"/>
          <ac:picMkLst>
            <pc:docMk/>
            <pc:sldMk cId="2794590607" sldId="386"/>
            <ac:picMk id="43" creationId="{06932413-148E-917F-E565-988266D6C0FC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15:00.734" v="876"/>
        <pc:sldMkLst>
          <pc:docMk/>
          <pc:sldMk cId="2061594568" sldId="387"/>
        </pc:sldMkLst>
        <pc:spChg chg="add del mod ord">
          <ac:chgData name="정태원" userId="b83db6e7-9ffa-471f-b7f6-89d85b45c552" providerId="ADAL" clId="{7074F7B1-0BD3-4EC0-95CD-1A9BCCA199B0}" dt="2024-10-24T03:15:00.734" v="876"/>
          <ac:spMkLst>
            <pc:docMk/>
            <pc:sldMk cId="2061594568" sldId="387"/>
            <ac:spMk id="5" creationId="{4EFC024B-79C6-89AB-3A06-06E38AEA1150}"/>
          </ac:spMkLst>
        </pc:spChg>
        <pc:spChg chg="mod">
          <ac:chgData name="정태원" userId="b83db6e7-9ffa-471f-b7f6-89d85b45c552" providerId="ADAL" clId="{7074F7B1-0BD3-4EC0-95CD-1A9BCCA199B0}" dt="2024-10-24T03:13:41.988" v="861" actId="1076"/>
          <ac:spMkLst>
            <pc:docMk/>
            <pc:sldMk cId="2061594568" sldId="387"/>
            <ac:spMk id="48" creationId="{658D0A6D-08B8-4B61-9E92-3380D229318F}"/>
          </ac:spMkLst>
        </pc:spChg>
        <pc:picChg chg="del mod">
          <ac:chgData name="정태원" userId="b83db6e7-9ffa-471f-b7f6-89d85b45c552" providerId="ADAL" clId="{7074F7B1-0BD3-4EC0-95CD-1A9BCCA199B0}" dt="2024-10-24T03:14:56.435" v="874" actId="478"/>
          <ac:picMkLst>
            <pc:docMk/>
            <pc:sldMk cId="2061594568" sldId="387"/>
            <ac:picMk id="4" creationId="{311D2E4D-5930-B68D-EB9F-332F29FC4FFD}"/>
          </ac:picMkLst>
        </pc:picChg>
        <pc:picChg chg="add mod">
          <ac:chgData name="정태원" userId="b83db6e7-9ffa-471f-b7f6-89d85b45c552" providerId="ADAL" clId="{7074F7B1-0BD3-4EC0-95CD-1A9BCCA199B0}" dt="2024-10-24T03:15:00.734" v="876"/>
          <ac:picMkLst>
            <pc:docMk/>
            <pc:sldMk cId="2061594568" sldId="387"/>
            <ac:picMk id="6" creationId="{418633D6-EBBC-0A78-04BC-CD581450DED8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361805338" sldId="388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80948240" sldId="389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610145870" sldId="390"/>
        </pc:sldMkLst>
      </pc:sldChg>
      <pc:sldChg chg="addSp delSp modSp mod chgLayout">
        <pc:chgData name="정태원" userId="b83db6e7-9ffa-471f-b7f6-89d85b45c552" providerId="ADAL" clId="{7074F7B1-0BD3-4EC0-95CD-1A9BCCA199B0}" dt="2024-10-24T03:12:08.295" v="845" actId="478"/>
        <pc:sldMkLst>
          <pc:docMk/>
          <pc:sldMk cId="1038529118" sldId="391"/>
        </pc:sldMkLst>
        <pc:spChg chg="add del mod ord">
          <ac:chgData name="정태원" userId="b83db6e7-9ffa-471f-b7f6-89d85b45c552" providerId="ADAL" clId="{7074F7B1-0BD3-4EC0-95CD-1A9BCCA199B0}" dt="2024-10-22T02:21:00.695" v="547" actId="478"/>
          <ac:spMkLst>
            <pc:docMk/>
            <pc:sldMk cId="1038529118" sldId="391"/>
            <ac:spMk id="12" creationId="{80812797-4DEE-17FA-C725-771532195381}"/>
          </ac:spMkLst>
        </pc:spChg>
        <pc:spChg chg="add del mod ord">
          <ac:chgData name="정태원" userId="b83db6e7-9ffa-471f-b7f6-89d85b45c552" providerId="ADAL" clId="{7074F7B1-0BD3-4EC0-95CD-1A9BCCA199B0}" dt="2024-10-23T00:30:44.734" v="687" actId="700"/>
          <ac:spMkLst>
            <pc:docMk/>
            <pc:sldMk cId="1038529118" sldId="391"/>
            <ac:spMk id="12" creationId="{EAF3AAA8-2CC6-67DC-9D9F-61B2F8D9CB18}"/>
          </ac:spMkLst>
        </pc:spChg>
        <pc:spChg chg="add del mod">
          <ac:chgData name="정태원" userId="b83db6e7-9ffa-471f-b7f6-89d85b45c552" providerId="ADAL" clId="{7074F7B1-0BD3-4EC0-95CD-1A9BCCA199B0}" dt="2024-10-24T03:12:05.227" v="843"/>
          <ac:spMkLst>
            <pc:docMk/>
            <pc:sldMk cId="1038529118" sldId="391"/>
            <ac:spMk id="13" creationId="{131126FD-E1D8-6FFE-65AD-30F9F4321AB9}"/>
          </ac:spMkLst>
        </pc:spChg>
        <pc:spChg chg="add del mod ord">
          <ac:chgData name="정태원" userId="b83db6e7-9ffa-471f-b7f6-89d85b45c552" providerId="ADAL" clId="{7074F7B1-0BD3-4EC0-95CD-1A9BCCA199B0}" dt="2024-10-23T00:31:09.394" v="697"/>
          <ac:spMkLst>
            <pc:docMk/>
            <pc:sldMk cId="1038529118" sldId="391"/>
            <ac:spMk id="17" creationId="{773086D0-A866-0EF4-C5EF-5931C8A93C8A}"/>
          </ac:spMkLst>
        </pc:spChg>
        <pc:spChg chg="add del mod">
          <ac:chgData name="정태원" userId="b83db6e7-9ffa-471f-b7f6-89d85b45c552" providerId="ADAL" clId="{7074F7B1-0BD3-4EC0-95CD-1A9BCCA199B0}" dt="2024-10-24T03:12:08.295" v="845" actId="478"/>
          <ac:spMkLst>
            <pc:docMk/>
            <pc:sldMk cId="1038529118" sldId="391"/>
            <ac:spMk id="36" creationId="{4AB55967-D354-B4F9-4D56-D1A66450D681}"/>
          </ac:spMkLst>
        </pc:spChg>
        <pc:spChg chg="add del mod">
          <ac:chgData name="정태원" userId="b83db6e7-9ffa-471f-b7f6-89d85b45c552" providerId="ADAL" clId="{7074F7B1-0BD3-4EC0-95CD-1A9BCCA199B0}" dt="2024-10-23T00:31:37.485" v="706" actId="478"/>
          <ac:spMkLst>
            <pc:docMk/>
            <pc:sldMk cId="1038529118" sldId="391"/>
            <ac:spMk id="37" creationId="{7EDEA895-7209-E0E8-3647-5F544697806F}"/>
          </ac:spMkLst>
        </pc:spChg>
        <pc:picChg chg="del">
          <ac:chgData name="정태원" userId="b83db6e7-9ffa-471f-b7f6-89d85b45c552" providerId="ADAL" clId="{7074F7B1-0BD3-4EC0-95CD-1A9BCCA199B0}" dt="2024-10-23T00:30:46.105" v="688" actId="21"/>
          <ac:picMkLst>
            <pc:docMk/>
            <pc:sldMk cId="1038529118" sldId="391"/>
            <ac:picMk id="13" creationId="{77D9092E-5D22-C3DD-A462-171062F1D8F0}"/>
          </ac:picMkLst>
        </pc:picChg>
        <pc:picChg chg="add del mod">
          <ac:chgData name="정태원" userId="b83db6e7-9ffa-471f-b7f6-89d85b45c552" providerId="ADAL" clId="{7074F7B1-0BD3-4EC0-95CD-1A9BCCA199B0}" dt="2024-10-24T03:12:08.295" v="845" actId="478"/>
          <ac:picMkLst>
            <pc:docMk/>
            <pc:sldMk cId="1038529118" sldId="391"/>
            <ac:picMk id="17" creationId="{32EB3F59-DC6D-D6F3-CE86-8710FD472D18}"/>
          </ac:picMkLst>
        </pc:picChg>
        <pc:picChg chg="add del mod">
          <ac:chgData name="정태원" userId="b83db6e7-9ffa-471f-b7f6-89d85b45c552" providerId="ADAL" clId="{7074F7B1-0BD3-4EC0-95CD-1A9BCCA199B0}" dt="2024-10-23T00:31:14.023" v="701" actId="478"/>
          <ac:picMkLst>
            <pc:docMk/>
            <pc:sldMk cId="1038529118" sldId="391"/>
            <ac:picMk id="18" creationId="{77D9092E-5D22-C3DD-A462-171062F1D8F0}"/>
          </ac:picMkLst>
        </pc:picChg>
        <pc:picChg chg="add del mod ord">
          <ac:chgData name="정태원" userId="b83db6e7-9ffa-471f-b7f6-89d85b45c552" providerId="ADAL" clId="{7074F7B1-0BD3-4EC0-95CD-1A9BCCA199B0}" dt="2024-10-24T03:12:03.574" v="842" actId="478"/>
          <ac:picMkLst>
            <pc:docMk/>
            <pc:sldMk cId="1038529118" sldId="391"/>
            <ac:picMk id="35" creationId="{C67AE869-29D0-C573-AF96-5B2788D05BBD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226433207" sldId="392"/>
        </pc:sldMkLst>
      </pc:sldChg>
      <pc:sldChg chg="addSp delSp modSp mod chgLayout">
        <pc:chgData name="정태원" userId="b83db6e7-9ffa-471f-b7f6-89d85b45c552" providerId="ADAL" clId="{7074F7B1-0BD3-4EC0-95CD-1A9BCCA199B0}" dt="2024-10-24T05:13:26.568" v="1540" actId="167"/>
        <pc:sldMkLst>
          <pc:docMk/>
          <pc:sldMk cId="2099140096" sldId="393"/>
        </pc:sldMkLst>
        <pc:spChg chg="add del mod ord">
          <ac:chgData name="정태원" userId="b83db6e7-9ffa-471f-b7f6-89d85b45c552" providerId="ADAL" clId="{7074F7B1-0BD3-4EC0-95CD-1A9BCCA199B0}" dt="2024-10-24T05:13:25.657" v="1539"/>
          <ac:spMkLst>
            <pc:docMk/>
            <pc:sldMk cId="2099140096" sldId="393"/>
            <ac:spMk id="13" creationId="{3EC7A4F4-6065-B297-1983-B6D306E2BE23}"/>
          </ac:spMkLst>
        </pc:spChg>
        <pc:picChg chg="mod ord">
          <ac:chgData name="정태원" userId="b83db6e7-9ffa-471f-b7f6-89d85b45c552" providerId="ADAL" clId="{7074F7B1-0BD3-4EC0-95CD-1A9BCCA199B0}" dt="2024-10-24T05:12:49.272" v="1524" actId="167"/>
          <ac:picMkLst>
            <pc:docMk/>
            <pc:sldMk cId="2099140096" sldId="393"/>
            <ac:picMk id="3" creationId="{60B299BB-6931-4B73-B646-BA2B241B1C04}"/>
          </ac:picMkLst>
        </pc:picChg>
        <pc:picChg chg="del">
          <ac:chgData name="정태원" userId="b83db6e7-9ffa-471f-b7f6-89d85b45c552" providerId="ADAL" clId="{7074F7B1-0BD3-4EC0-95CD-1A9BCCA199B0}" dt="2024-10-24T05:12:54.135" v="1525" actId="21"/>
          <ac:picMkLst>
            <pc:docMk/>
            <pc:sldMk cId="2099140096" sldId="393"/>
            <ac:picMk id="10" creationId="{D91DA037-3930-CB85-396F-ED30F774E3CF}"/>
          </ac:picMkLst>
        </pc:picChg>
        <pc:picChg chg="add mod ord">
          <ac:chgData name="정태원" userId="b83db6e7-9ffa-471f-b7f6-89d85b45c552" providerId="ADAL" clId="{7074F7B1-0BD3-4EC0-95CD-1A9BCCA199B0}" dt="2024-10-24T05:13:26.568" v="1540" actId="167"/>
          <ac:picMkLst>
            <pc:docMk/>
            <pc:sldMk cId="2099140096" sldId="393"/>
            <ac:picMk id="19" creationId="{D91DA037-3930-CB85-396F-ED30F774E3CF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62188849" sldId="394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577393350" sldId="395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876236775" sldId="396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482312441" sldId="397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322704641" sldId="398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287484074" sldId="399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09268287" sldId="400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211360960" sldId="401"/>
        </pc:sldMkLst>
      </pc:sldChg>
      <pc:sldChg chg="addSp delSp modSp mod chgLayout">
        <pc:chgData name="정태원" userId="b83db6e7-9ffa-471f-b7f6-89d85b45c552" providerId="ADAL" clId="{7074F7B1-0BD3-4EC0-95CD-1A9BCCA199B0}" dt="2024-10-24T03:24:33.956" v="1037" actId="167"/>
        <pc:sldMkLst>
          <pc:docMk/>
          <pc:sldMk cId="3930605169" sldId="402"/>
        </pc:sldMkLst>
        <pc:spChg chg="add del mod ord">
          <ac:chgData name="정태원" userId="b83db6e7-9ffa-471f-b7f6-89d85b45c552" providerId="ADAL" clId="{7074F7B1-0BD3-4EC0-95CD-1A9BCCA199B0}" dt="2024-10-24T03:24:29.407" v="1032"/>
          <ac:spMkLst>
            <pc:docMk/>
            <pc:sldMk cId="3930605169" sldId="402"/>
            <ac:spMk id="3" creationId="{57B1B429-CCCA-8F97-ED20-2555191023B7}"/>
          </ac:spMkLst>
        </pc:spChg>
        <pc:spChg chg="add del mod ord">
          <ac:chgData name="정태원" userId="b83db6e7-9ffa-471f-b7f6-89d85b45c552" providerId="ADAL" clId="{7074F7B1-0BD3-4EC0-95CD-1A9BCCA199B0}" dt="2024-10-24T03:24:30.731" v="1034"/>
          <ac:spMkLst>
            <pc:docMk/>
            <pc:sldMk cId="3930605169" sldId="402"/>
            <ac:spMk id="4" creationId="{C594EF31-1D64-73BB-76DC-5EB770BAAE84}"/>
          </ac:spMkLst>
        </pc:spChg>
        <pc:spChg chg="add del mod ord">
          <ac:chgData name="정태원" userId="b83db6e7-9ffa-471f-b7f6-89d85b45c552" providerId="ADAL" clId="{7074F7B1-0BD3-4EC0-95CD-1A9BCCA199B0}" dt="2024-10-24T03:24:32.228" v="1036"/>
          <ac:spMkLst>
            <pc:docMk/>
            <pc:sldMk cId="3930605169" sldId="402"/>
            <ac:spMk id="5" creationId="{FB0EC08C-F473-44A8-6FB0-716CD4B2A647}"/>
          </ac:spMkLst>
        </pc:spChg>
        <pc:picChg chg="add del mod">
          <ac:chgData name="정태원" userId="b83db6e7-9ffa-471f-b7f6-89d85b45c552" providerId="ADAL" clId="{7074F7B1-0BD3-4EC0-95CD-1A9BCCA199B0}" dt="2024-10-24T03:24:31.545" v="1035" actId="21"/>
          <ac:picMkLst>
            <pc:docMk/>
            <pc:sldMk cId="3930605169" sldId="402"/>
            <ac:picMk id="6" creationId="{857A397A-6363-EE91-BF0C-C00AC6B23C1F}"/>
          </ac:picMkLst>
        </pc:picChg>
        <pc:picChg chg="add mod ord">
          <ac:chgData name="정태원" userId="b83db6e7-9ffa-471f-b7f6-89d85b45c552" providerId="ADAL" clId="{7074F7B1-0BD3-4EC0-95CD-1A9BCCA199B0}" dt="2024-10-24T03:24:33.956" v="1037" actId="167"/>
          <ac:picMkLst>
            <pc:docMk/>
            <pc:sldMk cId="3930605169" sldId="402"/>
            <ac:picMk id="10" creationId="{28CEC50D-E692-8FDF-56BF-D15E8C4FEC54}"/>
          </ac:picMkLst>
        </pc:picChg>
        <pc:picChg chg="add del mod">
          <ac:chgData name="정태원" userId="b83db6e7-9ffa-471f-b7f6-89d85b45c552" providerId="ADAL" clId="{7074F7B1-0BD3-4EC0-95CD-1A9BCCA199B0}" dt="2024-10-24T03:24:30.086" v="1033" actId="21"/>
          <ac:picMkLst>
            <pc:docMk/>
            <pc:sldMk cId="3930605169" sldId="402"/>
            <ac:picMk id="11" creationId="{C3F5DE08-A27C-568F-3869-1920BA9B64DD}"/>
          </ac:picMkLst>
        </pc:picChg>
        <pc:picChg chg="add del mod">
          <ac:chgData name="정태원" userId="b83db6e7-9ffa-471f-b7f6-89d85b45c552" providerId="ADAL" clId="{7074F7B1-0BD3-4EC0-95CD-1A9BCCA199B0}" dt="2024-10-24T03:24:27.977" v="1031" actId="21"/>
          <ac:picMkLst>
            <pc:docMk/>
            <pc:sldMk cId="3930605169" sldId="402"/>
            <ac:picMk id="12" creationId="{28CEC50D-E692-8FDF-56BF-D15E8C4FEC54}"/>
          </ac:picMkLst>
        </pc:picChg>
        <pc:picChg chg="add mod ord">
          <ac:chgData name="정태원" userId="b83db6e7-9ffa-471f-b7f6-89d85b45c552" providerId="ADAL" clId="{7074F7B1-0BD3-4EC0-95CD-1A9BCCA199B0}" dt="2024-10-24T03:24:33.956" v="1037" actId="167"/>
          <ac:picMkLst>
            <pc:docMk/>
            <pc:sldMk cId="3930605169" sldId="402"/>
            <ac:picMk id="13" creationId="{C3F5DE08-A27C-568F-3869-1920BA9B64DD}"/>
          </ac:picMkLst>
        </pc:picChg>
        <pc:picChg chg="add mod ord">
          <ac:chgData name="정태원" userId="b83db6e7-9ffa-471f-b7f6-89d85b45c552" providerId="ADAL" clId="{7074F7B1-0BD3-4EC0-95CD-1A9BCCA199B0}" dt="2024-10-24T03:24:33.956" v="1037" actId="167"/>
          <ac:picMkLst>
            <pc:docMk/>
            <pc:sldMk cId="3930605169" sldId="402"/>
            <ac:picMk id="15" creationId="{857A397A-6363-EE91-BF0C-C00AC6B23C1F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896075463" sldId="403"/>
        </pc:sldMkLst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837038074" sldId="404"/>
        </pc:sldMkLst>
        <pc:spChg chg="mod">
          <ac:chgData name="정태원" userId="b83db6e7-9ffa-471f-b7f6-89d85b45c552" providerId="ADAL" clId="{7074F7B1-0BD3-4EC0-95CD-1A9BCCA199B0}" dt="2024-10-17T02:02:09.031" v="17"/>
          <ac:spMkLst>
            <pc:docMk/>
            <pc:sldMk cId="837038074" sldId="404"/>
            <ac:spMk id="9" creationId="{5C53DEAB-7A3E-47DD-9F97-46FE3D0E1BFF}"/>
          </ac:spMkLst>
        </pc:spChg>
        <pc:spChg chg="mod">
          <ac:chgData name="정태원" userId="b83db6e7-9ffa-471f-b7f6-89d85b45c552" providerId="ADAL" clId="{7074F7B1-0BD3-4EC0-95CD-1A9BCCA199B0}" dt="2024-10-17T02:02:15.898" v="18" actId="207"/>
          <ac:spMkLst>
            <pc:docMk/>
            <pc:sldMk cId="837038074" sldId="404"/>
            <ac:spMk id="10" creationId="{8DE9DFF7-8B24-4994-AC25-30ECEB869C7C}"/>
          </ac:spMkLst>
        </pc:spChg>
        <pc:spChg chg="mod">
          <ac:chgData name="정태원" userId="b83db6e7-9ffa-471f-b7f6-89d85b45c552" providerId="ADAL" clId="{7074F7B1-0BD3-4EC0-95CD-1A9BCCA199B0}" dt="2024-10-17T02:02:15.898" v="18" actId="207"/>
          <ac:spMkLst>
            <pc:docMk/>
            <pc:sldMk cId="837038074" sldId="404"/>
            <ac:spMk id="12" creationId="{B05455AD-335C-4823-BA71-DAF119645AD7}"/>
          </ac:spMkLst>
        </pc:sp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958363870" sldId="405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541741878" sldId="406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6752346" sldId="407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26161276" sldId="408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940336867" sldId="409"/>
        </pc:sldMkLst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087372520" sldId="410"/>
        </pc:sldMkLst>
        <pc:spChg chg="mod">
          <ac:chgData name="정태원" userId="b83db6e7-9ffa-471f-b7f6-89d85b45c552" providerId="ADAL" clId="{7074F7B1-0BD3-4EC0-95CD-1A9BCCA199B0}" dt="2024-10-17T02:17:03.815" v="21" actId="207"/>
          <ac:spMkLst>
            <pc:docMk/>
            <pc:sldMk cId="4087372520" sldId="410"/>
            <ac:spMk id="10" creationId="{385917BD-6285-4BD3-8B88-33F0DC104F36}"/>
          </ac:spMkLst>
        </pc:spChg>
        <pc:spChg chg="mod">
          <ac:chgData name="정태원" userId="b83db6e7-9ffa-471f-b7f6-89d85b45c552" providerId="ADAL" clId="{7074F7B1-0BD3-4EC0-95CD-1A9BCCA199B0}" dt="2024-10-17T02:17:03.815" v="21" actId="207"/>
          <ac:spMkLst>
            <pc:docMk/>
            <pc:sldMk cId="4087372520" sldId="410"/>
            <ac:spMk id="11" creationId="{FECD8687-A95C-48C3-8479-EC68B1B020FF}"/>
          </ac:spMkLst>
        </pc:sp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886385384" sldId="411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965876256" sldId="412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590857909" sldId="413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213062777" sldId="414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653750183" sldId="428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022449130" sldId="429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541841764" sldId="430"/>
        </pc:sldMkLst>
      </pc:sldChg>
      <pc:sldChg chg="addSp delSp modSp mod chgLayout">
        <pc:chgData name="정태원" userId="b83db6e7-9ffa-471f-b7f6-89d85b45c552" providerId="ADAL" clId="{7074F7B1-0BD3-4EC0-95CD-1A9BCCA199B0}" dt="2024-10-24T03:39:25.080" v="1279" actId="552"/>
        <pc:sldMkLst>
          <pc:docMk/>
          <pc:sldMk cId="229515150" sldId="431"/>
        </pc:sldMkLst>
        <pc:spChg chg="add del mod ord">
          <ac:chgData name="정태원" userId="b83db6e7-9ffa-471f-b7f6-89d85b45c552" providerId="ADAL" clId="{7074F7B1-0BD3-4EC0-95CD-1A9BCCA199B0}" dt="2024-10-24T03:38:58.971" v="1270"/>
          <ac:spMkLst>
            <pc:docMk/>
            <pc:sldMk cId="229515150" sldId="431"/>
            <ac:spMk id="5" creationId="{07AD0160-D535-5102-9B8E-739262CE9E6B}"/>
          </ac:spMkLst>
        </pc:spChg>
        <pc:spChg chg="add del mod ord">
          <ac:chgData name="정태원" userId="b83db6e7-9ffa-471f-b7f6-89d85b45c552" providerId="ADAL" clId="{7074F7B1-0BD3-4EC0-95CD-1A9BCCA199B0}" dt="2024-10-24T03:39:02.485" v="1272"/>
          <ac:spMkLst>
            <pc:docMk/>
            <pc:sldMk cId="229515150" sldId="431"/>
            <ac:spMk id="6" creationId="{EF0C2BD7-59D2-2E11-5D53-68D290AC583C}"/>
          </ac:spMkLst>
        </pc:spChg>
        <pc:spChg chg="add del mod ord">
          <ac:chgData name="정태원" userId="b83db6e7-9ffa-471f-b7f6-89d85b45c552" providerId="ADAL" clId="{7074F7B1-0BD3-4EC0-95CD-1A9BCCA199B0}" dt="2024-10-24T03:39:03.950" v="1274"/>
          <ac:spMkLst>
            <pc:docMk/>
            <pc:sldMk cId="229515150" sldId="431"/>
            <ac:spMk id="7" creationId="{487458D0-B881-772D-187F-ED8160B9E49E}"/>
          </ac:spMkLst>
        </pc:spChg>
        <pc:spChg chg="mod">
          <ac:chgData name="정태원" userId="b83db6e7-9ffa-471f-b7f6-89d85b45c552" providerId="ADAL" clId="{7074F7B1-0BD3-4EC0-95CD-1A9BCCA199B0}" dt="2024-10-24T03:39:16.333" v="1277" actId="552"/>
          <ac:spMkLst>
            <pc:docMk/>
            <pc:sldMk cId="229515150" sldId="431"/>
            <ac:spMk id="43" creationId="{27897095-3048-A63C-B7D2-FB68F7A3F40E}"/>
          </ac:spMkLst>
        </pc:spChg>
        <pc:spChg chg="mod">
          <ac:chgData name="정태원" userId="b83db6e7-9ffa-471f-b7f6-89d85b45c552" providerId="ADAL" clId="{7074F7B1-0BD3-4EC0-95CD-1A9BCCA199B0}" dt="2024-10-24T03:39:16.333" v="1277" actId="552"/>
          <ac:spMkLst>
            <pc:docMk/>
            <pc:sldMk cId="229515150" sldId="431"/>
            <ac:spMk id="44" creationId="{BAC9472F-4457-C7AD-9BAE-9CA11FA3A6C9}"/>
          </ac:spMkLst>
        </pc:spChg>
        <pc:spChg chg="mod">
          <ac:chgData name="정태원" userId="b83db6e7-9ffa-471f-b7f6-89d85b45c552" providerId="ADAL" clId="{7074F7B1-0BD3-4EC0-95CD-1A9BCCA199B0}" dt="2024-10-24T03:39:20.357" v="1278" actId="552"/>
          <ac:spMkLst>
            <pc:docMk/>
            <pc:sldMk cId="229515150" sldId="431"/>
            <ac:spMk id="47" creationId="{F51C7671-4199-25A6-4E4B-50929B0BBE19}"/>
          </ac:spMkLst>
        </pc:spChg>
        <pc:spChg chg="mod">
          <ac:chgData name="정태원" userId="b83db6e7-9ffa-471f-b7f6-89d85b45c552" providerId="ADAL" clId="{7074F7B1-0BD3-4EC0-95CD-1A9BCCA199B0}" dt="2024-10-24T03:39:20.357" v="1278" actId="552"/>
          <ac:spMkLst>
            <pc:docMk/>
            <pc:sldMk cId="229515150" sldId="431"/>
            <ac:spMk id="48" creationId="{47A39921-9EF1-4732-1D12-F978D115D338}"/>
          </ac:spMkLst>
        </pc:spChg>
        <pc:spChg chg="mod">
          <ac:chgData name="정태원" userId="b83db6e7-9ffa-471f-b7f6-89d85b45c552" providerId="ADAL" clId="{7074F7B1-0BD3-4EC0-95CD-1A9BCCA199B0}" dt="2024-10-24T03:39:25.080" v="1279" actId="552"/>
          <ac:spMkLst>
            <pc:docMk/>
            <pc:sldMk cId="229515150" sldId="431"/>
            <ac:spMk id="51" creationId="{DF0A54F6-9E08-A556-B45E-BFCD3CE28EFF}"/>
          </ac:spMkLst>
        </pc:spChg>
        <pc:spChg chg="mod">
          <ac:chgData name="정태원" userId="b83db6e7-9ffa-471f-b7f6-89d85b45c552" providerId="ADAL" clId="{7074F7B1-0BD3-4EC0-95CD-1A9BCCA199B0}" dt="2024-10-24T03:39:25.080" v="1279" actId="552"/>
          <ac:spMkLst>
            <pc:docMk/>
            <pc:sldMk cId="229515150" sldId="431"/>
            <ac:spMk id="52" creationId="{B674179A-AC14-2DA8-C257-744778B88936}"/>
          </ac:spMkLst>
        </pc:spChg>
        <pc:picChg chg="del mod">
          <ac:chgData name="정태원" userId="b83db6e7-9ffa-471f-b7f6-89d85b45c552" providerId="ADAL" clId="{7074F7B1-0BD3-4EC0-95CD-1A9BCCA199B0}" dt="2024-10-24T03:39:03.255" v="1273" actId="21"/>
          <ac:picMkLst>
            <pc:docMk/>
            <pc:sldMk cId="229515150" sldId="431"/>
            <ac:picMk id="2" creationId="{1CCEA2B0-24A7-EECF-97E8-5333E35E6A84}"/>
          </ac:picMkLst>
        </pc:picChg>
        <pc:picChg chg="del mod">
          <ac:chgData name="정태원" userId="b83db6e7-9ffa-471f-b7f6-89d85b45c552" providerId="ADAL" clId="{7074F7B1-0BD3-4EC0-95CD-1A9BCCA199B0}" dt="2024-10-24T03:39:01.850" v="1271" actId="21"/>
          <ac:picMkLst>
            <pc:docMk/>
            <pc:sldMk cId="229515150" sldId="431"/>
            <ac:picMk id="3" creationId="{63A4ABE0-22B7-3EE5-2588-FB069A6D6EB0}"/>
          </ac:picMkLst>
        </pc:picChg>
        <pc:picChg chg="del mod">
          <ac:chgData name="정태원" userId="b83db6e7-9ffa-471f-b7f6-89d85b45c552" providerId="ADAL" clId="{7074F7B1-0BD3-4EC0-95CD-1A9BCCA199B0}" dt="2024-10-24T03:38:58.422" v="1269" actId="21"/>
          <ac:picMkLst>
            <pc:docMk/>
            <pc:sldMk cId="229515150" sldId="431"/>
            <ac:picMk id="4" creationId="{43D0ECF8-8E73-7B5A-54DA-B8F9683F0A10}"/>
          </ac:picMkLst>
        </pc:picChg>
        <pc:picChg chg="add mod">
          <ac:chgData name="정태원" userId="b83db6e7-9ffa-471f-b7f6-89d85b45c552" providerId="ADAL" clId="{7074F7B1-0BD3-4EC0-95CD-1A9BCCA199B0}" dt="2024-10-24T03:39:16.333" v="1277" actId="552"/>
          <ac:picMkLst>
            <pc:docMk/>
            <pc:sldMk cId="229515150" sldId="431"/>
            <ac:picMk id="8" creationId="{43D0ECF8-8E73-7B5A-54DA-B8F9683F0A10}"/>
          </ac:picMkLst>
        </pc:picChg>
        <pc:picChg chg="add mod">
          <ac:chgData name="정태원" userId="b83db6e7-9ffa-471f-b7f6-89d85b45c552" providerId="ADAL" clId="{7074F7B1-0BD3-4EC0-95CD-1A9BCCA199B0}" dt="2024-10-24T03:39:20.357" v="1278" actId="552"/>
          <ac:picMkLst>
            <pc:docMk/>
            <pc:sldMk cId="229515150" sldId="431"/>
            <ac:picMk id="9" creationId="{63A4ABE0-22B7-3EE5-2588-FB069A6D6EB0}"/>
          </ac:picMkLst>
        </pc:picChg>
        <pc:picChg chg="add mod">
          <ac:chgData name="정태원" userId="b83db6e7-9ffa-471f-b7f6-89d85b45c552" providerId="ADAL" clId="{7074F7B1-0BD3-4EC0-95CD-1A9BCCA199B0}" dt="2024-10-24T03:39:25.080" v="1279" actId="552"/>
          <ac:picMkLst>
            <pc:docMk/>
            <pc:sldMk cId="229515150" sldId="431"/>
            <ac:picMk id="10" creationId="{1CCEA2B0-24A7-EECF-97E8-5333E35E6A84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40:40.090" v="1294"/>
        <pc:sldMkLst>
          <pc:docMk/>
          <pc:sldMk cId="3181787186" sldId="432"/>
        </pc:sldMkLst>
        <pc:spChg chg="add del mod ord">
          <ac:chgData name="정태원" userId="b83db6e7-9ffa-471f-b7f6-89d85b45c552" providerId="ADAL" clId="{7074F7B1-0BD3-4EC0-95CD-1A9BCCA199B0}" dt="2024-10-24T03:40:38.647" v="1293" actId="700"/>
          <ac:spMkLst>
            <pc:docMk/>
            <pc:sldMk cId="3181787186" sldId="432"/>
            <ac:spMk id="37" creationId="{71E92D20-BCE3-212D-F77D-39786E3E3852}"/>
          </ac:spMkLst>
        </pc:spChg>
        <pc:spChg chg="add del mod ord">
          <ac:chgData name="정태원" userId="b83db6e7-9ffa-471f-b7f6-89d85b45c552" providerId="ADAL" clId="{7074F7B1-0BD3-4EC0-95CD-1A9BCCA199B0}" dt="2024-10-24T03:40:38.647" v="1293" actId="700"/>
          <ac:spMkLst>
            <pc:docMk/>
            <pc:sldMk cId="3181787186" sldId="432"/>
            <ac:spMk id="41" creationId="{E9A998BC-C13B-FF34-317D-4685D536596B}"/>
          </ac:spMkLst>
        </pc:spChg>
        <pc:spChg chg="add del mod ord">
          <ac:chgData name="정태원" userId="b83db6e7-9ffa-471f-b7f6-89d85b45c552" providerId="ADAL" clId="{7074F7B1-0BD3-4EC0-95CD-1A9BCCA199B0}" dt="2024-10-24T03:40:38.647" v="1293" actId="700"/>
          <ac:spMkLst>
            <pc:docMk/>
            <pc:sldMk cId="3181787186" sldId="432"/>
            <ac:spMk id="45" creationId="{33DB144A-7343-27D3-2BEB-4128CC722F73}"/>
          </ac:spMkLst>
        </pc:spChg>
        <pc:spChg chg="add del mod ord">
          <ac:chgData name="정태원" userId="b83db6e7-9ffa-471f-b7f6-89d85b45c552" providerId="ADAL" clId="{7074F7B1-0BD3-4EC0-95CD-1A9BCCA199B0}" dt="2024-10-24T03:40:40.090" v="1294"/>
          <ac:spMkLst>
            <pc:docMk/>
            <pc:sldMk cId="3181787186" sldId="432"/>
            <ac:spMk id="54" creationId="{9B8BA701-D557-43E5-1120-DE156A1719DD}"/>
          </ac:spMkLst>
        </pc:spChg>
        <pc:picChg chg="del mod modCrop">
          <ac:chgData name="정태원" userId="b83db6e7-9ffa-471f-b7f6-89d85b45c552" providerId="ADAL" clId="{7074F7B1-0BD3-4EC0-95CD-1A9BCCA199B0}" dt="2024-10-24T03:40:32.804" v="1291" actId="478"/>
          <ac:picMkLst>
            <pc:docMk/>
            <pc:sldMk cId="3181787186" sldId="432"/>
            <ac:picMk id="32" creationId="{3E942E7E-A92B-59F5-8E3C-54A4F4EA0DE8}"/>
          </ac:picMkLst>
        </pc:picChg>
        <pc:picChg chg="add mod">
          <ac:chgData name="정태원" userId="b83db6e7-9ffa-471f-b7f6-89d85b45c552" providerId="ADAL" clId="{7074F7B1-0BD3-4EC0-95CD-1A9BCCA199B0}" dt="2024-10-24T03:40:40.090" v="1294"/>
          <ac:picMkLst>
            <pc:docMk/>
            <pc:sldMk cId="3181787186" sldId="432"/>
            <ac:picMk id="57" creationId="{D4560206-565F-2DE3-C4D7-33DEA1E716F6}"/>
          </ac:picMkLst>
        </pc:picChg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658986924" sldId="435"/>
        </pc:sldMkLst>
        <pc:graphicFrameChg chg="modGraphic">
          <ac:chgData name="정태원" userId="b83db6e7-9ffa-471f-b7f6-89d85b45c552" providerId="ADAL" clId="{7074F7B1-0BD3-4EC0-95CD-1A9BCCA199B0}" dt="2024-10-17T02:01:12.329" v="12" actId="207"/>
          <ac:graphicFrameMkLst>
            <pc:docMk/>
            <pc:sldMk cId="2658986924" sldId="435"/>
            <ac:graphicFrameMk id="9" creationId="{DB4860D2-B6B2-4C1D-83A5-20C7E9475FE2}"/>
          </ac:graphicFrameMkLst>
        </pc:graphicFrameChg>
      </pc:sldChg>
      <pc:sldChg chg="addSp delSp modSp mod chgLayout">
        <pc:chgData name="정태원" userId="b83db6e7-9ffa-471f-b7f6-89d85b45c552" providerId="ADAL" clId="{7074F7B1-0BD3-4EC0-95CD-1A9BCCA199B0}" dt="2024-10-24T05:16:22.694" v="1594" actId="167"/>
        <pc:sldMkLst>
          <pc:docMk/>
          <pc:sldMk cId="3662300587" sldId="436"/>
        </pc:sldMkLst>
        <pc:spChg chg="add del mod ord">
          <ac:chgData name="정태원" userId="b83db6e7-9ffa-471f-b7f6-89d85b45c552" providerId="ADAL" clId="{7074F7B1-0BD3-4EC0-95CD-1A9BCCA199B0}" dt="2024-10-24T05:16:21.845" v="1593"/>
          <ac:spMkLst>
            <pc:docMk/>
            <pc:sldMk cId="3662300587" sldId="436"/>
            <ac:spMk id="3" creationId="{6D4C1B8D-488E-D5E7-7741-313727340BF7}"/>
          </ac:spMkLst>
        </pc:spChg>
        <pc:picChg chg="del">
          <ac:chgData name="정태원" userId="b83db6e7-9ffa-471f-b7f6-89d85b45c552" providerId="ADAL" clId="{7074F7B1-0BD3-4EC0-95CD-1A9BCCA199B0}" dt="2024-10-24T05:15:56.170" v="1587" actId="21"/>
          <ac:picMkLst>
            <pc:docMk/>
            <pc:sldMk cId="3662300587" sldId="436"/>
            <ac:picMk id="2" creationId="{7CCE7E95-C2C6-6A02-F6E7-67ADA124C3A6}"/>
          </ac:picMkLst>
        </pc:picChg>
        <pc:picChg chg="add mod ord">
          <ac:chgData name="정태원" userId="b83db6e7-9ffa-471f-b7f6-89d85b45c552" providerId="ADAL" clId="{7074F7B1-0BD3-4EC0-95CD-1A9BCCA199B0}" dt="2024-10-24T05:16:22.694" v="1594" actId="167"/>
          <ac:picMkLst>
            <pc:docMk/>
            <pc:sldMk cId="3662300587" sldId="436"/>
            <ac:picMk id="4" creationId="{F63E486B-5F6A-B43E-E47D-F0376DAD639E}"/>
          </ac:picMkLst>
        </pc:picChg>
        <pc:picChg chg="ord">
          <ac:chgData name="정태원" userId="b83db6e7-9ffa-471f-b7f6-89d85b45c552" providerId="ADAL" clId="{7074F7B1-0BD3-4EC0-95CD-1A9BCCA199B0}" dt="2024-10-24T05:15:53.969" v="1586" actId="167"/>
          <ac:picMkLst>
            <pc:docMk/>
            <pc:sldMk cId="3662300587" sldId="436"/>
            <ac:picMk id="29" creationId="{05F2C5A3-EC14-2846-1935-9F2845F9DF64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41:37.988" v="1316"/>
        <pc:sldMkLst>
          <pc:docMk/>
          <pc:sldMk cId="691750621" sldId="437"/>
        </pc:sldMkLst>
        <pc:spChg chg="add del mod ord">
          <ac:chgData name="정태원" userId="b83db6e7-9ffa-471f-b7f6-89d85b45c552" providerId="ADAL" clId="{7074F7B1-0BD3-4EC0-95CD-1A9BCCA199B0}" dt="2024-10-24T03:41:35.136" v="1312"/>
          <ac:spMkLst>
            <pc:docMk/>
            <pc:sldMk cId="691750621" sldId="437"/>
            <ac:spMk id="5" creationId="{6DFA338D-5B35-F17F-BB28-15215FDAFDA0}"/>
          </ac:spMkLst>
        </pc:spChg>
        <pc:spChg chg="add del mod ord">
          <ac:chgData name="정태원" userId="b83db6e7-9ffa-471f-b7f6-89d85b45c552" providerId="ADAL" clId="{7074F7B1-0BD3-4EC0-95CD-1A9BCCA199B0}" dt="2024-10-24T03:41:36.538" v="1314"/>
          <ac:spMkLst>
            <pc:docMk/>
            <pc:sldMk cId="691750621" sldId="437"/>
            <ac:spMk id="9" creationId="{D6C39C42-490C-CC22-3F1C-BE51B298D049}"/>
          </ac:spMkLst>
        </pc:spChg>
        <pc:spChg chg="add del mod ord">
          <ac:chgData name="정태원" userId="b83db6e7-9ffa-471f-b7f6-89d85b45c552" providerId="ADAL" clId="{7074F7B1-0BD3-4EC0-95CD-1A9BCCA199B0}" dt="2024-10-24T03:41:37.988" v="1316"/>
          <ac:spMkLst>
            <pc:docMk/>
            <pc:sldMk cId="691750621" sldId="437"/>
            <ac:spMk id="10" creationId="{1333AF78-CA35-9F9D-F343-EDADC244384C}"/>
          </ac:spMkLst>
        </pc:spChg>
        <pc:picChg chg="del">
          <ac:chgData name="정태원" userId="b83db6e7-9ffa-471f-b7f6-89d85b45c552" providerId="ADAL" clId="{7074F7B1-0BD3-4EC0-95CD-1A9BCCA199B0}" dt="2024-10-24T03:41:28.403" v="1307" actId="478"/>
          <ac:picMkLst>
            <pc:docMk/>
            <pc:sldMk cId="691750621" sldId="437"/>
            <ac:picMk id="4" creationId="{A9DBDC8D-CA64-C0C3-141D-4DA8AEC4E8A4}"/>
          </ac:picMkLst>
        </pc:picChg>
        <pc:picChg chg="del">
          <ac:chgData name="정태원" userId="b83db6e7-9ffa-471f-b7f6-89d85b45c552" providerId="ADAL" clId="{7074F7B1-0BD3-4EC0-95CD-1A9BCCA199B0}" dt="2024-10-24T03:41:28.403" v="1307" actId="478"/>
          <ac:picMkLst>
            <pc:docMk/>
            <pc:sldMk cId="691750621" sldId="437"/>
            <ac:picMk id="6" creationId="{1B21E4A1-9673-9259-1A75-9BCB37F47014}"/>
          </ac:picMkLst>
        </pc:picChg>
        <pc:picChg chg="del">
          <ac:chgData name="정태원" userId="b83db6e7-9ffa-471f-b7f6-89d85b45c552" providerId="ADAL" clId="{7074F7B1-0BD3-4EC0-95CD-1A9BCCA199B0}" dt="2024-10-24T03:41:28.403" v="1307" actId="478"/>
          <ac:picMkLst>
            <pc:docMk/>
            <pc:sldMk cId="691750621" sldId="437"/>
            <ac:picMk id="8" creationId="{8EC21731-5F1A-F494-CA31-14A7B9597CCA}"/>
          </ac:picMkLst>
        </pc:picChg>
        <pc:picChg chg="add del mod">
          <ac:chgData name="정태원" userId="b83db6e7-9ffa-471f-b7f6-89d85b45c552" providerId="ADAL" clId="{7074F7B1-0BD3-4EC0-95CD-1A9BCCA199B0}" dt="2024-10-24T03:41:37.229" v="1315" actId="21"/>
          <ac:picMkLst>
            <pc:docMk/>
            <pc:sldMk cId="691750621" sldId="437"/>
            <ac:picMk id="11" creationId="{63938DEA-3050-8719-F65A-D36D56181BE3}"/>
          </ac:picMkLst>
        </pc:picChg>
        <pc:picChg chg="add del mod">
          <ac:chgData name="정태원" userId="b83db6e7-9ffa-471f-b7f6-89d85b45c552" providerId="ADAL" clId="{7074F7B1-0BD3-4EC0-95CD-1A9BCCA199B0}" dt="2024-10-24T03:41:35.961" v="1313" actId="21"/>
          <ac:picMkLst>
            <pc:docMk/>
            <pc:sldMk cId="691750621" sldId="437"/>
            <ac:picMk id="12" creationId="{EEFF97C8-ED43-E20B-9D53-2C826803243E}"/>
          </ac:picMkLst>
        </pc:picChg>
        <pc:picChg chg="add del mod">
          <ac:chgData name="정태원" userId="b83db6e7-9ffa-471f-b7f6-89d85b45c552" providerId="ADAL" clId="{7074F7B1-0BD3-4EC0-95CD-1A9BCCA199B0}" dt="2024-10-24T03:41:34.697" v="1311" actId="21"/>
          <ac:picMkLst>
            <pc:docMk/>
            <pc:sldMk cId="691750621" sldId="437"/>
            <ac:picMk id="13" creationId="{BE2E83F7-7DD3-5D5C-AB4F-97732918424C}"/>
          </ac:picMkLst>
        </pc:picChg>
        <pc:picChg chg="add mod">
          <ac:chgData name="정태원" userId="b83db6e7-9ffa-471f-b7f6-89d85b45c552" providerId="ADAL" clId="{7074F7B1-0BD3-4EC0-95CD-1A9BCCA199B0}" dt="2024-10-24T03:41:35.136" v="1312"/>
          <ac:picMkLst>
            <pc:docMk/>
            <pc:sldMk cId="691750621" sldId="437"/>
            <ac:picMk id="14" creationId="{BE2E83F7-7DD3-5D5C-AB4F-97732918424C}"/>
          </ac:picMkLst>
        </pc:picChg>
        <pc:picChg chg="add mod">
          <ac:chgData name="정태원" userId="b83db6e7-9ffa-471f-b7f6-89d85b45c552" providerId="ADAL" clId="{7074F7B1-0BD3-4EC0-95CD-1A9BCCA199B0}" dt="2024-10-24T03:41:36.538" v="1314"/>
          <ac:picMkLst>
            <pc:docMk/>
            <pc:sldMk cId="691750621" sldId="437"/>
            <ac:picMk id="15" creationId="{EEFF97C8-ED43-E20B-9D53-2C826803243E}"/>
          </ac:picMkLst>
        </pc:picChg>
        <pc:picChg chg="add mod">
          <ac:chgData name="정태원" userId="b83db6e7-9ffa-471f-b7f6-89d85b45c552" providerId="ADAL" clId="{7074F7B1-0BD3-4EC0-95CD-1A9BCCA199B0}" dt="2024-10-24T03:41:37.988" v="1316"/>
          <ac:picMkLst>
            <pc:docMk/>
            <pc:sldMk cId="691750621" sldId="437"/>
            <ac:picMk id="16" creationId="{63938DEA-3050-8719-F65A-D36D56181BE3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5:15:41.842" v="1585" actId="167"/>
        <pc:sldMkLst>
          <pc:docMk/>
          <pc:sldMk cId="3342809224" sldId="438"/>
        </pc:sldMkLst>
        <pc:spChg chg="add del mod ord">
          <ac:chgData name="정태원" userId="b83db6e7-9ffa-471f-b7f6-89d85b45c552" providerId="ADAL" clId="{7074F7B1-0BD3-4EC0-95CD-1A9BCCA199B0}" dt="2024-10-24T05:15:37.885" v="1583"/>
          <ac:spMkLst>
            <pc:docMk/>
            <pc:sldMk cId="3342809224" sldId="438"/>
            <ac:spMk id="3" creationId="{5BDEBD46-803E-DF8A-5CA1-1BFED885F0FA}"/>
          </ac:spMkLst>
        </pc:spChg>
        <pc:spChg chg="ord">
          <ac:chgData name="정태원" userId="b83db6e7-9ffa-471f-b7f6-89d85b45c552" providerId="ADAL" clId="{7074F7B1-0BD3-4EC0-95CD-1A9BCCA199B0}" dt="2024-10-24T05:15:41.842" v="1585" actId="167"/>
          <ac:spMkLst>
            <pc:docMk/>
            <pc:sldMk cId="3342809224" sldId="438"/>
            <ac:spMk id="62" creationId="{103DCB1D-B972-44CE-9151-DDFA98978C08}"/>
          </ac:spMkLst>
        </pc:spChg>
        <pc:picChg chg="del mod modCrop">
          <ac:chgData name="정태원" userId="b83db6e7-9ffa-471f-b7f6-89d85b45c552" providerId="ADAL" clId="{7074F7B1-0BD3-4EC0-95CD-1A9BCCA199B0}" dt="2024-10-24T05:15:07.881" v="1573" actId="21"/>
          <ac:picMkLst>
            <pc:docMk/>
            <pc:sldMk cId="3342809224" sldId="438"/>
            <ac:picMk id="2" creationId="{DA9E9045-0532-E8F7-196D-9FF2344AAA81}"/>
          </ac:picMkLst>
        </pc:picChg>
        <pc:picChg chg="add mod ord">
          <ac:chgData name="정태원" userId="b83db6e7-9ffa-471f-b7f6-89d85b45c552" providerId="ADAL" clId="{7074F7B1-0BD3-4EC0-95CD-1A9BCCA199B0}" dt="2024-10-24T05:15:38.917" v="1584" actId="167"/>
          <ac:picMkLst>
            <pc:docMk/>
            <pc:sldMk cId="3342809224" sldId="438"/>
            <ac:picMk id="4" creationId="{DA9E9045-0532-E8F7-196D-9FF2344AAA81}"/>
          </ac:picMkLst>
        </pc:picChg>
        <pc:picChg chg="mod ord">
          <ac:chgData name="정태원" userId="b83db6e7-9ffa-471f-b7f6-89d85b45c552" providerId="ADAL" clId="{7074F7B1-0BD3-4EC0-95CD-1A9BCCA199B0}" dt="2024-10-24T05:14:58.622" v="1571" actId="167"/>
          <ac:picMkLst>
            <pc:docMk/>
            <pc:sldMk cId="3342809224" sldId="438"/>
            <ac:picMk id="29" creationId="{BBD5B22D-5983-4752-8842-587018336956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5:11:48.686" v="1508" actId="167"/>
        <pc:sldMkLst>
          <pc:docMk/>
          <pc:sldMk cId="3196758603" sldId="439"/>
        </pc:sldMkLst>
        <pc:spChg chg="add del mod ord">
          <ac:chgData name="정태원" userId="b83db6e7-9ffa-471f-b7f6-89d85b45c552" providerId="ADAL" clId="{7074F7B1-0BD3-4EC0-95CD-1A9BCCA199B0}" dt="2024-10-24T05:11:47.578" v="1507"/>
          <ac:spMkLst>
            <pc:docMk/>
            <pc:sldMk cId="3196758603" sldId="439"/>
            <ac:spMk id="56" creationId="{49B3AAC6-EDFA-6D8C-A9CB-D10DB353659D}"/>
          </ac:spMkLst>
        </pc:spChg>
        <pc:picChg chg="del">
          <ac:chgData name="정태원" userId="b83db6e7-9ffa-471f-b7f6-89d85b45c552" providerId="ADAL" clId="{7074F7B1-0BD3-4EC0-95CD-1A9BCCA199B0}" dt="2024-10-24T05:10:50.314" v="1489" actId="21"/>
          <ac:picMkLst>
            <pc:docMk/>
            <pc:sldMk cId="3196758603" sldId="439"/>
            <ac:picMk id="55" creationId="{205B2EC8-C6DA-5713-473E-2A0470A01620}"/>
          </ac:picMkLst>
        </pc:picChg>
        <pc:picChg chg="add mod ord">
          <ac:chgData name="정태원" userId="b83db6e7-9ffa-471f-b7f6-89d85b45c552" providerId="ADAL" clId="{7074F7B1-0BD3-4EC0-95CD-1A9BCCA199B0}" dt="2024-10-24T05:11:48.686" v="1508" actId="167"/>
          <ac:picMkLst>
            <pc:docMk/>
            <pc:sldMk cId="3196758603" sldId="439"/>
            <ac:picMk id="57" creationId="{831D9971-9574-7086-6FD9-9AD14233A962}"/>
          </ac:picMkLst>
        </pc:picChg>
        <pc:picChg chg="mod ord">
          <ac:chgData name="정태원" userId="b83db6e7-9ffa-471f-b7f6-89d85b45c552" providerId="ADAL" clId="{7074F7B1-0BD3-4EC0-95CD-1A9BCCA199B0}" dt="2024-10-24T05:10:48.813" v="1488" actId="167"/>
          <ac:picMkLst>
            <pc:docMk/>
            <pc:sldMk cId="3196758603" sldId="439"/>
            <ac:picMk id="80" creationId="{5419AC5E-AB81-4301-A201-9B45114C0B0A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5:14:51.372" v="1568" actId="167"/>
        <pc:sldMkLst>
          <pc:docMk/>
          <pc:sldMk cId="3344724619" sldId="440"/>
        </pc:sldMkLst>
        <pc:spChg chg="add del mod ord">
          <ac:chgData name="정태원" userId="b83db6e7-9ffa-471f-b7f6-89d85b45c552" providerId="ADAL" clId="{7074F7B1-0BD3-4EC0-95CD-1A9BCCA199B0}" dt="2024-10-24T05:14:20.638" v="1556"/>
          <ac:spMkLst>
            <pc:docMk/>
            <pc:sldMk cId="3344724619" sldId="440"/>
            <ac:spMk id="3" creationId="{932C13F5-83CD-AE0B-5CA2-331DE0B9BFB6}"/>
          </ac:spMkLst>
        </pc:spChg>
        <pc:spChg chg="ord">
          <ac:chgData name="정태원" userId="b83db6e7-9ffa-471f-b7f6-89d85b45c552" providerId="ADAL" clId="{7074F7B1-0BD3-4EC0-95CD-1A9BCCA199B0}" dt="2024-10-24T05:14:51.372" v="1568" actId="167"/>
          <ac:spMkLst>
            <pc:docMk/>
            <pc:sldMk cId="3344724619" sldId="440"/>
            <ac:spMk id="6" creationId="{6A5DE473-1D0E-7EEB-6E12-D8FE09800A6F}"/>
          </ac:spMkLst>
        </pc:spChg>
        <pc:spChg chg="add del mod">
          <ac:chgData name="정태원" userId="b83db6e7-9ffa-471f-b7f6-89d85b45c552" providerId="ADAL" clId="{7074F7B1-0BD3-4EC0-95CD-1A9BCCA199B0}" dt="2024-10-24T05:14:48.181" v="1566"/>
          <ac:spMkLst>
            <pc:docMk/>
            <pc:sldMk cId="3344724619" sldId="440"/>
            <ac:spMk id="7" creationId="{E3102D7C-4047-F61F-58F0-B96FFB4D5DCD}"/>
          </ac:spMkLst>
        </pc:spChg>
        <pc:picChg chg="del">
          <ac:chgData name="정태원" userId="b83db6e7-9ffa-471f-b7f6-89d85b45c552" providerId="ADAL" clId="{7074F7B1-0BD3-4EC0-95CD-1A9BCCA199B0}" dt="2024-10-24T05:13:47.103" v="1548" actId="21"/>
          <ac:picMkLst>
            <pc:docMk/>
            <pc:sldMk cId="3344724619" sldId="440"/>
            <ac:picMk id="2" creationId="{D6CBB2DE-FF8B-928B-B0BD-FBDD6AB390D1}"/>
          </ac:picMkLst>
        </pc:picChg>
        <pc:picChg chg="add del mod ord">
          <ac:chgData name="정태원" userId="b83db6e7-9ffa-471f-b7f6-89d85b45c552" providerId="ADAL" clId="{7074F7B1-0BD3-4EC0-95CD-1A9BCCA199B0}" dt="2024-10-24T05:14:44.470" v="1565" actId="478"/>
          <ac:picMkLst>
            <pc:docMk/>
            <pc:sldMk cId="3344724619" sldId="440"/>
            <ac:picMk id="4" creationId="{F6E64018-47D9-0FD9-6675-8043D0A3959D}"/>
          </ac:picMkLst>
        </pc:picChg>
        <pc:picChg chg="add mod ord">
          <ac:chgData name="정태원" userId="b83db6e7-9ffa-471f-b7f6-89d85b45c552" providerId="ADAL" clId="{7074F7B1-0BD3-4EC0-95CD-1A9BCCA199B0}" dt="2024-10-24T05:14:49.105" v="1567" actId="167"/>
          <ac:picMkLst>
            <pc:docMk/>
            <pc:sldMk cId="3344724619" sldId="440"/>
            <ac:picMk id="8" creationId="{1F5E1764-B611-FB9F-1266-21360ED5428B}"/>
          </ac:picMkLst>
        </pc:picChg>
        <pc:picChg chg="mod">
          <ac:chgData name="정태원" userId="b83db6e7-9ffa-471f-b7f6-89d85b45c552" providerId="ADAL" clId="{7074F7B1-0BD3-4EC0-95CD-1A9BCCA199B0}" dt="2024-10-24T05:13:35.071" v="1542" actId="1076"/>
          <ac:picMkLst>
            <pc:docMk/>
            <pc:sldMk cId="3344724619" sldId="440"/>
            <ac:picMk id="80" creationId="{9CB18D1C-B981-4C49-8409-BAE702B15798}"/>
          </ac:picMkLst>
        </pc:picChg>
        <pc:picChg chg="add del mod ord">
          <ac:chgData name="정태원" userId="b83db6e7-9ffa-471f-b7f6-89d85b45c552" providerId="ADAL" clId="{7074F7B1-0BD3-4EC0-95CD-1A9BCCA199B0}" dt="2024-10-24T05:14:42.941" v="1564" actId="167"/>
          <ac:picMkLst>
            <pc:docMk/>
            <pc:sldMk cId="3344724619" sldId="440"/>
            <ac:picMk id="82" creationId="{F96CCAC8-6E83-4D64-B796-6EF4F4F1E03F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894913606" sldId="442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335652028" sldId="443"/>
        </pc:sldMkLst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082169750" sldId="444"/>
        </pc:sldMkLst>
        <pc:spChg chg="mod ord">
          <ac:chgData name="정태원" userId="b83db6e7-9ffa-471f-b7f6-89d85b45c552" providerId="ADAL" clId="{7074F7B1-0BD3-4EC0-95CD-1A9BCCA199B0}" dt="2024-10-23T23:50:48.859" v="734" actId="700"/>
          <ac:spMkLst>
            <pc:docMk/>
            <pc:sldMk cId="2082169750" sldId="444"/>
            <ac:spMk id="2" creationId="{8B27AB28-CF14-FC1A-550C-6B1DB6E94DDA}"/>
          </ac:spMkLst>
        </pc:spChg>
        <pc:spChg chg="mod">
          <ac:chgData name="정태원" userId="b83db6e7-9ffa-471f-b7f6-89d85b45c552" providerId="ADAL" clId="{7074F7B1-0BD3-4EC0-95CD-1A9BCCA199B0}" dt="2024-10-22T03:04:56.722" v="664" actId="20577"/>
          <ac:spMkLst>
            <pc:docMk/>
            <pc:sldMk cId="2082169750" sldId="444"/>
            <ac:spMk id="6" creationId="{DC7CF361-BFAA-6ADE-ECFE-F99EAC228007}"/>
          </ac:spMkLst>
        </pc:spChg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872538720" sldId="446"/>
        </pc:sldMkLst>
        <pc:spChg chg="mod">
          <ac:chgData name="정태원" userId="b83db6e7-9ffa-471f-b7f6-89d85b45c552" providerId="ADAL" clId="{7074F7B1-0BD3-4EC0-95CD-1A9BCCA199B0}" dt="2024-10-17T05:24:08.994" v="401" actId="20577"/>
          <ac:spMkLst>
            <pc:docMk/>
            <pc:sldMk cId="3872538720" sldId="446"/>
            <ac:spMk id="5" creationId="{645DE1ED-FDCB-0159-722A-A2CCEDEA3695}"/>
          </ac:spMkLst>
        </pc:sp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75517543" sldId="447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165724540" sldId="448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126622011" sldId="449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38324513" sldId="450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609918581" sldId="451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463903566" sldId="452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843475263" sldId="453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56609489" sldId="454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767974975" sldId="455"/>
        </pc:sldMkLst>
      </pc:sldChg>
      <pc:sldChg chg="addSp delSp modSp mod chgLayout">
        <pc:chgData name="정태원" userId="b83db6e7-9ffa-471f-b7f6-89d85b45c552" providerId="ADAL" clId="{7074F7B1-0BD3-4EC0-95CD-1A9BCCA199B0}" dt="2024-10-24T03:11:30.225" v="835" actId="555"/>
        <pc:sldMkLst>
          <pc:docMk/>
          <pc:sldMk cId="2869070045" sldId="457"/>
        </pc:sldMkLst>
        <pc:spChg chg="mod">
          <ac:chgData name="정태원" userId="b83db6e7-9ffa-471f-b7f6-89d85b45c552" providerId="ADAL" clId="{7074F7B1-0BD3-4EC0-95CD-1A9BCCA199B0}" dt="2024-10-24T03:11:30.225" v="835" actId="555"/>
          <ac:spMkLst>
            <pc:docMk/>
            <pc:sldMk cId="2869070045" sldId="457"/>
            <ac:spMk id="3" creationId="{C81B378E-5455-8197-FC35-67D509452758}"/>
          </ac:spMkLst>
        </pc:spChg>
        <pc:spChg chg="add del mod ord">
          <ac:chgData name="정태원" userId="b83db6e7-9ffa-471f-b7f6-89d85b45c552" providerId="ADAL" clId="{7074F7B1-0BD3-4EC0-95CD-1A9BCCA199B0}" dt="2024-10-24T03:11:27.222" v="833"/>
          <ac:spMkLst>
            <pc:docMk/>
            <pc:sldMk cId="2869070045" sldId="457"/>
            <ac:spMk id="4" creationId="{B8DD2210-7F2C-8025-CE51-1AD16BFDC3CC}"/>
          </ac:spMkLst>
        </pc:spChg>
        <pc:picChg chg="del">
          <ac:chgData name="정태원" userId="b83db6e7-9ffa-471f-b7f6-89d85b45c552" providerId="ADAL" clId="{7074F7B1-0BD3-4EC0-95CD-1A9BCCA199B0}" dt="2024-10-24T03:11:18.986" v="831" actId="478"/>
          <ac:picMkLst>
            <pc:docMk/>
            <pc:sldMk cId="2869070045" sldId="457"/>
            <ac:picMk id="2" creationId="{750E9AE3-8837-66FF-1857-7251EA6203F0}"/>
          </ac:picMkLst>
        </pc:picChg>
        <pc:picChg chg="add mod ord">
          <ac:chgData name="정태원" userId="b83db6e7-9ffa-471f-b7f6-89d85b45c552" providerId="ADAL" clId="{7074F7B1-0BD3-4EC0-95CD-1A9BCCA199B0}" dt="2024-10-24T03:11:30.225" v="835" actId="555"/>
          <ac:picMkLst>
            <pc:docMk/>
            <pc:sldMk cId="2869070045" sldId="457"/>
            <ac:picMk id="5" creationId="{FDEB373F-EFDD-6F2B-4F7B-8A53C9DBB7C6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5:17:14.917" v="1610" actId="167"/>
        <pc:sldMkLst>
          <pc:docMk/>
          <pc:sldMk cId="2579490171" sldId="459"/>
        </pc:sldMkLst>
        <pc:spChg chg="add del mod ord">
          <ac:chgData name="정태원" userId="b83db6e7-9ffa-471f-b7f6-89d85b45c552" providerId="ADAL" clId="{7074F7B1-0BD3-4EC0-95CD-1A9BCCA199B0}" dt="2024-10-24T05:17:13.843" v="1609"/>
          <ac:spMkLst>
            <pc:docMk/>
            <pc:sldMk cId="2579490171" sldId="459"/>
            <ac:spMk id="3" creationId="{98A1ACEC-50E4-7B33-0FDF-FAA40BFBC0FF}"/>
          </ac:spMkLst>
        </pc:spChg>
        <pc:picChg chg="del">
          <ac:chgData name="정태원" userId="b83db6e7-9ffa-471f-b7f6-89d85b45c552" providerId="ADAL" clId="{7074F7B1-0BD3-4EC0-95CD-1A9BCCA199B0}" dt="2024-10-24T05:16:38.912" v="1595" actId="21"/>
          <ac:picMkLst>
            <pc:docMk/>
            <pc:sldMk cId="2579490171" sldId="459"/>
            <ac:picMk id="2" creationId="{EE0F8ACE-3E67-A56A-2DFE-DF4ACDE56110}"/>
          </ac:picMkLst>
        </pc:picChg>
        <pc:picChg chg="add mod">
          <ac:chgData name="정태원" userId="b83db6e7-9ffa-471f-b7f6-89d85b45c552" providerId="ADAL" clId="{7074F7B1-0BD3-4EC0-95CD-1A9BCCA199B0}" dt="2024-10-22T02:15:28.900" v="424"/>
          <ac:picMkLst>
            <pc:docMk/>
            <pc:sldMk cId="2579490171" sldId="459"/>
            <ac:picMk id="3" creationId="{76684597-1E90-DD0B-9341-ED76A9D0728D}"/>
          </ac:picMkLst>
        </pc:picChg>
        <pc:picChg chg="add mod ord">
          <ac:chgData name="정태원" userId="b83db6e7-9ffa-471f-b7f6-89d85b45c552" providerId="ADAL" clId="{7074F7B1-0BD3-4EC0-95CD-1A9BCCA199B0}" dt="2024-10-24T05:17:14.917" v="1610" actId="167"/>
          <ac:picMkLst>
            <pc:docMk/>
            <pc:sldMk cId="2579490171" sldId="459"/>
            <ac:picMk id="4" creationId="{EE0F8ACE-3E67-A56A-2DFE-DF4ACDE56110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230342247" sldId="460"/>
        </pc:sldMkLst>
      </pc:sldChg>
      <pc:sldChg chg="addSp delSp modSp mod chgLayout">
        <pc:chgData name="정태원" userId="b83db6e7-9ffa-471f-b7f6-89d85b45c552" providerId="ADAL" clId="{7074F7B1-0BD3-4EC0-95CD-1A9BCCA199B0}" dt="2024-10-24T05:25:07.360" v="1649" actId="167"/>
        <pc:sldMkLst>
          <pc:docMk/>
          <pc:sldMk cId="512404263" sldId="461"/>
        </pc:sldMkLst>
        <pc:spChg chg="add del mod ord">
          <ac:chgData name="정태원" userId="b83db6e7-9ffa-471f-b7f6-89d85b45c552" providerId="ADAL" clId="{7074F7B1-0BD3-4EC0-95CD-1A9BCCA199B0}" dt="2024-10-24T05:25:05.751" v="1648"/>
          <ac:spMkLst>
            <pc:docMk/>
            <pc:sldMk cId="512404263" sldId="461"/>
            <ac:spMk id="5" creationId="{88AF5564-5969-9E01-0441-4D3E3D223101}"/>
          </ac:spMkLst>
        </pc:spChg>
        <pc:spChg chg="mod">
          <ac:chgData name="정태원" userId="b83db6e7-9ffa-471f-b7f6-89d85b45c552" providerId="ADAL" clId="{7074F7B1-0BD3-4EC0-95CD-1A9BCCA199B0}" dt="2024-10-24T05:23:50.581" v="1636" actId="1076"/>
          <ac:spMkLst>
            <pc:docMk/>
            <pc:sldMk cId="512404263" sldId="461"/>
            <ac:spMk id="17" creationId="{BE3267B5-F3E6-A560-2B05-262B45142072}"/>
          </ac:spMkLst>
        </pc:spChg>
        <pc:spChg chg="mod">
          <ac:chgData name="정태원" userId="b83db6e7-9ffa-471f-b7f6-89d85b45c552" providerId="ADAL" clId="{7074F7B1-0BD3-4EC0-95CD-1A9BCCA199B0}" dt="2024-10-24T05:23:50.581" v="1636" actId="1076"/>
          <ac:spMkLst>
            <pc:docMk/>
            <pc:sldMk cId="512404263" sldId="461"/>
            <ac:spMk id="54" creationId="{FB0CB2DF-D7D2-867F-5EEB-77F31BB5CDB1}"/>
          </ac:spMkLst>
        </pc:spChg>
        <pc:spChg chg="mod">
          <ac:chgData name="정태원" userId="b83db6e7-9ffa-471f-b7f6-89d85b45c552" providerId="ADAL" clId="{7074F7B1-0BD3-4EC0-95CD-1A9BCCA199B0}" dt="2024-10-24T05:23:50.581" v="1636" actId="1076"/>
          <ac:spMkLst>
            <pc:docMk/>
            <pc:sldMk cId="512404263" sldId="461"/>
            <ac:spMk id="55" creationId="{C88EADFF-9EF9-65A9-D4A3-A5EFE4F3D1F6}"/>
          </ac:spMkLst>
        </pc:spChg>
        <pc:spChg chg="mod">
          <ac:chgData name="정태원" userId="b83db6e7-9ffa-471f-b7f6-89d85b45c552" providerId="ADAL" clId="{7074F7B1-0BD3-4EC0-95CD-1A9BCCA199B0}" dt="2024-10-24T05:23:50.581" v="1636" actId="1076"/>
          <ac:spMkLst>
            <pc:docMk/>
            <pc:sldMk cId="512404263" sldId="461"/>
            <ac:spMk id="56" creationId="{A113CE79-5813-08EF-607D-801E2450CF18}"/>
          </ac:spMkLst>
        </pc:spChg>
        <pc:spChg chg="mod">
          <ac:chgData name="정태원" userId="b83db6e7-9ffa-471f-b7f6-89d85b45c552" providerId="ADAL" clId="{7074F7B1-0BD3-4EC0-95CD-1A9BCCA199B0}" dt="2024-10-24T05:23:50.581" v="1636" actId="1076"/>
          <ac:spMkLst>
            <pc:docMk/>
            <pc:sldMk cId="512404263" sldId="461"/>
            <ac:spMk id="57" creationId="{238F724E-0EA0-06BD-1194-4140CAD87FEE}"/>
          </ac:spMkLst>
        </pc:spChg>
        <pc:spChg chg="mod">
          <ac:chgData name="정태원" userId="b83db6e7-9ffa-471f-b7f6-89d85b45c552" providerId="ADAL" clId="{7074F7B1-0BD3-4EC0-95CD-1A9BCCA199B0}" dt="2024-10-24T05:23:50.581" v="1636" actId="1076"/>
          <ac:spMkLst>
            <pc:docMk/>
            <pc:sldMk cId="512404263" sldId="461"/>
            <ac:spMk id="59" creationId="{8D0997C5-D2ED-8966-3F1C-2C229510C725}"/>
          </ac:spMkLst>
        </pc:spChg>
        <pc:spChg chg="mod">
          <ac:chgData name="정태원" userId="b83db6e7-9ffa-471f-b7f6-89d85b45c552" providerId="ADAL" clId="{7074F7B1-0BD3-4EC0-95CD-1A9BCCA199B0}" dt="2024-10-24T05:23:50.581" v="1636" actId="1076"/>
          <ac:spMkLst>
            <pc:docMk/>
            <pc:sldMk cId="512404263" sldId="461"/>
            <ac:spMk id="60" creationId="{1BAC560C-F9E8-0BB2-FC65-F0213A9605CF}"/>
          </ac:spMkLst>
        </pc:spChg>
        <pc:spChg chg="mod">
          <ac:chgData name="정태원" userId="b83db6e7-9ffa-471f-b7f6-89d85b45c552" providerId="ADAL" clId="{7074F7B1-0BD3-4EC0-95CD-1A9BCCA199B0}" dt="2024-10-24T05:23:50.581" v="1636" actId="1076"/>
          <ac:spMkLst>
            <pc:docMk/>
            <pc:sldMk cId="512404263" sldId="461"/>
            <ac:spMk id="68" creationId="{21BEB18F-6F35-0F2D-B0D2-FC90AA422BE4}"/>
          </ac:spMkLst>
        </pc:spChg>
        <pc:spChg chg="mod">
          <ac:chgData name="정태원" userId="b83db6e7-9ffa-471f-b7f6-89d85b45c552" providerId="ADAL" clId="{7074F7B1-0BD3-4EC0-95CD-1A9BCCA199B0}" dt="2024-10-24T05:23:50.581" v="1636" actId="1076"/>
          <ac:spMkLst>
            <pc:docMk/>
            <pc:sldMk cId="512404263" sldId="461"/>
            <ac:spMk id="70" creationId="{76B6A185-E53D-BCC1-D1CA-1D0EC50E682B}"/>
          </ac:spMkLst>
        </pc:spChg>
        <pc:picChg chg="add del mod ord modCrop">
          <ac:chgData name="정태원" userId="b83db6e7-9ffa-471f-b7f6-89d85b45c552" providerId="ADAL" clId="{7074F7B1-0BD3-4EC0-95CD-1A9BCCA199B0}" dt="2024-10-24T05:25:04.798" v="1647" actId="21"/>
          <ac:picMkLst>
            <pc:docMk/>
            <pc:sldMk cId="512404263" sldId="461"/>
            <ac:picMk id="3" creationId="{C6FB824F-072E-7ED8-242C-F9D461F17F5D}"/>
          </ac:picMkLst>
        </pc:picChg>
        <pc:picChg chg="add mod ord">
          <ac:chgData name="정태원" userId="b83db6e7-9ffa-471f-b7f6-89d85b45c552" providerId="ADAL" clId="{7074F7B1-0BD3-4EC0-95CD-1A9BCCA199B0}" dt="2024-10-24T05:25:07.360" v="1649" actId="167"/>
          <ac:picMkLst>
            <pc:docMk/>
            <pc:sldMk cId="512404263" sldId="461"/>
            <ac:picMk id="6" creationId="{C6FB824F-072E-7ED8-242C-F9D461F17F5D}"/>
          </ac:picMkLst>
        </pc:picChg>
        <pc:picChg chg="del mod">
          <ac:chgData name="정태원" userId="b83db6e7-9ffa-471f-b7f6-89d85b45c552" providerId="ADAL" clId="{7074F7B1-0BD3-4EC0-95CD-1A9BCCA199B0}" dt="2024-10-24T05:22:28.302" v="1628" actId="478"/>
          <ac:picMkLst>
            <pc:docMk/>
            <pc:sldMk cId="512404263" sldId="461"/>
            <ac:picMk id="14" creationId="{908EB82D-761F-7B76-9997-8C9C29331D27}"/>
          </ac:picMkLst>
        </pc:picChg>
        <pc:cxnChg chg="mod">
          <ac:chgData name="정태원" userId="b83db6e7-9ffa-471f-b7f6-89d85b45c552" providerId="ADAL" clId="{7074F7B1-0BD3-4EC0-95CD-1A9BCCA199B0}" dt="2024-10-24T05:23:50.581" v="1636" actId="1076"/>
          <ac:cxnSpMkLst>
            <pc:docMk/>
            <pc:sldMk cId="512404263" sldId="461"/>
            <ac:cxnSpMk id="18" creationId="{E7207E7D-D1CC-919F-32C0-68AF4C6E87F8}"/>
          </ac:cxnSpMkLst>
        </pc:cxn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834784293" sldId="462"/>
        </pc:sldMkLst>
      </pc:sldChg>
      <pc:sldChg chg="addSp delSp modSp mod chgLayout">
        <pc:chgData name="정태원" userId="b83db6e7-9ffa-471f-b7f6-89d85b45c552" providerId="ADAL" clId="{7074F7B1-0BD3-4EC0-95CD-1A9BCCA199B0}" dt="2024-10-24T05:25:37.266" v="1665" actId="167"/>
        <pc:sldMkLst>
          <pc:docMk/>
          <pc:sldMk cId="3209947952" sldId="464"/>
        </pc:sldMkLst>
        <pc:spChg chg="add del mod ord">
          <ac:chgData name="정태원" userId="b83db6e7-9ffa-471f-b7f6-89d85b45c552" providerId="ADAL" clId="{7074F7B1-0BD3-4EC0-95CD-1A9BCCA199B0}" dt="2024-10-24T05:25:36.573" v="1663"/>
          <ac:spMkLst>
            <pc:docMk/>
            <pc:sldMk cId="3209947952" sldId="464"/>
            <ac:spMk id="3" creationId="{EAC2A4A2-3600-456B-441A-7A00109AEDC9}"/>
          </ac:spMkLst>
        </pc:spChg>
        <pc:picChg chg="del">
          <ac:chgData name="정태원" userId="b83db6e7-9ffa-471f-b7f6-89d85b45c552" providerId="ADAL" clId="{7074F7B1-0BD3-4EC0-95CD-1A9BCCA199B0}" dt="2024-10-24T05:25:13.172" v="1653" actId="21"/>
          <ac:picMkLst>
            <pc:docMk/>
            <pc:sldMk cId="3209947952" sldId="464"/>
            <ac:picMk id="2" creationId="{6B46D318-24C0-7B7C-F357-8775B921A023}"/>
          </ac:picMkLst>
        </pc:picChg>
        <pc:picChg chg="add del mod">
          <ac:chgData name="정태원" userId="b83db6e7-9ffa-471f-b7f6-89d85b45c552" providerId="ADAL" clId="{7074F7B1-0BD3-4EC0-95CD-1A9BCCA199B0}" dt="2024-10-22T02:15:37.230" v="427" actId="21"/>
          <ac:picMkLst>
            <pc:docMk/>
            <pc:sldMk cId="3209947952" sldId="464"/>
            <ac:picMk id="3" creationId="{1C6C9DB2-2631-3524-9FAC-38298F4652BA}"/>
          </ac:picMkLst>
        </pc:picChg>
        <pc:picChg chg="add mod ord">
          <ac:chgData name="정태원" userId="b83db6e7-9ffa-471f-b7f6-89d85b45c552" providerId="ADAL" clId="{7074F7B1-0BD3-4EC0-95CD-1A9BCCA199B0}" dt="2024-10-24T05:25:37.266" v="1665" actId="167"/>
          <ac:picMkLst>
            <pc:docMk/>
            <pc:sldMk cId="3209947952" sldId="464"/>
            <ac:picMk id="4" creationId="{6B46D318-24C0-7B7C-F357-8775B921A023}"/>
          </ac:picMkLst>
        </pc:picChg>
        <pc:picChg chg="mod ord">
          <ac:chgData name="정태원" userId="b83db6e7-9ffa-471f-b7f6-89d85b45c552" providerId="ADAL" clId="{7074F7B1-0BD3-4EC0-95CD-1A9BCCA199B0}" dt="2024-10-24T05:25:11.831" v="1652" actId="167"/>
          <ac:picMkLst>
            <pc:docMk/>
            <pc:sldMk cId="3209947952" sldId="464"/>
            <ac:picMk id="7" creationId="{A6850B23-A45F-7F3C-CE11-C008F7E751FE}"/>
          </ac:picMkLst>
        </pc:picChg>
      </pc:sldChg>
      <pc:sldChg chg="mod or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590662031" sldId="752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139678971" sldId="753"/>
        </pc:sldMkLst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152672896" sldId="754"/>
        </pc:sldMkLst>
        <pc:spChg chg="mod">
          <ac:chgData name="정태원" userId="b83db6e7-9ffa-471f-b7f6-89d85b45c552" providerId="ADAL" clId="{7074F7B1-0BD3-4EC0-95CD-1A9BCCA199B0}" dt="2024-10-17T02:54:56.773" v="313" actId="207"/>
          <ac:spMkLst>
            <pc:docMk/>
            <pc:sldMk cId="1152672896" sldId="754"/>
            <ac:spMk id="99" creationId="{F7487918-2B09-A5A6-2C0F-7BF9EC58606F}"/>
          </ac:spMkLst>
        </pc:spChg>
      </pc:sldChg>
      <pc:sldChg chg="addSp delSp modSp mod chgLayout">
        <pc:chgData name="정태원" userId="b83db6e7-9ffa-471f-b7f6-89d85b45c552" providerId="ADAL" clId="{7074F7B1-0BD3-4EC0-95CD-1A9BCCA199B0}" dt="2024-10-24T05:26:52.274" v="1694"/>
        <pc:sldMkLst>
          <pc:docMk/>
          <pc:sldMk cId="2602077119" sldId="756"/>
        </pc:sldMkLst>
        <pc:spChg chg="add del mod ord">
          <ac:chgData name="정태원" userId="b83db6e7-9ffa-471f-b7f6-89d85b45c552" providerId="ADAL" clId="{7074F7B1-0BD3-4EC0-95CD-1A9BCCA199B0}" dt="2024-10-24T05:26:49.790" v="1690"/>
          <ac:spMkLst>
            <pc:docMk/>
            <pc:sldMk cId="2602077119" sldId="756"/>
            <ac:spMk id="7" creationId="{04DE14A3-03E0-89B9-AE9E-0C8CC4A7E820}"/>
          </ac:spMkLst>
        </pc:spChg>
        <pc:spChg chg="add del mod ord">
          <ac:chgData name="정태원" userId="b83db6e7-9ffa-471f-b7f6-89d85b45c552" providerId="ADAL" clId="{7074F7B1-0BD3-4EC0-95CD-1A9BCCA199B0}" dt="2024-10-24T05:26:48.413" v="1688"/>
          <ac:spMkLst>
            <pc:docMk/>
            <pc:sldMk cId="2602077119" sldId="756"/>
            <ac:spMk id="8" creationId="{DF41C02E-0B26-5623-9325-BB5FB2DFE90A}"/>
          </ac:spMkLst>
        </pc:spChg>
        <pc:spChg chg="add del mod ord">
          <ac:chgData name="정태원" userId="b83db6e7-9ffa-471f-b7f6-89d85b45c552" providerId="ADAL" clId="{7074F7B1-0BD3-4EC0-95CD-1A9BCCA199B0}" dt="2024-10-24T05:26:52.274" v="1694"/>
          <ac:spMkLst>
            <pc:docMk/>
            <pc:sldMk cId="2602077119" sldId="756"/>
            <ac:spMk id="9" creationId="{655069D0-19B7-7905-C8F3-CF008B2689FF}"/>
          </ac:spMkLst>
        </pc:spChg>
        <pc:spChg chg="add del mod ord">
          <ac:chgData name="정태원" userId="b83db6e7-9ffa-471f-b7f6-89d85b45c552" providerId="ADAL" clId="{7074F7B1-0BD3-4EC0-95CD-1A9BCCA199B0}" dt="2024-10-24T05:26:51.195" v="1692"/>
          <ac:spMkLst>
            <pc:docMk/>
            <pc:sldMk cId="2602077119" sldId="756"/>
            <ac:spMk id="10" creationId="{CE43DB1C-7B9B-6829-BAE3-6A65C59DF1F3}"/>
          </ac:spMkLst>
        </pc:spChg>
        <pc:grpChg chg="add mod">
          <ac:chgData name="정태원" userId="b83db6e7-9ffa-471f-b7f6-89d85b45c552" providerId="ADAL" clId="{7074F7B1-0BD3-4EC0-95CD-1A9BCCA199B0}" dt="2024-10-24T05:25:50.480" v="1669" actId="164"/>
          <ac:grpSpMkLst>
            <pc:docMk/>
            <pc:sldMk cId="2602077119" sldId="756"/>
            <ac:grpSpMk id="4" creationId="{EE82E47B-43E6-7B02-FF2C-97EB490F0DF3}"/>
          </ac:grpSpMkLst>
        </pc:grpChg>
        <pc:picChg chg="del mod">
          <ac:chgData name="정태원" userId="b83db6e7-9ffa-471f-b7f6-89d85b45c552" providerId="ADAL" clId="{7074F7B1-0BD3-4EC0-95CD-1A9BCCA199B0}" dt="2024-10-24T05:26:41.089" v="1683" actId="478"/>
          <ac:picMkLst>
            <pc:docMk/>
            <pc:sldMk cId="2602077119" sldId="756"/>
            <ac:picMk id="2" creationId="{A6AE6846-5C60-792A-69A9-DC67CCC9CA1A}"/>
          </ac:picMkLst>
        </pc:picChg>
        <pc:picChg chg="del mod">
          <ac:chgData name="정태원" userId="b83db6e7-9ffa-471f-b7f6-89d85b45c552" providerId="ADAL" clId="{7074F7B1-0BD3-4EC0-95CD-1A9BCCA199B0}" dt="2024-10-24T05:26:41.089" v="1683" actId="478"/>
          <ac:picMkLst>
            <pc:docMk/>
            <pc:sldMk cId="2602077119" sldId="756"/>
            <ac:picMk id="3" creationId="{3AA5D66C-F6CB-D574-016C-B5437A994E38}"/>
          </ac:picMkLst>
        </pc:picChg>
        <pc:picChg chg="del mod">
          <ac:chgData name="정태원" userId="b83db6e7-9ffa-471f-b7f6-89d85b45c552" providerId="ADAL" clId="{7074F7B1-0BD3-4EC0-95CD-1A9BCCA199B0}" dt="2024-10-24T05:26:41.089" v="1683" actId="478"/>
          <ac:picMkLst>
            <pc:docMk/>
            <pc:sldMk cId="2602077119" sldId="756"/>
            <ac:picMk id="5" creationId="{5ECFEDCE-407B-9900-65F4-8CFFA3AD2299}"/>
          </ac:picMkLst>
        </pc:picChg>
        <pc:picChg chg="del mod">
          <ac:chgData name="정태원" userId="b83db6e7-9ffa-471f-b7f6-89d85b45c552" providerId="ADAL" clId="{7074F7B1-0BD3-4EC0-95CD-1A9BCCA199B0}" dt="2024-10-24T05:26:41.089" v="1683" actId="478"/>
          <ac:picMkLst>
            <pc:docMk/>
            <pc:sldMk cId="2602077119" sldId="756"/>
            <ac:picMk id="6" creationId="{235CD66A-658F-F1E7-9CE7-2CDA116DE686}"/>
          </ac:picMkLst>
        </pc:picChg>
        <pc:picChg chg="add del mod">
          <ac:chgData name="정태원" userId="b83db6e7-9ffa-471f-b7f6-89d85b45c552" providerId="ADAL" clId="{7074F7B1-0BD3-4EC0-95CD-1A9BCCA199B0}" dt="2024-10-24T05:26:51.685" v="1693" actId="21"/>
          <ac:picMkLst>
            <pc:docMk/>
            <pc:sldMk cId="2602077119" sldId="756"/>
            <ac:picMk id="12" creationId="{1B0209CE-DD78-FE76-C516-2FD33BECAFDF}"/>
          </ac:picMkLst>
        </pc:picChg>
        <pc:picChg chg="add del mod">
          <ac:chgData name="정태원" userId="b83db6e7-9ffa-471f-b7f6-89d85b45c552" providerId="ADAL" clId="{7074F7B1-0BD3-4EC0-95CD-1A9BCCA199B0}" dt="2024-10-24T05:26:50.443" v="1691" actId="21"/>
          <ac:picMkLst>
            <pc:docMk/>
            <pc:sldMk cId="2602077119" sldId="756"/>
            <ac:picMk id="13" creationId="{46AA9DAD-5867-EF0B-EC14-651811FC9A5F}"/>
          </ac:picMkLst>
        </pc:picChg>
        <pc:picChg chg="add del mod">
          <ac:chgData name="정태원" userId="b83db6e7-9ffa-471f-b7f6-89d85b45c552" providerId="ADAL" clId="{7074F7B1-0BD3-4EC0-95CD-1A9BCCA199B0}" dt="2024-10-24T05:26:49.186" v="1689" actId="21"/>
          <ac:picMkLst>
            <pc:docMk/>
            <pc:sldMk cId="2602077119" sldId="756"/>
            <ac:picMk id="14" creationId="{DA9F45FD-C753-B9F8-AF6D-805BFFDFC261}"/>
          </ac:picMkLst>
        </pc:picChg>
        <pc:picChg chg="add del mod">
          <ac:chgData name="정태원" userId="b83db6e7-9ffa-471f-b7f6-89d85b45c552" providerId="ADAL" clId="{7074F7B1-0BD3-4EC0-95CD-1A9BCCA199B0}" dt="2024-10-24T05:26:47.717" v="1687" actId="21"/>
          <ac:picMkLst>
            <pc:docMk/>
            <pc:sldMk cId="2602077119" sldId="756"/>
            <ac:picMk id="15" creationId="{C9E6FCB5-119B-B09A-2709-1518265F9429}"/>
          </ac:picMkLst>
        </pc:picChg>
        <pc:picChg chg="add mod">
          <ac:chgData name="정태원" userId="b83db6e7-9ffa-471f-b7f6-89d85b45c552" providerId="ADAL" clId="{7074F7B1-0BD3-4EC0-95CD-1A9BCCA199B0}" dt="2024-10-24T05:26:48.413" v="1688"/>
          <ac:picMkLst>
            <pc:docMk/>
            <pc:sldMk cId="2602077119" sldId="756"/>
            <ac:picMk id="16" creationId="{C9E6FCB5-119B-B09A-2709-1518265F9429}"/>
          </ac:picMkLst>
        </pc:picChg>
        <pc:picChg chg="add mod">
          <ac:chgData name="정태원" userId="b83db6e7-9ffa-471f-b7f6-89d85b45c552" providerId="ADAL" clId="{7074F7B1-0BD3-4EC0-95CD-1A9BCCA199B0}" dt="2024-10-24T05:26:49.790" v="1690"/>
          <ac:picMkLst>
            <pc:docMk/>
            <pc:sldMk cId="2602077119" sldId="756"/>
            <ac:picMk id="17" creationId="{DA9F45FD-C753-B9F8-AF6D-805BFFDFC261}"/>
          </ac:picMkLst>
        </pc:picChg>
        <pc:picChg chg="add mod">
          <ac:chgData name="정태원" userId="b83db6e7-9ffa-471f-b7f6-89d85b45c552" providerId="ADAL" clId="{7074F7B1-0BD3-4EC0-95CD-1A9BCCA199B0}" dt="2024-10-24T05:26:51.195" v="1692"/>
          <ac:picMkLst>
            <pc:docMk/>
            <pc:sldMk cId="2602077119" sldId="756"/>
            <ac:picMk id="18" creationId="{46AA9DAD-5867-EF0B-EC14-651811FC9A5F}"/>
          </ac:picMkLst>
        </pc:picChg>
        <pc:picChg chg="add mod">
          <ac:chgData name="정태원" userId="b83db6e7-9ffa-471f-b7f6-89d85b45c552" providerId="ADAL" clId="{7074F7B1-0BD3-4EC0-95CD-1A9BCCA199B0}" dt="2024-10-24T05:26:52.274" v="1694"/>
          <ac:picMkLst>
            <pc:docMk/>
            <pc:sldMk cId="2602077119" sldId="756"/>
            <ac:picMk id="19" creationId="{1B0209CE-DD78-FE76-C516-2FD33BECAFDF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5:27:43.787" v="1719"/>
        <pc:sldMkLst>
          <pc:docMk/>
          <pc:sldMk cId="3326863727" sldId="757"/>
        </pc:sldMkLst>
        <pc:spChg chg="add del mod ord">
          <ac:chgData name="정태원" userId="b83db6e7-9ffa-471f-b7f6-89d85b45c552" providerId="ADAL" clId="{7074F7B1-0BD3-4EC0-95CD-1A9BCCA199B0}" dt="2024-10-24T05:27:39.742" v="1713"/>
          <ac:spMkLst>
            <pc:docMk/>
            <pc:sldMk cId="3326863727" sldId="757"/>
            <ac:spMk id="4" creationId="{2C66AA4F-0DBD-2DC6-E9F6-CF50B3CB3C56}"/>
          </ac:spMkLst>
        </pc:spChg>
        <pc:spChg chg="add del mod ord">
          <ac:chgData name="정태원" userId="b83db6e7-9ffa-471f-b7f6-89d85b45c552" providerId="ADAL" clId="{7074F7B1-0BD3-4EC0-95CD-1A9BCCA199B0}" dt="2024-10-24T05:27:42.613" v="1717"/>
          <ac:spMkLst>
            <pc:docMk/>
            <pc:sldMk cId="3326863727" sldId="757"/>
            <ac:spMk id="10" creationId="{B358C9DA-70B9-4E98-0CCD-EDF8DE4C39F3}"/>
          </ac:spMkLst>
        </pc:spChg>
        <pc:spChg chg="add del mod ord">
          <ac:chgData name="정태원" userId="b83db6e7-9ffa-471f-b7f6-89d85b45c552" providerId="ADAL" clId="{7074F7B1-0BD3-4EC0-95CD-1A9BCCA199B0}" dt="2024-10-24T05:27:41.181" v="1715"/>
          <ac:spMkLst>
            <pc:docMk/>
            <pc:sldMk cId="3326863727" sldId="757"/>
            <ac:spMk id="12" creationId="{3C23AE2D-C6B0-D048-3511-3A074044669A}"/>
          </ac:spMkLst>
        </pc:spChg>
        <pc:spChg chg="add del mod ord">
          <ac:chgData name="정태원" userId="b83db6e7-9ffa-471f-b7f6-89d85b45c552" providerId="ADAL" clId="{7074F7B1-0BD3-4EC0-95CD-1A9BCCA199B0}" dt="2024-10-24T05:27:43.787" v="1719"/>
          <ac:spMkLst>
            <pc:docMk/>
            <pc:sldMk cId="3326863727" sldId="757"/>
            <ac:spMk id="13" creationId="{3D27E7FC-9838-664E-1BA2-9855682B194B}"/>
          </ac:spMkLst>
        </pc:spChg>
        <pc:picChg chg="del">
          <ac:chgData name="정태원" userId="b83db6e7-9ffa-471f-b7f6-89d85b45c552" providerId="ADAL" clId="{7074F7B1-0BD3-4EC0-95CD-1A9BCCA199B0}" dt="2024-10-24T05:27:30.977" v="1708" actId="478"/>
          <ac:picMkLst>
            <pc:docMk/>
            <pc:sldMk cId="3326863727" sldId="757"/>
            <ac:picMk id="3" creationId="{BDD84B81-66CE-9002-EAE5-370FF9C2F297}"/>
          </ac:picMkLst>
        </pc:picChg>
        <pc:picChg chg="del">
          <ac:chgData name="정태원" userId="b83db6e7-9ffa-471f-b7f6-89d85b45c552" providerId="ADAL" clId="{7074F7B1-0BD3-4EC0-95CD-1A9BCCA199B0}" dt="2024-10-24T05:27:30.977" v="1708" actId="478"/>
          <ac:picMkLst>
            <pc:docMk/>
            <pc:sldMk cId="3326863727" sldId="757"/>
            <ac:picMk id="8" creationId="{4939E157-76E2-142B-DDDE-1702E4DF3380}"/>
          </ac:picMkLst>
        </pc:picChg>
        <pc:picChg chg="del">
          <ac:chgData name="정태원" userId="b83db6e7-9ffa-471f-b7f6-89d85b45c552" providerId="ADAL" clId="{7074F7B1-0BD3-4EC0-95CD-1A9BCCA199B0}" dt="2024-10-24T05:27:30.977" v="1708" actId="478"/>
          <ac:picMkLst>
            <pc:docMk/>
            <pc:sldMk cId="3326863727" sldId="757"/>
            <ac:picMk id="9" creationId="{5832EF96-6136-2AAF-4C47-BBDD3C445477}"/>
          </ac:picMkLst>
        </pc:picChg>
        <pc:picChg chg="del">
          <ac:chgData name="정태원" userId="b83db6e7-9ffa-471f-b7f6-89d85b45c552" providerId="ADAL" clId="{7074F7B1-0BD3-4EC0-95CD-1A9BCCA199B0}" dt="2024-10-24T05:27:30.977" v="1708" actId="478"/>
          <ac:picMkLst>
            <pc:docMk/>
            <pc:sldMk cId="3326863727" sldId="757"/>
            <ac:picMk id="11" creationId="{58569EDE-AB5C-488F-27A3-77EAD4B67B31}"/>
          </ac:picMkLst>
        </pc:picChg>
        <pc:picChg chg="add del mod">
          <ac:chgData name="정태원" userId="b83db6e7-9ffa-471f-b7f6-89d85b45c552" providerId="ADAL" clId="{7074F7B1-0BD3-4EC0-95CD-1A9BCCA199B0}" dt="2024-10-24T05:27:43.286" v="1718" actId="21"/>
          <ac:picMkLst>
            <pc:docMk/>
            <pc:sldMk cId="3326863727" sldId="757"/>
            <ac:picMk id="14" creationId="{7633D2AB-5E03-DF11-FB8E-4F4C69745724}"/>
          </ac:picMkLst>
        </pc:picChg>
        <pc:picChg chg="add del mod">
          <ac:chgData name="정태원" userId="b83db6e7-9ffa-471f-b7f6-89d85b45c552" providerId="ADAL" clId="{7074F7B1-0BD3-4EC0-95CD-1A9BCCA199B0}" dt="2024-10-24T05:27:40.638" v="1714" actId="21"/>
          <ac:picMkLst>
            <pc:docMk/>
            <pc:sldMk cId="3326863727" sldId="757"/>
            <ac:picMk id="15" creationId="{9030A76E-1575-EA74-F4E6-8B2CEBC89233}"/>
          </ac:picMkLst>
        </pc:picChg>
        <pc:picChg chg="add del mod">
          <ac:chgData name="정태원" userId="b83db6e7-9ffa-471f-b7f6-89d85b45c552" providerId="ADAL" clId="{7074F7B1-0BD3-4EC0-95CD-1A9BCCA199B0}" dt="2024-10-24T05:27:42.079" v="1716" actId="21"/>
          <ac:picMkLst>
            <pc:docMk/>
            <pc:sldMk cId="3326863727" sldId="757"/>
            <ac:picMk id="16" creationId="{5BE65743-F4E1-80F0-7946-69943F6DF688}"/>
          </ac:picMkLst>
        </pc:picChg>
        <pc:picChg chg="add del mod">
          <ac:chgData name="정태원" userId="b83db6e7-9ffa-471f-b7f6-89d85b45c552" providerId="ADAL" clId="{7074F7B1-0BD3-4EC0-95CD-1A9BCCA199B0}" dt="2024-10-24T05:27:38.737" v="1712" actId="21"/>
          <ac:picMkLst>
            <pc:docMk/>
            <pc:sldMk cId="3326863727" sldId="757"/>
            <ac:picMk id="17" creationId="{6462CB2E-2EBC-89AF-C3D6-507262CCF94C}"/>
          </ac:picMkLst>
        </pc:picChg>
        <pc:picChg chg="add mod">
          <ac:chgData name="정태원" userId="b83db6e7-9ffa-471f-b7f6-89d85b45c552" providerId="ADAL" clId="{7074F7B1-0BD3-4EC0-95CD-1A9BCCA199B0}" dt="2024-10-24T05:27:39.742" v="1713"/>
          <ac:picMkLst>
            <pc:docMk/>
            <pc:sldMk cId="3326863727" sldId="757"/>
            <ac:picMk id="18" creationId="{6462CB2E-2EBC-89AF-C3D6-507262CCF94C}"/>
          </ac:picMkLst>
        </pc:picChg>
        <pc:picChg chg="add mod">
          <ac:chgData name="정태원" userId="b83db6e7-9ffa-471f-b7f6-89d85b45c552" providerId="ADAL" clId="{7074F7B1-0BD3-4EC0-95CD-1A9BCCA199B0}" dt="2024-10-24T05:27:41.181" v="1715"/>
          <ac:picMkLst>
            <pc:docMk/>
            <pc:sldMk cId="3326863727" sldId="757"/>
            <ac:picMk id="19" creationId="{9030A76E-1575-EA74-F4E6-8B2CEBC89233}"/>
          </ac:picMkLst>
        </pc:picChg>
        <pc:picChg chg="add mod">
          <ac:chgData name="정태원" userId="b83db6e7-9ffa-471f-b7f6-89d85b45c552" providerId="ADAL" clId="{7074F7B1-0BD3-4EC0-95CD-1A9BCCA199B0}" dt="2024-10-24T05:27:42.613" v="1717"/>
          <ac:picMkLst>
            <pc:docMk/>
            <pc:sldMk cId="3326863727" sldId="757"/>
            <ac:picMk id="20" creationId="{5BE65743-F4E1-80F0-7946-69943F6DF688}"/>
          </ac:picMkLst>
        </pc:picChg>
        <pc:picChg chg="add mod">
          <ac:chgData name="정태원" userId="b83db6e7-9ffa-471f-b7f6-89d85b45c552" providerId="ADAL" clId="{7074F7B1-0BD3-4EC0-95CD-1A9BCCA199B0}" dt="2024-10-24T05:27:43.787" v="1719"/>
          <ac:picMkLst>
            <pc:docMk/>
            <pc:sldMk cId="3326863727" sldId="757"/>
            <ac:picMk id="21" creationId="{7633D2AB-5E03-DF11-FB8E-4F4C69745724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5:29:16.004" v="1741"/>
        <pc:sldMkLst>
          <pc:docMk/>
          <pc:sldMk cId="2938405101" sldId="758"/>
        </pc:sldMkLst>
        <pc:spChg chg="add del mod ord">
          <ac:chgData name="정태원" userId="b83db6e7-9ffa-471f-b7f6-89d85b45c552" providerId="ADAL" clId="{7074F7B1-0BD3-4EC0-95CD-1A9BCCA199B0}" dt="2024-10-24T05:29:12.552" v="1736"/>
          <ac:spMkLst>
            <pc:docMk/>
            <pc:sldMk cId="2938405101" sldId="758"/>
            <ac:spMk id="4" creationId="{E5C91ABE-CA0C-8286-7B30-572A02EEC0F3}"/>
          </ac:spMkLst>
        </pc:spChg>
        <pc:spChg chg="add del mod ord">
          <ac:chgData name="정태원" userId="b83db6e7-9ffa-471f-b7f6-89d85b45c552" providerId="ADAL" clId="{7074F7B1-0BD3-4EC0-95CD-1A9BCCA199B0}" dt="2024-10-24T05:29:14.653" v="1739"/>
          <ac:spMkLst>
            <pc:docMk/>
            <pc:sldMk cId="2938405101" sldId="758"/>
            <ac:spMk id="6" creationId="{E4173F87-958C-6DDD-9FD9-7BD1EE187AAD}"/>
          </ac:spMkLst>
        </pc:spChg>
        <pc:spChg chg="add del mod ord">
          <ac:chgData name="정태원" userId="b83db6e7-9ffa-471f-b7f6-89d85b45c552" providerId="ADAL" clId="{7074F7B1-0BD3-4EC0-95CD-1A9BCCA199B0}" dt="2024-10-24T05:29:16.004" v="1741"/>
          <ac:spMkLst>
            <pc:docMk/>
            <pc:sldMk cId="2938405101" sldId="758"/>
            <ac:spMk id="7" creationId="{1E7533CD-B003-7D31-599D-2A0BD9C7B18F}"/>
          </ac:spMkLst>
        </pc:spChg>
        <pc:picChg chg="del">
          <ac:chgData name="정태원" userId="b83db6e7-9ffa-471f-b7f6-89d85b45c552" providerId="ADAL" clId="{7074F7B1-0BD3-4EC0-95CD-1A9BCCA199B0}" dt="2024-10-24T05:29:05.224" v="1731" actId="478"/>
          <ac:picMkLst>
            <pc:docMk/>
            <pc:sldMk cId="2938405101" sldId="758"/>
            <ac:picMk id="2" creationId="{5F04CD73-F43F-B4DB-65C0-F302B7AB39C7}"/>
          </ac:picMkLst>
        </pc:picChg>
        <pc:picChg chg="del">
          <ac:chgData name="정태원" userId="b83db6e7-9ffa-471f-b7f6-89d85b45c552" providerId="ADAL" clId="{7074F7B1-0BD3-4EC0-95CD-1A9BCCA199B0}" dt="2024-10-24T05:29:05.224" v="1731" actId="478"/>
          <ac:picMkLst>
            <pc:docMk/>
            <pc:sldMk cId="2938405101" sldId="758"/>
            <ac:picMk id="3" creationId="{3C6760F6-5B4B-13AC-B48C-2D404C58E2E3}"/>
          </ac:picMkLst>
        </pc:picChg>
        <pc:picChg chg="del">
          <ac:chgData name="정태원" userId="b83db6e7-9ffa-471f-b7f6-89d85b45c552" providerId="ADAL" clId="{7074F7B1-0BD3-4EC0-95CD-1A9BCCA199B0}" dt="2024-10-24T05:29:05.224" v="1731" actId="478"/>
          <ac:picMkLst>
            <pc:docMk/>
            <pc:sldMk cId="2938405101" sldId="758"/>
            <ac:picMk id="5" creationId="{AEB0953B-686D-ED8C-3990-62B8E5B8440E}"/>
          </ac:picMkLst>
        </pc:picChg>
        <pc:picChg chg="add del mod">
          <ac:chgData name="정태원" userId="b83db6e7-9ffa-471f-b7f6-89d85b45c552" providerId="ADAL" clId="{7074F7B1-0BD3-4EC0-95CD-1A9BCCA199B0}" dt="2024-10-24T05:29:11.846" v="1735" actId="21"/>
          <ac:picMkLst>
            <pc:docMk/>
            <pc:sldMk cId="2938405101" sldId="758"/>
            <ac:picMk id="9" creationId="{B48DA4F9-F1AB-B6EE-1586-E3295C72DA73}"/>
          </ac:picMkLst>
        </pc:picChg>
        <pc:picChg chg="add del mod">
          <ac:chgData name="정태원" userId="b83db6e7-9ffa-471f-b7f6-89d85b45c552" providerId="ADAL" clId="{7074F7B1-0BD3-4EC0-95CD-1A9BCCA199B0}" dt="2024-10-24T05:29:15.455" v="1740" actId="21"/>
          <ac:picMkLst>
            <pc:docMk/>
            <pc:sldMk cId="2938405101" sldId="758"/>
            <ac:picMk id="11" creationId="{A75CCD80-AF0B-9B49-6D17-8E2B127D12E3}"/>
          </ac:picMkLst>
        </pc:picChg>
        <pc:picChg chg="add del mod">
          <ac:chgData name="정태원" userId="b83db6e7-9ffa-471f-b7f6-89d85b45c552" providerId="ADAL" clId="{7074F7B1-0BD3-4EC0-95CD-1A9BCCA199B0}" dt="2024-10-24T05:29:13.921" v="1738" actId="21"/>
          <ac:picMkLst>
            <pc:docMk/>
            <pc:sldMk cId="2938405101" sldId="758"/>
            <ac:picMk id="12" creationId="{5C3801EB-D50C-CAD9-562B-3791A484345F}"/>
          </ac:picMkLst>
        </pc:picChg>
        <pc:picChg chg="add mod ord">
          <ac:chgData name="정태원" userId="b83db6e7-9ffa-471f-b7f6-89d85b45c552" providerId="ADAL" clId="{7074F7B1-0BD3-4EC0-95CD-1A9BCCA199B0}" dt="2024-10-24T05:29:13.163" v="1737" actId="167"/>
          <ac:picMkLst>
            <pc:docMk/>
            <pc:sldMk cId="2938405101" sldId="758"/>
            <ac:picMk id="13" creationId="{B48DA4F9-F1AB-B6EE-1586-E3295C72DA73}"/>
          </ac:picMkLst>
        </pc:picChg>
        <pc:picChg chg="add mod">
          <ac:chgData name="정태원" userId="b83db6e7-9ffa-471f-b7f6-89d85b45c552" providerId="ADAL" clId="{7074F7B1-0BD3-4EC0-95CD-1A9BCCA199B0}" dt="2024-10-24T05:29:14.653" v="1739"/>
          <ac:picMkLst>
            <pc:docMk/>
            <pc:sldMk cId="2938405101" sldId="758"/>
            <ac:picMk id="14" creationId="{5C3801EB-D50C-CAD9-562B-3791A484345F}"/>
          </ac:picMkLst>
        </pc:picChg>
        <pc:picChg chg="add mod">
          <ac:chgData name="정태원" userId="b83db6e7-9ffa-471f-b7f6-89d85b45c552" providerId="ADAL" clId="{7074F7B1-0BD3-4EC0-95CD-1A9BCCA199B0}" dt="2024-10-24T05:29:16.004" v="1741"/>
          <ac:picMkLst>
            <pc:docMk/>
            <pc:sldMk cId="2938405101" sldId="758"/>
            <ac:picMk id="15" creationId="{A75CCD80-AF0B-9B49-6D17-8E2B127D12E3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5:30:19.071" v="1760"/>
        <pc:sldMkLst>
          <pc:docMk/>
          <pc:sldMk cId="530552809" sldId="759"/>
        </pc:sldMkLst>
        <pc:spChg chg="add del mod ord">
          <ac:chgData name="정태원" userId="b83db6e7-9ffa-471f-b7f6-89d85b45c552" providerId="ADAL" clId="{7074F7B1-0BD3-4EC0-95CD-1A9BCCA199B0}" dt="2024-10-24T05:30:17.705" v="1758"/>
          <ac:spMkLst>
            <pc:docMk/>
            <pc:sldMk cId="530552809" sldId="759"/>
            <ac:spMk id="4" creationId="{3CD173F1-4663-A496-0B4C-948E78362B28}"/>
          </ac:spMkLst>
        </pc:spChg>
        <pc:spChg chg="add del mod ord">
          <ac:chgData name="정태원" userId="b83db6e7-9ffa-471f-b7f6-89d85b45c552" providerId="ADAL" clId="{7074F7B1-0BD3-4EC0-95CD-1A9BCCA199B0}" dt="2024-10-24T05:30:19.071" v="1760"/>
          <ac:spMkLst>
            <pc:docMk/>
            <pc:sldMk cId="530552809" sldId="759"/>
            <ac:spMk id="5" creationId="{C5675BBD-1CBC-36C9-9139-EBF43D8DBAB4}"/>
          </ac:spMkLst>
        </pc:spChg>
        <pc:picChg chg="del">
          <ac:chgData name="정태원" userId="b83db6e7-9ffa-471f-b7f6-89d85b45c552" providerId="ADAL" clId="{7074F7B1-0BD3-4EC0-95CD-1A9BCCA199B0}" dt="2024-10-24T05:30:18.423" v="1759" actId="21"/>
          <ac:picMkLst>
            <pc:docMk/>
            <pc:sldMk cId="530552809" sldId="759"/>
            <ac:picMk id="2" creationId="{5E983640-94D7-F28D-6A48-237F83D3EF93}"/>
          </ac:picMkLst>
        </pc:picChg>
        <pc:picChg chg="del">
          <ac:chgData name="정태원" userId="b83db6e7-9ffa-471f-b7f6-89d85b45c552" providerId="ADAL" clId="{7074F7B1-0BD3-4EC0-95CD-1A9BCCA199B0}" dt="2024-10-24T05:30:17.121" v="1757" actId="21"/>
          <ac:picMkLst>
            <pc:docMk/>
            <pc:sldMk cId="530552809" sldId="759"/>
            <ac:picMk id="3" creationId="{B7878FD5-05D7-5C61-F171-92481167515E}"/>
          </ac:picMkLst>
        </pc:picChg>
        <pc:picChg chg="add mod">
          <ac:chgData name="정태원" userId="b83db6e7-9ffa-471f-b7f6-89d85b45c552" providerId="ADAL" clId="{7074F7B1-0BD3-4EC0-95CD-1A9BCCA199B0}" dt="2024-10-24T05:30:17.705" v="1758"/>
          <ac:picMkLst>
            <pc:docMk/>
            <pc:sldMk cId="530552809" sldId="759"/>
            <ac:picMk id="6" creationId="{B7878FD5-05D7-5C61-F171-92481167515E}"/>
          </ac:picMkLst>
        </pc:picChg>
        <pc:picChg chg="add mod">
          <ac:chgData name="정태원" userId="b83db6e7-9ffa-471f-b7f6-89d85b45c552" providerId="ADAL" clId="{7074F7B1-0BD3-4EC0-95CD-1A9BCCA199B0}" dt="2024-10-24T05:30:19.071" v="1760"/>
          <ac:picMkLst>
            <pc:docMk/>
            <pc:sldMk cId="530552809" sldId="759"/>
            <ac:picMk id="7" creationId="{5E983640-94D7-F28D-6A48-237F83D3EF93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64315586" sldId="760"/>
        </pc:sldMkLst>
      </pc:sldChg>
      <pc:sldChg chg="addSp delSp modSp mod chgLayout">
        <pc:chgData name="정태원" userId="b83db6e7-9ffa-471f-b7f6-89d85b45c552" providerId="ADAL" clId="{7074F7B1-0BD3-4EC0-95CD-1A9BCCA199B0}" dt="2024-10-24T05:30:49.456" v="1772"/>
        <pc:sldMkLst>
          <pc:docMk/>
          <pc:sldMk cId="3341675395" sldId="761"/>
        </pc:sldMkLst>
        <pc:spChg chg="add del mod ord">
          <ac:chgData name="정태원" userId="b83db6e7-9ffa-471f-b7f6-89d85b45c552" providerId="ADAL" clId="{7074F7B1-0BD3-4EC0-95CD-1A9BCCA199B0}" dt="2024-10-24T05:30:49.456" v="1772"/>
          <ac:spMkLst>
            <pc:docMk/>
            <pc:sldMk cId="3341675395" sldId="761"/>
            <ac:spMk id="3" creationId="{49F1F230-B87D-78B1-9AD1-A484D984FA4D}"/>
          </ac:spMkLst>
        </pc:spChg>
        <pc:picChg chg="del mod">
          <ac:chgData name="정태원" userId="b83db6e7-9ffa-471f-b7f6-89d85b45c552" providerId="ADAL" clId="{7074F7B1-0BD3-4EC0-95CD-1A9BCCA199B0}" dt="2024-10-24T05:30:23.861" v="1763" actId="21"/>
          <ac:picMkLst>
            <pc:docMk/>
            <pc:sldMk cId="3341675395" sldId="761"/>
            <ac:picMk id="2" creationId="{92048B53-B21F-5DA6-EC38-8A572877C7C8}"/>
          </ac:picMkLst>
        </pc:picChg>
        <pc:picChg chg="add mod">
          <ac:chgData name="정태원" userId="b83db6e7-9ffa-471f-b7f6-89d85b45c552" providerId="ADAL" clId="{7074F7B1-0BD3-4EC0-95CD-1A9BCCA199B0}" dt="2024-10-24T05:30:49.456" v="1772"/>
          <ac:picMkLst>
            <pc:docMk/>
            <pc:sldMk cId="3341675395" sldId="761"/>
            <ac:picMk id="4" creationId="{92048B53-B21F-5DA6-EC38-8A572877C7C8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755798813" sldId="762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200630830" sldId="763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550278163" sldId="765"/>
        </pc:sldMkLst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814516684" sldId="766"/>
        </pc:sldMkLst>
        <pc:spChg chg="mod">
          <ac:chgData name="정태원" userId="b83db6e7-9ffa-471f-b7f6-89d85b45c552" providerId="ADAL" clId="{7074F7B1-0BD3-4EC0-95CD-1A9BCCA199B0}" dt="2024-10-17T03:04:24.085" v="332" actId="12788"/>
          <ac:spMkLst>
            <pc:docMk/>
            <pc:sldMk cId="1814516684" sldId="766"/>
            <ac:spMk id="73" creationId="{7C09D0B2-772D-2C36-6840-B6D0F9F15FF2}"/>
          </ac:spMkLst>
        </pc:spChg>
        <pc:spChg chg="mod">
          <ac:chgData name="정태원" userId="b83db6e7-9ffa-471f-b7f6-89d85b45c552" providerId="ADAL" clId="{7074F7B1-0BD3-4EC0-95CD-1A9BCCA199B0}" dt="2024-10-17T03:04:25.472" v="333" actId="122"/>
          <ac:spMkLst>
            <pc:docMk/>
            <pc:sldMk cId="1814516684" sldId="766"/>
            <ac:spMk id="74" creationId="{8F1E961F-38A7-B06B-FD55-E155924F2A7D}"/>
          </ac:spMkLst>
        </pc:spChg>
      </pc:sldChg>
      <pc:sldChg chg="addSp delSp modSp mod chgLayout">
        <pc:chgData name="정태원" userId="b83db6e7-9ffa-471f-b7f6-89d85b45c552" providerId="ADAL" clId="{7074F7B1-0BD3-4EC0-95CD-1A9BCCA199B0}" dt="2024-10-24T05:31:21.595" v="1781"/>
        <pc:sldMkLst>
          <pc:docMk/>
          <pc:sldMk cId="774496968" sldId="767"/>
        </pc:sldMkLst>
        <pc:spChg chg="add del mod ord">
          <ac:chgData name="정태원" userId="b83db6e7-9ffa-471f-b7f6-89d85b45c552" providerId="ADAL" clId="{7074F7B1-0BD3-4EC0-95CD-1A9BCCA199B0}" dt="2024-10-24T05:31:21.595" v="1781"/>
          <ac:spMkLst>
            <pc:docMk/>
            <pc:sldMk cId="774496968" sldId="767"/>
            <ac:spMk id="9" creationId="{48394F5C-70B9-D595-7392-86A785C24F52}"/>
          </ac:spMkLst>
        </pc:spChg>
        <pc:picChg chg="add del mod">
          <ac:chgData name="정태원" userId="b83db6e7-9ffa-471f-b7f6-89d85b45c552" providerId="ADAL" clId="{7074F7B1-0BD3-4EC0-95CD-1A9BCCA199B0}" dt="2024-10-24T05:31:17.530" v="1779" actId="21"/>
          <ac:picMkLst>
            <pc:docMk/>
            <pc:sldMk cId="774496968" sldId="767"/>
            <ac:picMk id="5" creationId="{51F56E8F-5C43-4DDB-3903-E66BDDE9ED75}"/>
          </ac:picMkLst>
        </pc:picChg>
        <pc:picChg chg="del">
          <ac:chgData name="정태원" userId="b83db6e7-9ffa-471f-b7f6-89d85b45c552" providerId="ADAL" clId="{7074F7B1-0BD3-4EC0-95CD-1A9BCCA199B0}" dt="2024-10-22T02:15:46.606" v="431"/>
          <ac:picMkLst>
            <pc:docMk/>
            <pc:sldMk cId="774496968" sldId="767"/>
            <ac:picMk id="5" creationId="{DCF0B628-F8ED-B2AD-89DE-EDF65CA97D63}"/>
          </ac:picMkLst>
        </pc:picChg>
        <pc:picChg chg="add del mod ord">
          <ac:chgData name="정태원" userId="b83db6e7-9ffa-471f-b7f6-89d85b45c552" providerId="ADAL" clId="{7074F7B1-0BD3-4EC0-95CD-1A9BCCA199B0}" dt="2024-10-22T02:15:46.606" v="431"/>
          <ac:picMkLst>
            <pc:docMk/>
            <pc:sldMk cId="774496968" sldId="767"/>
            <ac:picMk id="9" creationId="{1C6C9DB2-2631-3524-9FAC-38298F4652BA}"/>
          </ac:picMkLst>
        </pc:picChg>
        <pc:picChg chg="del mod">
          <ac:chgData name="정태원" userId="b83db6e7-9ffa-471f-b7f6-89d85b45c552" providerId="ADAL" clId="{7074F7B1-0BD3-4EC0-95CD-1A9BCCA199B0}" dt="2024-10-24T05:30:54.697" v="1773" actId="21"/>
          <ac:picMkLst>
            <pc:docMk/>
            <pc:sldMk cId="774496968" sldId="767"/>
            <ac:picMk id="49" creationId="{73E49E04-2078-E63A-6EEB-436768F77811}"/>
          </ac:picMkLst>
        </pc:picChg>
        <pc:picChg chg="add mod">
          <ac:chgData name="정태원" userId="b83db6e7-9ffa-471f-b7f6-89d85b45c552" providerId="ADAL" clId="{7074F7B1-0BD3-4EC0-95CD-1A9BCCA199B0}" dt="2024-10-24T05:31:21.595" v="1781"/>
          <ac:picMkLst>
            <pc:docMk/>
            <pc:sldMk cId="774496968" sldId="767"/>
            <ac:picMk id="50" creationId="{51F56E8F-5C43-4DDB-3903-E66BDDE9ED75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641067532" sldId="768"/>
        </pc:sldMkLst>
      </pc:sldChg>
      <pc:sldChg chg="addSp delSp modSp mod chgLayout">
        <pc:chgData name="정태원" userId="b83db6e7-9ffa-471f-b7f6-89d85b45c552" providerId="ADAL" clId="{7074F7B1-0BD3-4EC0-95CD-1A9BCCA199B0}" dt="2024-10-24T05:31:57.881" v="1796" actId="167"/>
        <pc:sldMkLst>
          <pc:docMk/>
          <pc:sldMk cId="722351889" sldId="769"/>
        </pc:sldMkLst>
        <pc:spChg chg="add del mod ord">
          <ac:chgData name="정태원" userId="b83db6e7-9ffa-471f-b7f6-89d85b45c552" providerId="ADAL" clId="{7074F7B1-0BD3-4EC0-95CD-1A9BCCA199B0}" dt="2024-10-24T05:31:57.125" v="1795"/>
          <ac:spMkLst>
            <pc:docMk/>
            <pc:sldMk cId="722351889" sldId="769"/>
            <ac:spMk id="3" creationId="{843D13A2-50EA-BE6D-81BD-12A45317894C}"/>
          </ac:spMkLst>
        </pc:spChg>
        <pc:picChg chg="del mod">
          <ac:chgData name="정태원" userId="b83db6e7-9ffa-471f-b7f6-89d85b45c552" providerId="ADAL" clId="{7074F7B1-0BD3-4EC0-95CD-1A9BCCA199B0}" dt="2024-10-24T05:31:26.432" v="1784" actId="21"/>
          <ac:picMkLst>
            <pc:docMk/>
            <pc:sldMk cId="722351889" sldId="769"/>
            <ac:picMk id="2" creationId="{C7853CE6-FE36-BA10-0A36-AA67A60C56C4}"/>
          </ac:picMkLst>
        </pc:picChg>
        <pc:picChg chg="add mod ord">
          <ac:chgData name="정태원" userId="b83db6e7-9ffa-471f-b7f6-89d85b45c552" providerId="ADAL" clId="{7074F7B1-0BD3-4EC0-95CD-1A9BCCA199B0}" dt="2024-10-24T05:31:57.881" v="1796" actId="167"/>
          <ac:picMkLst>
            <pc:docMk/>
            <pc:sldMk cId="722351889" sldId="769"/>
            <ac:picMk id="5" creationId="{70FB7406-55A9-45B4-B353-4C3A803BDAB2}"/>
          </ac:picMkLst>
        </pc:picChg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098253383" sldId="770"/>
        </pc:sldMkLst>
        <pc:spChg chg="mod">
          <ac:chgData name="정태원" userId="b83db6e7-9ffa-471f-b7f6-89d85b45c552" providerId="ADAL" clId="{7074F7B1-0BD3-4EC0-95CD-1A9BCCA199B0}" dt="2024-10-17T03:04:06.723" v="331" actId="122"/>
          <ac:spMkLst>
            <pc:docMk/>
            <pc:sldMk cId="3098253383" sldId="770"/>
            <ac:spMk id="36" creationId="{9318F450-7F9C-3C6A-3EA7-8C01A0EEA45F}"/>
          </ac:spMkLst>
        </pc:spChg>
        <pc:spChg chg="mod">
          <ac:chgData name="정태원" userId="b83db6e7-9ffa-471f-b7f6-89d85b45c552" providerId="ADAL" clId="{7074F7B1-0BD3-4EC0-95CD-1A9BCCA199B0}" dt="2024-10-17T03:04:06.723" v="331" actId="122"/>
          <ac:spMkLst>
            <pc:docMk/>
            <pc:sldMk cId="3098253383" sldId="770"/>
            <ac:spMk id="37" creationId="{2BD80E57-AD60-FDAF-1C6C-E823123707EC}"/>
          </ac:spMkLst>
        </pc:sp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476310129" sldId="771"/>
        </pc:sldMkLst>
      </pc:sldChg>
      <pc:sldChg chg="addSp delSp modSp mod chgLayout">
        <pc:chgData name="정태원" userId="b83db6e7-9ffa-471f-b7f6-89d85b45c552" providerId="ADAL" clId="{7074F7B1-0BD3-4EC0-95CD-1A9BCCA199B0}" dt="2024-10-24T05:33:10.636" v="1813" actId="167"/>
        <pc:sldMkLst>
          <pc:docMk/>
          <pc:sldMk cId="842204100" sldId="772"/>
        </pc:sldMkLst>
        <pc:spChg chg="ord">
          <ac:chgData name="정태원" userId="b83db6e7-9ffa-471f-b7f6-89d85b45c552" providerId="ADAL" clId="{7074F7B1-0BD3-4EC0-95CD-1A9BCCA199B0}" dt="2024-10-24T05:33:10.636" v="1813" actId="167"/>
          <ac:spMkLst>
            <pc:docMk/>
            <pc:sldMk cId="842204100" sldId="772"/>
            <ac:spMk id="3" creationId="{D5921374-FD78-5930-55A3-D051B5DB0C0C}"/>
          </ac:spMkLst>
        </pc:spChg>
        <pc:spChg chg="add del mod ord">
          <ac:chgData name="정태원" userId="b83db6e7-9ffa-471f-b7f6-89d85b45c552" providerId="ADAL" clId="{7074F7B1-0BD3-4EC0-95CD-1A9BCCA199B0}" dt="2024-10-24T05:33:06.358" v="1809"/>
          <ac:spMkLst>
            <pc:docMk/>
            <pc:sldMk cId="842204100" sldId="772"/>
            <ac:spMk id="4" creationId="{58AB3053-FA76-0233-6671-9312C528AA8F}"/>
          </ac:spMkLst>
        </pc:spChg>
        <pc:grpChg chg="ord">
          <ac:chgData name="정태원" userId="b83db6e7-9ffa-471f-b7f6-89d85b45c552" providerId="ADAL" clId="{7074F7B1-0BD3-4EC0-95CD-1A9BCCA199B0}" dt="2024-10-24T05:33:09.713" v="1812" actId="167"/>
          <ac:grpSpMkLst>
            <pc:docMk/>
            <pc:sldMk cId="842204100" sldId="772"/>
            <ac:grpSpMk id="137" creationId="{128A1E49-4E46-02E7-5D2F-2EC61360A776}"/>
          </ac:grpSpMkLst>
        </pc:grpChg>
        <pc:picChg chg="del mod">
          <ac:chgData name="정태원" userId="b83db6e7-9ffa-471f-b7f6-89d85b45c552" providerId="ADAL" clId="{7074F7B1-0BD3-4EC0-95CD-1A9BCCA199B0}" dt="2024-10-24T05:32:28.670" v="1799" actId="21"/>
          <ac:picMkLst>
            <pc:docMk/>
            <pc:sldMk cId="842204100" sldId="772"/>
            <ac:picMk id="2" creationId="{28691F6D-710C-E3CC-3E61-0CBC63A37452}"/>
          </ac:picMkLst>
        </pc:picChg>
        <pc:picChg chg="add mod ord">
          <ac:chgData name="정태원" userId="b83db6e7-9ffa-471f-b7f6-89d85b45c552" providerId="ADAL" clId="{7074F7B1-0BD3-4EC0-95CD-1A9BCCA199B0}" dt="2024-10-24T05:33:07.902" v="1810" actId="167"/>
          <ac:picMkLst>
            <pc:docMk/>
            <pc:sldMk cId="842204100" sldId="772"/>
            <ac:picMk id="5" creationId="{A02167C2-ADD9-388B-54BE-D1C08C3F3E55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196333972" sldId="773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065747250" sldId="774"/>
        </pc:sldMkLst>
      </pc:sldChg>
      <pc:sldChg chg="addSp delSp modSp mod chgLayout">
        <pc:chgData name="정태원" userId="b83db6e7-9ffa-471f-b7f6-89d85b45c552" providerId="ADAL" clId="{7074F7B1-0BD3-4EC0-95CD-1A9BCCA199B0}" dt="2024-10-24T05:34:07.447" v="1835"/>
        <pc:sldMkLst>
          <pc:docMk/>
          <pc:sldMk cId="1191472878" sldId="775"/>
        </pc:sldMkLst>
        <pc:spChg chg="add del mod ord">
          <ac:chgData name="정태원" userId="b83db6e7-9ffa-471f-b7f6-89d85b45c552" providerId="ADAL" clId="{7074F7B1-0BD3-4EC0-95CD-1A9BCCA199B0}" dt="2024-10-24T05:34:04.563" v="1831"/>
          <ac:spMkLst>
            <pc:docMk/>
            <pc:sldMk cId="1191472878" sldId="775"/>
            <ac:spMk id="4" creationId="{3D25F507-7D0D-E541-559E-FD07F05A81F8}"/>
          </ac:spMkLst>
        </pc:spChg>
        <pc:spChg chg="add del mod ord">
          <ac:chgData name="정태원" userId="b83db6e7-9ffa-471f-b7f6-89d85b45c552" providerId="ADAL" clId="{7074F7B1-0BD3-4EC0-95CD-1A9BCCA199B0}" dt="2024-10-24T05:34:05.724" v="1833"/>
          <ac:spMkLst>
            <pc:docMk/>
            <pc:sldMk cId="1191472878" sldId="775"/>
            <ac:spMk id="6" creationId="{ED00A215-50D4-567D-105C-85435083D2DF}"/>
          </ac:spMkLst>
        </pc:spChg>
        <pc:spChg chg="add del mod ord">
          <ac:chgData name="정태원" userId="b83db6e7-9ffa-471f-b7f6-89d85b45c552" providerId="ADAL" clId="{7074F7B1-0BD3-4EC0-95CD-1A9BCCA199B0}" dt="2024-10-24T05:34:07.447" v="1835"/>
          <ac:spMkLst>
            <pc:docMk/>
            <pc:sldMk cId="1191472878" sldId="775"/>
            <ac:spMk id="9" creationId="{4FE2ACD9-676A-2187-1DFC-47AFFBA3F980}"/>
          </ac:spMkLst>
        </pc:spChg>
        <pc:picChg chg="del mod">
          <ac:chgData name="정태원" userId="b83db6e7-9ffa-471f-b7f6-89d85b45c552" providerId="ADAL" clId="{7074F7B1-0BD3-4EC0-95CD-1A9BCCA199B0}" dt="2024-10-24T05:33:19.562" v="1816" actId="21"/>
          <ac:picMkLst>
            <pc:docMk/>
            <pc:sldMk cId="1191472878" sldId="775"/>
            <ac:picMk id="2" creationId="{9236EF64-E687-662B-2A5B-824C75A08962}"/>
          </ac:picMkLst>
        </pc:picChg>
        <pc:picChg chg="del mod">
          <ac:chgData name="정태원" userId="b83db6e7-9ffa-471f-b7f6-89d85b45c552" providerId="ADAL" clId="{7074F7B1-0BD3-4EC0-95CD-1A9BCCA199B0}" dt="2024-10-24T05:33:19.562" v="1816" actId="21"/>
          <ac:picMkLst>
            <pc:docMk/>
            <pc:sldMk cId="1191472878" sldId="775"/>
            <ac:picMk id="3" creationId="{B6F9938D-0D10-2114-89FF-71F68846BB6A}"/>
          </ac:picMkLst>
        </pc:picChg>
        <pc:picChg chg="del mod">
          <ac:chgData name="정태원" userId="b83db6e7-9ffa-471f-b7f6-89d85b45c552" providerId="ADAL" clId="{7074F7B1-0BD3-4EC0-95CD-1A9BCCA199B0}" dt="2024-10-24T05:33:19.562" v="1816" actId="21"/>
          <ac:picMkLst>
            <pc:docMk/>
            <pc:sldMk cId="1191472878" sldId="775"/>
            <ac:picMk id="5" creationId="{96B0D0F8-23CC-1406-D57A-52647F4194CB}"/>
          </ac:picMkLst>
        </pc:picChg>
        <pc:picChg chg="add del mod">
          <ac:chgData name="정태원" userId="b83db6e7-9ffa-471f-b7f6-89d85b45c552" providerId="ADAL" clId="{7074F7B1-0BD3-4EC0-95CD-1A9BCCA199B0}" dt="2024-10-24T05:34:05.159" v="1832" actId="21"/>
          <ac:picMkLst>
            <pc:docMk/>
            <pc:sldMk cId="1191472878" sldId="775"/>
            <ac:picMk id="10" creationId="{9236EF64-E687-662B-2A5B-824C75A08962}"/>
          </ac:picMkLst>
        </pc:picChg>
        <pc:picChg chg="add del mod">
          <ac:chgData name="정태원" userId="b83db6e7-9ffa-471f-b7f6-89d85b45c552" providerId="ADAL" clId="{7074F7B1-0BD3-4EC0-95CD-1A9BCCA199B0}" dt="2024-10-24T05:34:03.980" v="1830" actId="21"/>
          <ac:picMkLst>
            <pc:docMk/>
            <pc:sldMk cId="1191472878" sldId="775"/>
            <ac:picMk id="11" creationId="{B6F9938D-0D10-2114-89FF-71F68846BB6A}"/>
          </ac:picMkLst>
        </pc:picChg>
        <pc:picChg chg="add del mod">
          <ac:chgData name="정태원" userId="b83db6e7-9ffa-471f-b7f6-89d85b45c552" providerId="ADAL" clId="{7074F7B1-0BD3-4EC0-95CD-1A9BCCA199B0}" dt="2024-10-24T05:34:06.826" v="1834" actId="21"/>
          <ac:picMkLst>
            <pc:docMk/>
            <pc:sldMk cId="1191472878" sldId="775"/>
            <ac:picMk id="14" creationId="{96B0D0F8-23CC-1406-D57A-52647F4194CB}"/>
          </ac:picMkLst>
        </pc:picChg>
        <pc:picChg chg="add mod">
          <ac:chgData name="정태원" userId="b83db6e7-9ffa-471f-b7f6-89d85b45c552" providerId="ADAL" clId="{7074F7B1-0BD3-4EC0-95CD-1A9BCCA199B0}" dt="2024-10-24T05:34:04.563" v="1831"/>
          <ac:picMkLst>
            <pc:docMk/>
            <pc:sldMk cId="1191472878" sldId="775"/>
            <ac:picMk id="15" creationId="{B6F9938D-0D10-2114-89FF-71F68846BB6A}"/>
          </ac:picMkLst>
        </pc:picChg>
        <pc:picChg chg="add mod">
          <ac:chgData name="정태원" userId="b83db6e7-9ffa-471f-b7f6-89d85b45c552" providerId="ADAL" clId="{7074F7B1-0BD3-4EC0-95CD-1A9BCCA199B0}" dt="2024-10-24T05:34:05.724" v="1833"/>
          <ac:picMkLst>
            <pc:docMk/>
            <pc:sldMk cId="1191472878" sldId="775"/>
            <ac:picMk id="16" creationId="{9236EF64-E687-662B-2A5B-824C75A08962}"/>
          </ac:picMkLst>
        </pc:picChg>
        <pc:picChg chg="add mod">
          <ac:chgData name="정태원" userId="b83db6e7-9ffa-471f-b7f6-89d85b45c552" providerId="ADAL" clId="{7074F7B1-0BD3-4EC0-95CD-1A9BCCA199B0}" dt="2024-10-24T05:34:07.447" v="1835"/>
          <ac:picMkLst>
            <pc:docMk/>
            <pc:sldMk cId="1191472878" sldId="775"/>
            <ac:picMk id="19" creationId="{96B0D0F8-23CC-1406-D57A-52647F4194CB}"/>
          </ac:picMkLst>
        </pc:picChg>
      </pc:sldChg>
      <pc:sldChg chg="mod or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54129063" sldId="778"/>
        </pc:sldMkLst>
      </pc:sldChg>
      <pc:sldChg chg="addSp delSp 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085439123" sldId="780"/>
        </pc:sldMkLst>
        <pc:spChg chg="mod">
          <ac:chgData name="정태원" userId="b83db6e7-9ffa-471f-b7f6-89d85b45c552" providerId="ADAL" clId="{7074F7B1-0BD3-4EC0-95CD-1A9BCCA199B0}" dt="2024-10-17T02:55:25.651" v="315" actId="12789"/>
          <ac:spMkLst>
            <pc:docMk/>
            <pc:sldMk cId="3085439123" sldId="780"/>
            <ac:spMk id="5" creationId="{682257B8-5362-6788-5BD0-324221AF5DBB}"/>
          </ac:spMkLst>
        </pc:spChg>
        <pc:spChg chg="add mod">
          <ac:chgData name="정태원" userId="b83db6e7-9ffa-471f-b7f6-89d85b45c552" providerId="ADAL" clId="{7074F7B1-0BD3-4EC0-95CD-1A9BCCA199B0}" dt="2024-10-17T02:20:29.261" v="88" actId="571"/>
          <ac:spMkLst>
            <pc:docMk/>
            <pc:sldMk cId="3085439123" sldId="780"/>
            <ac:spMk id="8" creationId="{F351FD8E-054B-31E6-9FF7-D30F9032C331}"/>
          </ac:spMkLst>
        </pc:spChg>
        <pc:spChg chg="mod">
          <ac:chgData name="정태원" userId="b83db6e7-9ffa-471f-b7f6-89d85b45c552" providerId="ADAL" clId="{7074F7B1-0BD3-4EC0-95CD-1A9BCCA199B0}" dt="2024-10-17T02:19:14.447" v="71" actId="12788"/>
          <ac:spMkLst>
            <pc:docMk/>
            <pc:sldMk cId="3085439123" sldId="780"/>
            <ac:spMk id="11" creationId="{BDC7B4EC-3623-3CEF-F8C4-A2FB70D9C421}"/>
          </ac:spMkLst>
        </pc:spChg>
        <pc:spChg chg="mod topLvl">
          <ac:chgData name="정태원" userId="b83db6e7-9ffa-471f-b7f6-89d85b45c552" providerId="ADAL" clId="{7074F7B1-0BD3-4EC0-95CD-1A9BCCA199B0}" dt="2024-10-17T02:55:38.421" v="319" actId="165"/>
          <ac:spMkLst>
            <pc:docMk/>
            <pc:sldMk cId="3085439123" sldId="780"/>
            <ac:spMk id="16" creationId="{F5F3DE7A-9C34-7A60-D7B3-56CAD8EB7E3E}"/>
          </ac:spMkLst>
        </pc:spChg>
        <pc:spChg chg="mod topLvl">
          <ac:chgData name="정태원" userId="b83db6e7-9ffa-471f-b7f6-89d85b45c552" providerId="ADAL" clId="{7074F7B1-0BD3-4EC0-95CD-1A9BCCA199B0}" dt="2024-10-17T02:55:38.421" v="319" actId="165"/>
          <ac:spMkLst>
            <pc:docMk/>
            <pc:sldMk cId="3085439123" sldId="780"/>
            <ac:spMk id="19" creationId="{57425C34-1A69-33B2-B365-884703B96F78}"/>
          </ac:spMkLst>
        </pc:spChg>
        <pc:spChg chg="mod">
          <ac:chgData name="정태원" userId="b83db6e7-9ffa-471f-b7f6-89d85b45c552" providerId="ADAL" clId="{7074F7B1-0BD3-4EC0-95CD-1A9BCCA199B0}" dt="2024-10-17T02:19:10.788" v="70" actId="207"/>
          <ac:spMkLst>
            <pc:docMk/>
            <pc:sldMk cId="3085439123" sldId="780"/>
            <ac:spMk id="20" creationId="{27F608A9-0980-8837-CE36-B5301A2C0C10}"/>
          </ac:spMkLst>
        </pc:spChg>
        <pc:spChg chg="mod">
          <ac:chgData name="정태원" userId="b83db6e7-9ffa-471f-b7f6-89d85b45c552" providerId="ADAL" clId="{7074F7B1-0BD3-4EC0-95CD-1A9BCCA199B0}" dt="2024-10-17T02:18:58.511" v="53" actId="20577"/>
          <ac:spMkLst>
            <pc:docMk/>
            <pc:sldMk cId="3085439123" sldId="780"/>
            <ac:spMk id="30" creationId="{AF48E725-F2CC-4825-BA18-F0AB704E9D6F}"/>
          </ac:spMkLst>
        </pc:spChg>
        <pc:spChg chg="mod">
          <ac:chgData name="정태원" userId="b83db6e7-9ffa-471f-b7f6-89d85b45c552" providerId="ADAL" clId="{7074F7B1-0BD3-4EC0-95CD-1A9BCCA199B0}" dt="2024-10-17T02:18:02.472" v="22" actId="553"/>
          <ac:spMkLst>
            <pc:docMk/>
            <pc:sldMk cId="3085439123" sldId="780"/>
            <ac:spMk id="49" creationId="{BBE804F7-1972-CF2A-4D3A-57DA7219F18A}"/>
          </ac:spMkLst>
        </pc:spChg>
        <pc:spChg chg="mod">
          <ac:chgData name="정태원" userId="b83db6e7-9ffa-471f-b7f6-89d85b45c552" providerId="ADAL" clId="{7074F7B1-0BD3-4EC0-95CD-1A9BCCA199B0}" dt="2024-10-17T02:18:38.053" v="27" actId="121"/>
          <ac:spMkLst>
            <pc:docMk/>
            <pc:sldMk cId="3085439123" sldId="780"/>
            <ac:spMk id="51" creationId="{B125763E-3936-23A7-AA6C-69E1D33CD6D7}"/>
          </ac:spMkLst>
        </pc:spChg>
        <pc:spChg chg="mod">
          <ac:chgData name="정태원" userId="b83db6e7-9ffa-471f-b7f6-89d85b45c552" providerId="ADAL" clId="{7074F7B1-0BD3-4EC0-95CD-1A9BCCA199B0}" dt="2024-10-17T02:19:10.788" v="70" actId="207"/>
          <ac:spMkLst>
            <pc:docMk/>
            <pc:sldMk cId="3085439123" sldId="780"/>
            <ac:spMk id="60" creationId="{39C73A25-4CAD-C7E2-F9C2-E32CE21D2554}"/>
          </ac:spMkLst>
        </pc:spChg>
        <pc:spChg chg="mod">
          <ac:chgData name="정태원" userId="b83db6e7-9ffa-471f-b7f6-89d85b45c552" providerId="ADAL" clId="{7074F7B1-0BD3-4EC0-95CD-1A9BCCA199B0}" dt="2024-10-17T02:19:10.788" v="70" actId="207"/>
          <ac:spMkLst>
            <pc:docMk/>
            <pc:sldMk cId="3085439123" sldId="780"/>
            <ac:spMk id="63" creationId="{AFDD2D0C-DEB6-61B5-534A-1C7575A2D28B}"/>
          </ac:spMkLst>
        </pc:spChg>
        <pc:spChg chg="mod topLvl">
          <ac:chgData name="정태원" userId="b83db6e7-9ffa-471f-b7f6-89d85b45c552" providerId="ADAL" clId="{7074F7B1-0BD3-4EC0-95CD-1A9BCCA199B0}" dt="2024-10-17T02:18:29.599" v="24" actId="553"/>
          <ac:spMkLst>
            <pc:docMk/>
            <pc:sldMk cId="3085439123" sldId="780"/>
            <ac:spMk id="1025" creationId="{A6391619-0773-8B34-AC2C-849EBF501EB0}"/>
          </ac:spMkLst>
        </pc:spChg>
        <pc:spChg chg="mod topLvl">
          <ac:chgData name="정태원" userId="b83db6e7-9ffa-471f-b7f6-89d85b45c552" providerId="ADAL" clId="{7074F7B1-0BD3-4EC0-95CD-1A9BCCA199B0}" dt="2024-10-17T02:18:38.053" v="27" actId="121"/>
          <ac:spMkLst>
            <pc:docMk/>
            <pc:sldMk cId="3085439123" sldId="780"/>
            <ac:spMk id="1027" creationId="{B75573FF-AD64-36AA-75A5-CA4EED67A4A4}"/>
          </ac:spMkLst>
        </pc:spChg>
        <pc:spChg chg="mod topLvl">
          <ac:chgData name="정태원" userId="b83db6e7-9ffa-471f-b7f6-89d85b45c552" providerId="ADAL" clId="{7074F7B1-0BD3-4EC0-95CD-1A9BCCA199B0}" dt="2024-10-17T02:18:31.697" v="26" actId="553"/>
          <ac:spMkLst>
            <pc:docMk/>
            <pc:sldMk cId="3085439123" sldId="780"/>
            <ac:spMk id="1029" creationId="{FD653764-367F-D888-F202-3BFA2DDC95B3}"/>
          </ac:spMkLst>
        </pc:spChg>
        <pc:spChg chg="mod topLvl">
          <ac:chgData name="정태원" userId="b83db6e7-9ffa-471f-b7f6-89d85b45c552" providerId="ADAL" clId="{7074F7B1-0BD3-4EC0-95CD-1A9BCCA199B0}" dt="2024-10-17T02:18:38.053" v="27" actId="121"/>
          <ac:spMkLst>
            <pc:docMk/>
            <pc:sldMk cId="3085439123" sldId="780"/>
            <ac:spMk id="1031" creationId="{741ECA9D-B21A-CA2B-DA96-BED3AF675BB6}"/>
          </ac:spMkLst>
        </pc:spChg>
        <pc:spChg chg="mod">
          <ac:chgData name="정태원" userId="b83db6e7-9ffa-471f-b7f6-89d85b45c552" providerId="ADAL" clId="{7074F7B1-0BD3-4EC0-95CD-1A9BCCA199B0}" dt="2024-10-17T02:19:49.321" v="75" actId="207"/>
          <ac:spMkLst>
            <pc:docMk/>
            <pc:sldMk cId="3085439123" sldId="780"/>
            <ac:spMk id="1048" creationId="{3AA3A8CA-E0BA-2B9D-BFB3-6242ED4472ED}"/>
          </ac:spMkLst>
        </pc:spChg>
        <pc:spChg chg="mod">
          <ac:chgData name="정태원" userId="b83db6e7-9ffa-471f-b7f6-89d85b45c552" providerId="ADAL" clId="{7074F7B1-0BD3-4EC0-95CD-1A9BCCA199B0}" dt="2024-10-17T02:19:49.321" v="75" actId="207"/>
          <ac:spMkLst>
            <pc:docMk/>
            <pc:sldMk cId="3085439123" sldId="780"/>
            <ac:spMk id="1051" creationId="{79F6343A-1353-66F9-5D93-D328F3047BC8}"/>
          </ac:spMkLst>
        </pc:spChg>
        <pc:spChg chg="mod">
          <ac:chgData name="정태원" userId="b83db6e7-9ffa-471f-b7f6-89d85b45c552" providerId="ADAL" clId="{7074F7B1-0BD3-4EC0-95CD-1A9BCCA199B0}" dt="2024-10-17T02:19:49.321" v="75" actId="207"/>
          <ac:spMkLst>
            <pc:docMk/>
            <pc:sldMk cId="3085439123" sldId="780"/>
            <ac:spMk id="1054" creationId="{D80EFD93-5A71-3B9A-BEBC-52A7A0C680D9}"/>
          </ac:spMkLst>
        </pc:spChg>
        <pc:grpChg chg="add del mod">
          <ac:chgData name="정태원" userId="b83db6e7-9ffa-471f-b7f6-89d85b45c552" providerId="ADAL" clId="{7074F7B1-0BD3-4EC0-95CD-1A9BCCA199B0}" dt="2024-10-17T02:55:38.421" v="319" actId="165"/>
          <ac:grpSpMkLst>
            <pc:docMk/>
            <pc:sldMk cId="3085439123" sldId="780"/>
            <ac:grpSpMk id="2" creationId="{43096017-F30E-9CCF-5F19-0A19429EC7E8}"/>
          </ac:grpSpMkLst>
        </pc:grpChg>
        <pc:grpChg chg="del">
          <ac:chgData name="정태원" userId="b83db6e7-9ffa-471f-b7f6-89d85b45c552" providerId="ADAL" clId="{7074F7B1-0BD3-4EC0-95CD-1A9BCCA199B0}" dt="2024-10-17T02:18:30.658" v="25" actId="165"/>
          <ac:grpSpMkLst>
            <pc:docMk/>
            <pc:sldMk cId="3085439123" sldId="780"/>
            <ac:grpSpMk id="1033" creationId="{58C67245-DEB5-3E11-D7B6-38A229408375}"/>
          </ac:grpSpMkLst>
        </pc:grpChg>
        <pc:grpChg chg="del">
          <ac:chgData name="정태원" userId="b83db6e7-9ffa-471f-b7f6-89d85b45c552" providerId="ADAL" clId="{7074F7B1-0BD3-4EC0-95CD-1A9BCCA199B0}" dt="2024-10-17T02:18:28.486" v="23" actId="165"/>
          <ac:grpSpMkLst>
            <pc:docMk/>
            <pc:sldMk cId="3085439123" sldId="780"/>
            <ac:grpSpMk id="1045" creationId="{2E0B0727-CDDE-75A5-C8D4-113C0E852190}"/>
          </ac:grpSpMkLst>
        </pc:grpChg>
        <pc:picChg chg="add mod topLvl">
          <ac:chgData name="정태원" userId="b83db6e7-9ffa-471f-b7f6-89d85b45c552" providerId="ADAL" clId="{7074F7B1-0BD3-4EC0-95CD-1A9BCCA199B0}" dt="2024-10-17T02:55:38.421" v="319" actId="165"/>
          <ac:picMkLst>
            <pc:docMk/>
            <pc:sldMk cId="3085439123" sldId="780"/>
            <ac:picMk id="3" creationId="{21AF2907-103C-8E1F-7F1D-4E14A907FD16}"/>
          </ac:picMkLst>
        </pc:picChg>
        <pc:picChg chg="add del mod">
          <ac:chgData name="정태원" userId="b83db6e7-9ffa-471f-b7f6-89d85b45c552" providerId="ADAL" clId="{7074F7B1-0BD3-4EC0-95CD-1A9BCCA199B0}" dt="2024-10-17T02:20:39.658" v="92" actId="478"/>
          <ac:picMkLst>
            <pc:docMk/>
            <pc:sldMk cId="3085439123" sldId="780"/>
            <ac:picMk id="7" creationId="{210BD5DD-E2C3-53D8-9624-1D920D063523}"/>
          </ac:picMkLst>
        </pc:picChg>
        <pc:picChg chg="add mod">
          <ac:chgData name="정태원" userId="b83db6e7-9ffa-471f-b7f6-89d85b45c552" providerId="ADAL" clId="{7074F7B1-0BD3-4EC0-95CD-1A9BCCA199B0}" dt="2024-10-17T02:20:29.261" v="88" actId="571"/>
          <ac:picMkLst>
            <pc:docMk/>
            <pc:sldMk cId="3085439123" sldId="780"/>
            <ac:picMk id="9" creationId="{6AA3402C-130A-C74E-6281-0510193ACD7A}"/>
          </ac:picMkLst>
        </pc:picChg>
        <pc:picChg chg="add mod topLvl">
          <ac:chgData name="정태원" userId="b83db6e7-9ffa-471f-b7f6-89d85b45c552" providerId="ADAL" clId="{7074F7B1-0BD3-4EC0-95CD-1A9BCCA199B0}" dt="2024-10-17T02:55:38.421" v="319" actId="165"/>
          <ac:picMkLst>
            <pc:docMk/>
            <pc:sldMk cId="3085439123" sldId="780"/>
            <ac:picMk id="10" creationId="{6CC8B25F-CD28-5BB2-F09D-2AD6E984C6D1}"/>
          </ac:picMkLst>
        </pc:picChg>
        <pc:picChg chg="del">
          <ac:chgData name="정태원" userId="b83db6e7-9ffa-471f-b7f6-89d85b45c552" providerId="ADAL" clId="{7074F7B1-0BD3-4EC0-95CD-1A9BCCA199B0}" dt="2024-10-17T02:20:16.154" v="81" actId="478"/>
          <ac:picMkLst>
            <pc:docMk/>
            <pc:sldMk cId="3085439123" sldId="780"/>
            <ac:picMk id="1028" creationId="{58EF7D8F-DF70-E1B2-96B0-4BE096EE8CFD}"/>
          </ac:picMkLst>
        </pc:picChg>
        <pc:picChg chg="del">
          <ac:chgData name="정태원" userId="b83db6e7-9ffa-471f-b7f6-89d85b45c552" providerId="ADAL" clId="{7074F7B1-0BD3-4EC0-95CD-1A9BCCA199B0}" dt="2024-10-17T02:20:15.645" v="80" actId="478"/>
          <ac:picMkLst>
            <pc:docMk/>
            <pc:sldMk cId="3085439123" sldId="780"/>
            <ac:picMk id="1038" creationId="{CB9C6B58-EEC4-C884-CC22-6711933AEDD9}"/>
          </ac:picMkLst>
        </pc:picChg>
        <pc:picChg chg="mod">
          <ac:chgData name="정태원" userId="b83db6e7-9ffa-471f-b7f6-89d85b45c552" providerId="ADAL" clId="{7074F7B1-0BD3-4EC0-95CD-1A9BCCA199B0}" dt="2024-10-17T02:21:01.815" v="96" actId="207"/>
          <ac:picMkLst>
            <pc:docMk/>
            <pc:sldMk cId="3085439123" sldId="780"/>
            <ac:picMk id="1049" creationId="{E8EFC7F0-7E8D-6F58-CFEF-84E2CA818191}"/>
          </ac:picMkLst>
        </pc:picChg>
        <pc:picChg chg="mod">
          <ac:chgData name="정태원" userId="b83db6e7-9ffa-471f-b7f6-89d85b45c552" providerId="ADAL" clId="{7074F7B1-0BD3-4EC0-95CD-1A9BCCA199B0}" dt="2024-10-17T02:21:01.815" v="96" actId="207"/>
          <ac:picMkLst>
            <pc:docMk/>
            <pc:sldMk cId="3085439123" sldId="780"/>
            <ac:picMk id="1052" creationId="{38592CA2-E41A-5636-D582-C6CEE3B2FD10}"/>
          </ac:picMkLst>
        </pc:picChg>
        <pc:picChg chg="mod">
          <ac:chgData name="정태원" userId="b83db6e7-9ffa-471f-b7f6-89d85b45c552" providerId="ADAL" clId="{7074F7B1-0BD3-4EC0-95CD-1A9BCCA199B0}" dt="2024-10-17T02:21:08.649" v="97" actId="208"/>
          <ac:picMkLst>
            <pc:docMk/>
            <pc:sldMk cId="3085439123" sldId="780"/>
            <ac:picMk id="1055" creationId="{E45E2F07-35D1-5991-B455-E37A4FDCF489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53618146" sldId="784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145347591" sldId="785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938266126" sldId="787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414961197" sldId="788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005108378" sldId="789"/>
        </pc:sldMkLst>
      </pc:sldChg>
      <pc:sldChg chg="addSp delSp modSp mod chgLayout">
        <pc:chgData name="정태원" userId="b83db6e7-9ffa-471f-b7f6-89d85b45c552" providerId="ADAL" clId="{7074F7B1-0BD3-4EC0-95CD-1A9BCCA199B0}" dt="2024-10-24T05:45:42.412" v="1918" actId="478"/>
        <pc:sldMkLst>
          <pc:docMk/>
          <pc:sldMk cId="643438137" sldId="790"/>
        </pc:sldMkLst>
        <pc:spChg chg="mod ord">
          <ac:chgData name="정태원" userId="b83db6e7-9ffa-471f-b7f6-89d85b45c552" providerId="ADAL" clId="{7074F7B1-0BD3-4EC0-95CD-1A9BCCA199B0}" dt="2024-10-24T05:43:33.549" v="1876" actId="167"/>
          <ac:spMkLst>
            <pc:docMk/>
            <pc:sldMk cId="643438137" sldId="790"/>
            <ac:spMk id="4" creationId="{59446FF3-5489-F206-562C-EF858C576AEC}"/>
          </ac:spMkLst>
        </pc:spChg>
        <pc:spChg chg="add del mod ord">
          <ac:chgData name="정태원" userId="b83db6e7-9ffa-471f-b7f6-89d85b45c552" providerId="ADAL" clId="{7074F7B1-0BD3-4EC0-95CD-1A9BCCA199B0}" dt="2024-10-24T05:43:37.045" v="1877"/>
          <ac:spMkLst>
            <pc:docMk/>
            <pc:sldMk cId="643438137" sldId="790"/>
            <ac:spMk id="11" creationId="{55E5A6FD-6B5A-56C3-BCB6-3FD03EB33025}"/>
          </ac:spMkLst>
        </pc:spChg>
        <pc:spChg chg="add del mod ord">
          <ac:chgData name="정태원" userId="b83db6e7-9ffa-471f-b7f6-89d85b45c552" providerId="ADAL" clId="{7074F7B1-0BD3-4EC0-95CD-1A9BCCA199B0}" dt="2024-10-24T05:43:44.629" v="1879"/>
          <ac:spMkLst>
            <pc:docMk/>
            <pc:sldMk cId="643438137" sldId="790"/>
            <ac:spMk id="12" creationId="{DACFA0FF-0950-52AC-888B-1CFF61754233}"/>
          </ac:spMkLst>
        </pc:spChg>
        <pc:spChg chg="add del mod ord">
          <ac:chgData name="정태원" userId="b83db6e7-9ffa-471f-b7f6-89d85b45c552" providerId="ADAL" clId="{7074F7B1-0BD3-4EC0-95CD-1A9BCCA199B0}" dt="2024-10-24T05:43:46.470" v="1880"/>
          <ac:spMkLst>
            <pc:docMk/>
            <pc:sldMk cId="643438137" sldId="790"/>
            <ac:spMk id="13" creationId="{55B43743-0EE3-1E73-5521-2FA283E6098E}"/>
          </ac:spMkLst>
        </pc:spChg>
        <pc:spChg chg="add del mod ord">
          <ac:chgData name="정태원" userId="b83db6e7-9ffa-471f-b7f6-89d85b45c552" providerId="ADAL" clId="{7074F7B1-0BD3-4EC0-95CD-1A9BCCA199B0}" dt="2024-10-24T05:43:39.890" v="1878"/>
          <ac:spMkLst>
            <pc:docMk/>
            <pc:sldMk cId="643438137" sldId="790"/>
            <ac:spMk id="17" creationId="{799B46DF-2C22-1F21-4816-87A3F35B0831}"/>
          </ac:spMkLst>
        </pc:spChg>
        <pc:spChg chg="add del mod">
          <ac:chgData name="정태원" userId="b83db6e7-9ffa-471f-b7f6-89d85b45c552" providerId="ADAL" clId="{7074F7B1-0BD3-4EC0-95CD-1A9BCCA199B0}" dt="2024-10-24T05:45:42.412" v="1918" actId="478"/>
          <ac:spMkLst>
            <pc:docMk/>
            <pc:sldMk cId="643438137" sldId="790"/>
            <ac:spMk id="23" creationId="{46A56504-F419-5ED3-3BC9-20D0F4ADBC13}"/>
          </ac:spMkLst>
        </pc:spChg>
        <pc:spChg chg="mod ord">
          <ac:chgData name="정태원" userId="b83db6e7-9ffa-471f-b7f6-89d85b45c552" providerId="ADAL" clId="{7074F7B1-0BD3-4EC0-95CD-1A9BCCA199B0}" dt="2024-10-24T05:43:33.549" v="1876" actId="167"/>
          <ac:spMkLst>
            <pc:docMk/>
            <pc:sldMk cId="643438137" sldId="790"/>
            <ac:spMk id="66" creationId="{AA3AA00A-F8BD-1EC9-0983-7F5F2A23AF4E}"/>
          </ac:spMkLst>
        </pc:spChg>
        <pc:spChg chg="mod ord">
          <ac:chgData name="정태원" userId="b83db6e7-9ffa-471f-b7f6-89d85b45c552" providerId="ADAL" clId="{7074F7B1-0BD3-4EC0-95CD-1A9BCCA199B0}" dt="2024-10-24T05:43:33.549" v="1876" actId="167"/>
          <ac:spMkLst>
            <pc:docMk/>
            <pc:sldMk cId="643438137" sldId="790"/>
            <ac:spMk id="76" creationId="{E7A4DAD2-03DB-C3ED-0BC6-239923F23AFF}"/>
          </ac:spMkLst>
        </pc:spChg>
        <pc:spChg chg="ord">
          <ac:chgData name="정태원" userId="b83db6e7-9ffa-471f-b7f6-89d85b45c552" providerId="ADAL" clId="{7074F7B1-0BD3-4EC0-95CD-1A9BCCA199B0}" dt="2024-10-24T05:43:33.549" v="1876" actId="167"/>
          <ac:spMkLst>
            <pc:docMk/>
            <pc:sldMk cId="643438137" sldId="790"/>
            <ac:spMk id="83" creationId="{C0AF0914-F4D1-A777-9609-5494B73DD621}"/>
          </ac:spMkLst>
        </pc:spChg>
        <pc:picChg chg="del mod">
          <ac:chgData name="정태원" userId="b83db6e7-9ffa-471f-b7f6-89d85b45c552" providerId="ADAL" clId="{7074F7B1-0BD3-4EC0-95CD-1A9BCCA199B0}" dt="2024-10-24T05:43:50.791" v="1881" actId="478"/>
          <ac:picMkLst>
            <pc:docMk/>
            <pc:sldMk cId="643438137" sldId="790"/>
            <ac:picMk id="2" creationId="{F1BCCEB7-DB12-C1BF-0F00-6EB7D8CDED1D}"/>
          </ac:picMkLst>
        </pc:picChg>
        <pc:picChg chg="del mod">
          <ac:chgData name="정태원" userId="b83db6e7-9ffa-471f-b7f6-89d85b45c552" providerId="ADAL" clId="{7074F7B1-0BD3-4EC0-95CD-1A9BCCA199B0}" dt="2024-10-24T05:43:50.791" v="1881" actId="478"/>
          <ac:picMkLst>
            <pc:docMk/>
            <pc:sldMk cId="643438137" sldId="790"/>
            <ac:picMk id="3" creationId="{F2FF9E8D-34B6-C23C-62FA-4DACF267EEAA}"/>
          </ac:picMkLst>
        </pc:picChg>
        <pc:picChg chg="add mod">
          <ac:chgData name="정태원" userId="b83db6e7-9ffa-471f-b7f6-89d85b45c552" providerId="ADAL" clId="{7074F7B1-0BD3-4EC0-95CD-1A9BCCA199B0}" dt="2024-10-24T05:41:38.785" v="1836"/>
          <ac:picMkLst>
            <pc:docMk/>
            <pc:sldMk cId="643438137" sldId="790"/>
            <ac:picMk id="5" creationId="{9E0A4CB0-A525-5FE4-B0C4-E281A60042F0}"/>
          </ac:picMkLst>
        </pc:picChg>
        <pc:picChg chg="del mod">
          <ac:chgData name="정태원" userId="b83db6e7-9ffa-471f-b7f6-89d85b45c552" providerId="ADAL" clId="{7074F7B1-0BD3-4EC0-95CD-1A9BCCA199B0}" dt="2024-10-24T05:43:50.791" v="1881" actId="478"/>
          <ac:picMkLst>
            <pc:docMk/>
            <pc:sldMk cId="643438137" sldId="790"/>
            <ac:picMk id="6" creationId="{FDE85E62-65B9-A06B-41DC-7A2E810EF5B5}"/>
          </ac:picMkLst>
        </pc:picChg>
        <pc:picChg chg="del mod">
          <ac:chgData name="정태원" userId="b83db6e7-9ffa-471f-b7f6-89d85b45c552" providerId="ADAL" clId="{7074F7B1-0BD3-4EC0-95CD-1A9BCCA199B0}" dt="2024-10-24T05:43:50.791" v="1881" actId="478"/>
          <ac:picMkLst>
            <pc:docMk/>
            <pc:sldMk cId="643438137" sldId="790"/>
            <ac:picMk id="7" creationId="{C154F699-2156-50CA-C98E-D918340961F5}"/>
          </ac:picMkLst>
        </pc:picChg>
        <pc:picChg chg="add mod">
          <ac:chgData name="정태원" userId="b83db6e7-9ffa-471f-b7f6-89d85b45c552" providerId="ADAL" clId="{7074F7B1-0BD3-4EC0-95CD-1A9BCCA199B0}" dt="2024-10-24T05:41:38.785" v="1836"/>
          <ac:picMkLst>
            <pc:docMk/>
            <pc:sldMk cId="643438137" sldId="790"/>
            <ac:picMk id="8" creationId="{0FF33F0F-F6F1-E717-5A8A-B7F336F65A7B}"/>
          </ac:picMkLst>
        </pc:picChg>
        <pc:picChg chg="add mod">
          <ac:chgData name="정태원" userId="b83db6e7-9ffa-471f-b7f6-89d85b45c552" providerId="ADAL" clId="{7074F7B1-0BD3-4EC0-95CD-1A9BCCA199B0}" dt="2024-10-24T05:41:38.785" v="1836"/>
          <ac:picMkLst>
            <pc:docMk/>
            <pc:sldMk cId="643438137" sldId="790"/>
            <ac:picMk id="9" creationId="{42238BF6-38FF-D5A0-FA6F-DDA13DE277A7}"/>
          </ac:picMkLst>
        </pc:picChg>
        <pc:picChg chg="add mod">
          <ac:chgData name="정태원" userId="b83db6e7-9ffa-471f-b7f6-89d85b45c552" providerId="ADAL" clId="{7074F7B1-0BD3-4EC0-95CD-1A9BCCA199B0}" dt="2024-10-24T05:41:38.785" v="1836"/>
          <ac:picMkLst>
            <pc:docMk/>
            <pc:sldMk cId="643438137" sldId="790"/>
            <ac:picMk id="10" creationId="{7B6A40EC-6617-E3B3-BF14-D83E4992655D}"/>
          </ac:picMkLst>
        </pc:picChg>
        <pc:picChg chg="add mod">
          <ac:chgData name="정태원" userId="b83db6e7-9ffa-471f-b7f6-89d85b45c552" providerId="ADAL" clId="{7074F7B1-0BD3-4EC0-95CD-1A9BCCA199B0}" dt="2024-10-24T05:43:37.045" v="1877"/>
          <ac:picMkLst>
            <pc:docMk/>
            <pc:sldMk cId="643438137" sldId="790"/>
            <ac:picMk id="18" creationId="{C0514018-DAF8-C66D-2004-F0C9408D7DE4}"/>
          </ac:picMkLst>
        </pc:picChg>
        <pc:picChg chg="add del mod">
          <ac:chgData name="정태원" userId="b83db6e7-9ffa-471f-b7f6-89d85b45c552" providerId="ADAL" clId="{7074F7B1-0BD3-4EC0-95CD-1A9BCCA199B0}" dt="2024-10-24T05:45:42.412" v="1918" actId="478"/>
          <ac:picMkLst>
            <pc:docMk/>
            <pc:sldMk cId="643438137" sldId="790"/>
            <ac:picMk id="19" creationId="{9F150ECB-D648-EBBF-53DE-C208AB33B68B}"/>
          </ac:picMkLst>
        </pc:picChg>
        <pc:picChg chg="add mod">
          <ac:chgData name="정태원" userId="b83db6e7-9ffa-471f-b7f6-89d85b45c552" providerId="ADAL" clId="{7074F7B1-0BD3-4EC0-95CD-1A9BCCA199B0}" dt="2024-10-24T05:43:44.629" v="1879"/>
          <ac:picMkLst>
            <pc:docMk/>
            <pc:sldMk cId="643438137" sldId="790"/>
            <ac:picMk id="20" creationId="{BFD1658D-F71A-2585-CE6D-D06C23012A2B}"/>
          </ac:picMkLst>
        </pc:picChg>
        <pc:picChg chg="add mod">
          <ac:chgData name="정태원" userId="b83db6e7-9ffa-471f-b7f6-89d85b45c552" providerId="ADAL" clId="{7074F7B1-0BD3-4EC0-95CD-1A9BCCA199B0}" dt="2024-10-24T05:43:46.470" v="1880"/>
          <ac:picMkLst>
            <pc:docMk/>
            <pc:sldMk cId="643438137" sldId="790"/>
            <ac:picMk id="21" creationId="{8DE7EB04-0899-F7B8-1EB8-4E32B0EE2E1F}"/>
          </ac:picMkLst>
        </pc:picChg>
      </pc:sldChg>
      <pc:sldChg chg="addSp modSp del mod chgLayout">
        <pc:chgData name="정태원" userId="b83db6e7-9ffa-471f-b7f6-89d85b45c552" providerId="ADAL" clId="{7074F7B1-0BD3-4EC0-95CD-1A9BCCA199B0}" dt="2024-10-24T05:44:24.441" v="1885" actId="47"/>
        <pc:sldMkLst>
          <pc:docMk/>
          <pc:sldMk cId="1282947613" sldId="791"/>
        </pc:sldMkLst>
        <pc:spChg chg="mod">
          <ac:chgData name="정태원" userId="b83db6e7-9ffa-471f-b7f6-89d85b45c552" providerId="ADAL" clId="{7074F7B1-0BD3-4EC0-95CD-1A9BCCA199B0}" dt="2024-10-24T05:44:03.218" v="1883" actId="1076"/>
          <ac:spMkLst>
            <pc:docMk/>
            <pc:sldMk cId="1282947613" sldId="791"/>
            <ac:spMk id="4" creationId="{59446FF3-5489-F206-562C-EF858C576AEC}"/>
          </ac:spMkLst>
        </pc:spChg>
        <pc:spChg chg="add mod ord">
          <ac:chgData name="정태원" userId="b83db6e7-9ffa-471f-b7f6-89d85b45c552" providerId="ADAL" clId="{7074F7B1-0BD3-4EC0-95CD-1A9BCCA199B0}" dt="2024-10-24T05:43:10.492" v="1869" actId="700"/>
          <ac:spMkLst>
            <pc:docMk/>
            <pc:sldMk cId="1282947613" sldId="791"/>
            <ac:spMk id="7" creationId="{A22A9D61-4C39-4140-2389-48D843D6FFB4}"/>
          </ac:spMkLst>
        </pc:spChg>
        <pc:spChg chg="add mod ord">
          <ac:chgData name="정태원" userId="b83db6e7-9ffa-471f-b7f6-89d85b45c552" providerId="ADAL" clId="{7074F7B1-0BD3-4EC0-95CD-1A9BCCA199B0}" dt="2024-10-24T05:43:10.492" v="1869" actId="700"/>
          <ac:spMkLst>
            <pc:docMk/>
            <pc:sldMk cId="1282947613" sldId="791"/>
            <ac:spMk id="8" creationId="{6659825F-D32F-3A29-B64C-70D6AB907394}"/>
          </ac:spMkLst>
        </pc:spChg>
        <pc:spChg chg="add mod ord">
          <ac:chgData name="정태원" userId="b83db6e7-9ffa-471f-b7f6-89d85b45c552" providerId="ADAL" clId="{7074F7B1-0BD3-4EC0-95CD-1A9BCCA199B0}" dt="2024-10-24T05:43:10.492" v="1869" actId="700"/>
          <ac:spMkLst>
            <pc:docMk/>
            <pc:sldMk cId="1282947613" sldId="791"/>
            <ac:spMk id="9" creationId="{BB64766C-5D29-2348-13DF-FE182321D70D}"/>
          </ac:spMkLst>
        </pc:spChg>
        <pc:spChg chg="add mod ord">
          <ac:chgData name="정태원" userId="b83db6e7-9ffa-471f-b7f6-89d85b45c552" providerId="ADAL" clId="{7074F7B1-0BD3-4EC0-95CD-1A9BCCA199B0}" dt="2024-10-24T05:43:10.492" v="1869" actId="700"/>
          <ac:spMkLst>
            <pc:docMk/>
            <pc:sldMk cId="1282947613" sldId="791"/>
            <ac:spMk id="10" creationId="{5689B120-A0DD-EDC7-A5FA-3068E261325F}"/>
          </ac:spMkLst>
        </pc:spChg>
        <pc:spChg chg="mod">
          <ac:chgData name="정태원" userId="b83db6e7-9ffa-471f-b7f6-89d85b45c552" providerId="ADAL" clId="{7074F7B1-0BD3-4EC0-95CD-1A9BCCA199B0}" dt="2024-10-24T05:44:03.218" v="1883" actId="1076"/>
          <ac:spMkLst>
            <pc:docMk/>
            <pc:sldMk cId="1282947613" sldId="791"/>
            <ac:spMk id="66" creationId="{AA3AA00A-F8BD-1EC9-0983-7F5F2A23AF4E}"/>
          </ac:spMkLst>
        </pc:spChg>
      </pc:sldChg>
      <pc:sldChg chg="addSp modSp del mod chgLayout">
        <pc:chgData name="정태원" userId="b83db6e7-9ffa-471f-b7f6-89d85b45c552" providerId="ADAL" clId="{7074F7B1-0BD3-4EC0-95CD-1A9BCCA199B0}" dt="2024-10-24T05:44:24.441" v="1885" actId="47"/>
        <pc:sldMkLst>
          <pc:docMk/>
          <pc:sldMk cId="33473430" sldId="792"/>
        </pc:sldMkLst>
        <pc:spChg chg="add mod ord">
          <ac:chgData name="정태원" userId="b83db6e7-9ffa-471f-b7f6-89d85b45c552" providerId="ADAL" clId="{7074F7B1-0BD3-4EC0-95CD-1A9BCCA199B0}" dt="2024-10-24T05:43:10.492" v="1869" actId="700"/>
          <ac:spMkLst>
            <pc:docMk/>
            <pc:sldMk cId="33473430" sldId="792"/>
            <ac:spMk id="7" creationId="{E875B09C-A9C0-5C32-FEA6-282E75D60708}"/>
          </ac:spMkLst>
        </pc:spChg>
        <pc:spChg chg="add mod ord">
          <ac:chgData name="정태원" userId="b83db6e7-9ffa-471f-b7f6-89d85b45c552" providerId="ADAL" clId="{7074F7B1-0BD3-4EC0-95CD-1A9BCCA199B0}" dt="2024-10-24T05:43:10.492" v="1869" actId="700"/>
          <ac:spMkLst>
            <pc:docMk/>
            <pc:sldMk cId="33473430" sldId="792"/>
            <ac:spMk id="8" creationId="{C7A6F46E-8BE8-21E4-7A8A-F290CFEF4447}"/>
          </ac:spMkLst>
        </pc:spChg>
        <pc:spChg chg="add mod ord">
          <ac:chgData name="정태원" userId="b83db6e7-9ffa-471f-b7f6-89d85b45c552" providerId="ADAL" clId="{7074F7B1-0BD3-4EC0-95CD-1A9BCCA199B0}" dt="2024-10-24T05:43:10.492" v="1869" actId="700"/>
          <ac:spMkLst>
            <pc:docMk/>
            <pc:sldMk cId="33473430" sldId="792"/>
            <ac:spMk id="9" creationId="{217AA99B-6C3D-8309-6E93-8B1D7BE3515F}"/>
          </ac:spMkLst>
        </pc:spChg>
        <pc:spChg chg="add mod ord">
          <ac:chgData name="정태원" userId="b83db6e7-9ffa-471f-b7f6-89d85b45c552" providerId="ADAL" clId="{7074F7B1-0BD3-4EC0-95CD-1A9BCCA199B0}" dt="2024-10-24T05:43:10.492" v="1869" actId="700"/>
          <ac:spMkLst>
            <pc:docMk/>
            <pc:sldMk cId="33473430" sldId="792"/>
            <ac:spMk id="10" creationId="{8B745F2C-49AA-9B82-2CB6-B6814D7DC731}"/>
          </ac:spMkLst>
        </pc:spChg>
      </pc:sldChg>
      <pc:sldChg chg="addSp modSp del mod chgLayout">
        <pc:chgData name="정태원" userId="b83db6e7-9ffa-471f-b7f6-89d85b45c552" providerId="ADAL" clId="{7074F7B1-0BD3-4EC0-95CD-1A9BCCA199B0}" dt="2024-10-24T05:44:24.441" v="1885" actId="47"/>
        <pc:sldMkLst>
          <pc:docMk/>
          <pc:sldMk cId="163690146" sldId="793"/>
        </pc:sldMkLst>
        <pc:spChg chg="add mod ord">
          <ac:chgData name="정태원" userId="b83db6e7-9ffa-471f-b7f6-89d85b45c552" providerId="ADAL" clId="{7074F7B1-0BD3-4EC0-95CD-1A9BCCA199B0}" dt="2024-10-24T05:43:10.492" v="1869" actId="700"/>
          <ac:spMkLst>
            <pc:docMk/>
            <pc:sldMk cId="163690146" sldId="793"/>
            <ac:spMk id="7" creationId="{FCF7293C-224C-6365-19A7-DFE1DC3723DD}"/>
          </ac:spMkLst>
        </pc:spChg>
        <pc:spChg chg="add mod ord">
          <ac:chgData name="정태원" userId="b83db6e7-9ffa-471f-b7f6-89d85b45c552" providerId="ADAL" clId="{7074F7B1-0BD3-4EC0-95CD-1A9BCCA199B0}" dt="2024-10-24T05:43:10.492" v="1869" actId="700"/>
          <ac:spMkLst>
            <pc:docMk/>
            <pc:sldMk cId="163690146" sldId="793"/>
            <ac:spMk id="8" creationId="{1C3ACF21-6761-4285-1DFB-4B28A2395749}"/>
          </ac:spMkLst>
        </pc:spChg>
        <pc:spChg chg="add mod ord">
          <ac:chgData name="정태원" userId="b83db6e7-9ffa-471f-b7f6-89d85b45c552" providerId="ADAL" clId="{7074F7B1-0BD3-4EC0-95CD-1A9BCCA199B0}" dt="2024-10-24T05:43:10.492" v="1869" actId="700"/>
          <ac:spMkLst>
            <pc:docMk/>
            <pc:sldMk cId="163690146" sldId="793"/>
            <ac:spMk id="9" creationId="{9DFBDEE2-5204-8F27-72CF-7BCC4888FAEA}"/>
          </ac:spMkLst>
        </pc:spChg>
        <pc:spChg chg="add mod ord">
          <ac:chgData name="정태원" userId="b83db6e7-9ffa-471f-b7f6-89d85b45c552" providerId="ADAL" clId="{7074F7B1-0BD3-4EC0-95CD-1A9BCCA199B0}" dt="2024-10-24T05:43:10.492" v="1869" actId="700"/>
          <ac:spMkLst>
            <pc:docMk/>
            <pc:sldMk cId="163690146" sldId="793"/>
            <ac:spMk id="10" creationId="{78BE443F-BC47-A3F3-8405-401617FD037A}"/>
          </ac:spMkLst>
        </pc:sp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59682995" sldId="794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042577713" sldId="795"/>
        </pc:sldMkLst>
      </pc:sldChg>
      <pc:sldChg chg="addSp delSp modSp mod chgLayout">
        <pc:chgData name="정태원" userId="b83db6e7-9ffa-471f-b7f6-89d85b45c552" providerId="ADAL" clId="{7074F7B1-0BD3-4EC0-95CD-1A9BCCA199B0}" dt="2024-10-24T05:48:24.594" v="1967"/>
        <pc:sldMkLst>
          <pc:docMk/>
          <pc:sldMk cId="1086513354" sldId="796"/>
        </pc:sldMkLst>
        <pc:spChg chg="add del mod ord">
          <ac:chgData name="정태원" userId="b83db6e7-9ffa-471f-b7f6-89d85b45c552" providerId="ADAL" clId="{7074F7B1-0BD3-4EC0-95CD-1A9BCCA199B0}" dt="2024-10-24T05:48:23.089" v="1965"/>
          <ac:spMkLst>
            <pc:docMk/>
            <pc:sldMk cId="1086513354" sldId="796"/>
            <ac:spMk id="5" creationId="{483C5AA7-3A61-7D88-1A81-6D036945B150}"/>
          </ac:spMkLst>
        </pc:spChg>
        <pc:spChg chg="add del mod ord">
          <ac:chgData name="정태원" userId="b83db6e7-9ffa-471f-b7f6-89d85b45c552" providerId="ADAL" clId="{7074F7B1-0BD3-4EC0-95CD-1A9BCCA199B0}" dt="2024-10-24T05:48:24.594" v="1967"/>
          <ac:spMkLst>
            <pc:docMk/>
            <pc:sldMk cId="1086513354" sldId="796"/>
            <ac:spMk id="8" creationId="{EAAF3D21-547F-6F59-6261-A784A286F2B8}"/>
          </ac:spMkLst>
        </pc:spChg>
        <pc:picChg chg="del">
          <ac:chgData name="정태원" userId="b83db6e7-9ffa-471f-b7f6-89d85b45c552" providerId="ADAL" clId="{7074F7B1-0BD3-4EC0-95CD-1A9BCCA199B0}" dt="2024-10-24T05:48:22.452" v="1964" actId="21"/>
          <ac:picMkLst>
            <pc:docMk/>
            <pc:sldMk cId="1086513354" sldId="796"/>
            <ac:picMk id="3" creationId="{E3F76216-C29B-02F8-5181-CDFF954E0D2E}"/>
          </ac:picMkLst>
        </pc:picChg>
        <pc:picChg chg="del">
          <ac:chgData name="정태원" userId="b83db6e7-9ffa-471f-b7f6-89d85b45c552" providerId="ADAL" clId="{7074F7B1-0BD3-4EC0-95CD-1A9BCCA199B0}" dt="2024-10-24T05:48:23.894" v="1966" actId="21"/>
          <ac:picMkLst>
            <pc:docMk/>
            <pc:sldMk cId="1086513354" sldId="796"/>
            <ac:picMk id="4" creationId="{A108E52D-145B-0B45-143F-6533354C72CF}"/>
          </ac:picMkLst>
        </pc:picChg>
        <pc:picChg chg="add mod">
          <ac:chgData name="정태원" userId="b83db6e7-9ffa-471f-b7f6-89d85b45c552" providerId="ADAL" clId="{7074F7B1-0BD3-4EC0-95CD-1A9BCCA199B0}" dt="2024-10-24T05:48:23.089" v="1965"/>
          <ac:picMkLst>
            <pc:docMk/>
            <pc:sldMk cId="1086513354" sldId="796"/>
            <ac:picMk id="9" creationId="{E3F76216-C29B-02F8-5181-CDFF954E0D2E}"/>
          </ac:picMkLst>
        </pc:picChg>
        <pc:picChg chg="add mod">
          <ac:chgData name="정태원" userId="b83db6e7-9ffa-471f-b7f6-89d85b45c552" providerId="ADAL" clId="{7074F7B1-0BD3-4EC0-95CD-1A9BCCA199B0}" dt="2024-10-24T05:48:24.594" v="1967"/>
          <ac:picMkLst>
            <pc:docMk/>
            <pc:sldMk cId="1086513354" sldId="796"/>
            <ac:picMk id="10" creationId="{A108E52D-145B-0B45-143F-6533354C72CF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5:46:52.101" v="1936"/>
        <pc:sldMkLst>
          <pc:docMk/>
          <pc:sldMk cId="441612616" sldId="2006"/>
        </pc:sldMkLst>
        <pc:spChg chg="add del mod ord">
          <ac:chgData name="정태원" userId="b83db6e7-9ffa-471f-b7f6-89d85b45c552" providerId="ADAL" clId="{7074F7B1-0BD3-4EC0-95CD-1A9BCCA199B0}" dt="2024-10-24T05:46:50.953" v="1934"/>
          <ac:spMkLst>
            <pc:docMk/>
            <pc:sldMk cId="441612616" sldId="2006"/>
            <ac:spMk id="10" creationId="{4605B377-4DA0-A0BC-C3FC-62DBD615A9AD}"/>
          </ac:spMkLst>
        </pc:spChg>
        <pc:spChg chg="add del mod ord">
          <ac:chgData name="정태원" userId="b83db6e7-9ffa-471f-b7f6-89d85b45c552" providerId="ADAL" clId="{7074F7B1-0BD3-4EC0-95CD-1A9BCCA199B0}" dt="2024-10-24T05:46:52.101" v="1936"/>
          <ac:spMkLst>
            <pc:docMk/>
            <pc:sldMk cId="441612616" sldId="2006"/>
            <ac:spMk id="11" creationId="{1C977F2F-C755-34E0-E174-4EEE70A663D0}"/>
          </ac:spMkLst>
        </pc:spChg>
        <pc:picChg chg="del">
          <ac:chgData name="정태원" userId="b83db6e7-9ffa-471f-b7f6-89d85b45c552" providerId="ADAL" clId="{7074F7B1-0BD3-4EC0-95CD-1A9BCCA199B0}" dt="2024-10-24T05:45:58.351" v="1919" actId="21"/>
          <ac:picMkLst>
            <pc:docMk/>
            <pc:sldMk cId="441612616" sldId="2006"/>
            <ac:picMk id="2" creationId="{9A39ACE4-7F9D-5271-BA92-341E92460C94}"/>
          </ac:picMkLst>
        </pc:picChg>
        <pc:picChg chg="del">
          <ac:chgData name="정태원" userId="b83db6e7-9ffa-471f-b7f6-89d85b45c552" providerId="ADAL" clId="{7074F7B1-0BD3-4EC0-95CD-1A9BCCA199B0}" dt="2024-10-24T05:45:58.351" v="1919" actId="21"/>
          <ac:picMkLst>
            <pc:docMk/>
            <pc:sldMk cId="441612616" sldId="2006"/>
            <ac:picMk id="3" creationId="{A373E534-B497-C287-C2C9-141A4D73F7B4}"/>
          </ac:picMkLst>
        </pc:picChg>
        <pc:picChg chg="add del mod">
          <ac:chgData name="정태원" userId="b83db6e7-9ffa-471f-b7f6-89d85b45c552" providerId="ADAL" clId="{7074F7B1-0BD3-4EC0-95CD-1A9BCCA199B0}" dt="2024-10-24T05:46:50.356" v="1933" actId="21"/>
          <ac:picMkLst>
            <pc:docMk/>
            <pc:sldMk cId="441612616" sldId="2006"/>
            <ac:picMk id="12" creationId="{9A39ACE4-7F9D-5271-BA92-341E92460C94}"/>
          </ac:picMkLst>
        </pc:picChg>
        <pc:picChg chg="add del mod">
          <ac:chgData name="정태원" userId="b83db6e7-9ffa-471f-b7f6-89d85b45c552" providerId="ADAL" clId="{7074F7B1-0BD3-4EC0-95CD-1A9BCCA199B0}" dt="2024-10-24T05:46:51.560" v="1935" actId="21"/>
          <ac:picMkLst>
            <pc:docMk/>
            <pc:sldMk cId="441612616" sldId="2006"/>
            <ac:picMk id="13" creationId="{A373E534-B497-C287-C2C9-141A4D73F7B4}"/>
          </ac:picMkLst>
        </pc:picChg>
        <pc:picChg chg="add mod">
          <ac:chgData name="정태원" userId="b83db6e7-9ffa-471f-b7f6-89d85b45c552" providerId="ADAL" clId="{7074F7B1-0BD3-4EC0-95CD-1A9BCCA199B0}" dt="2024-10-24T05:46:50.953" v="1934"/>
          <ac:picMkLst>
            <pc:docMk/>
            <pc:sldMk cId="441612616" sldId="2006"/>
            <ac:picMk id="14" creationId="{9A39ACE4-7F9D-5271-BA92-341E92460C94}"/>
          </ac:picMkLst>
        </pc:picChg>
        <pc:picChg chg="add mod">
          <ac:chgData name="정태원" userId="b83db6e7-9ffa-471f-b7f6-89d85b45c552" providerId="ADAL" clId="{7074F7B1-0BD3-4EC0-95CD-1A9BCCA199B0}" dt="2024-10-24T05:46:52.101" v="1936"/>
          <ac:picMkLst>
            <pc:docMk/>
            <pc:sldMk cId="441612616" sldId="2006"/>
            <ac:picMk id="15" creationId="{A373E534-B497-C287-C2C9-141A4D73F7B4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305417517" sldId="2007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713448614" sldId="2008"/>
        </pc:sldMkLst>
      </pc:sldChg>
      <pc:sldChg chg="addSp delSp modSp mod chgLayout">
        <pc:chgData name="정태원" userId="b83db6e7-9ffa-471f-b7f6-89d85b45c552" providerId="ADAL" clId="{7074F7B1-0BD3-4EC0-95CD-1A9BCCA199B0}" dt="2024-10-24T05:49:38.741" v="1997"/>
        <pc:sldMkLst>
          <pc:docMk/>
          <pc:sldMk cId="3803121881" sldId="2009"/>
        </pc:sldMkLst>
        <pc:spChg chg="add del mod ord">
          <ac:chgData name="정태원" userId="b83db6e7-9ffa-471f-b7f6-89d85b45c552" providerId="ADAL" clId="{7074F7B1-0BD3-4EC0-95CD-1A9BCCA199B0}" dt="2024-10-24T05:49:35.624" v="1993"/>
          <ac:spMkLst>
            <pc:docMk/>
            <pc:sldMk cId="3803121881" sldId="2009"/>
            <ac:spMk id="2" creationId="{CEC50500-A524-1AFB-8EE3-F75256DDFCEB}"/>
          </ac:spMkLst>
        </pc:spChg>
        <pc:spChg chg="add del mod ord">
          <ac:chgData name="정태원" userId="b83db6e7-9ffa-471f-b7f6-89d85b45c552" providerId="ADAL" clId="{7074F7B1-0BD3-4EC0-95CD-1A9BCCA199B0}" dt="2024-10-24T05:49:37.075" v="1995"/>
          <ac:spMkLst>
            <pc:docMk/>
            <pc:sldMk cId="3803121881" sldId="2009"/>
            <ac:spMk id="3" creationId="{B4650682-DAD9-985C-080B-A5ABED83E527}"/>
          </ac:spMkLst>
        </pc:spChg>
        <pc:spChg chg="add del mod ord">
          <ac:chgData name="정태원" userId="b83db6e7-9ffa-471f-b7f6-89d85b45c552" providerId="ADAL" clId="{7074F7B1-0BD3-4EC0-95CD-1A9BCCA199B0}" dt="2024-10-24T05:49:38.741" v="1997"/>
          <ac:spMkLst>
            <pc:docMk/>
            <pc:sldMk cId="3803121881" sldId="2009"/>
            <ac:spMk id="4" creationId="{04AFAB63-48F5-9BBE-298B-90B0531F9122}"/>
          </ac:spMkLst>
        </pc:spChg>
        <pc:picChg chg="del mod">
          <ac:chgData name="정태원" userId="b83db6e7-9ffa-471f-b7f6-89d85b45c552" providerId="ADAL" clId="{7074F7B1-0BD3-4EC0-95CD-1A9BCCA199B0}" dt="2024-10-24T05:49:26.505" v="1988" actId="21"/>
          <ac:picMkLst>
            <pc:docMk/>
            <pc:sldMk cId="3803121881" sldId="2009"/>
            <ac:picMk id="5" creationId="{A88D7507-52AC-3F49-445B-97F221FAC873}"/>
          </ac:picMkLst>
        </pc:picChg>
        <pc:picChg chg="del mod">
          <ac:chgData name="정태원" userId="b83db6e7-9ffa-471f-b7f6-89d85b45c552" providerId="ADAL" clId="{7074F7B1-0BD3-4EC0-95CD-1A9BCCA199B0}" dt="2024-10-24T05:49:26.505" v="1988" actId="21"/>
          <ac:picMkLst>
            <pc:docMk/>
            <pc:sldMk cId="3803121881" sldId="2009"/>
            <ac:picMk id="6" creationId="{E4FC0086-923F-28CB-E514-6D4572028132}"/>
          </ac:picMkLst>
        </pc:picChg>
        <pc:picChg chg="add del mod">
          <ac:chgData name="정태원" userId="b83db6e7-9ffa-471f-b7f6-89d85b45c552" providerId="ADAL" clId="{7074F7B1-0BD3-4EC0-95CD-1A9BCCA199B0}" dt="2024-10-24T05:49:37.908" v="1996" actId="21"/>
          <ac:picMkLst>
            <pc:docMk/>
            <pc:sldMk cId="3803121881" sldId="2009"/>
            <ac:picMk id="8" creationId="{A88D7507-52AC-3F49-445B-97F221FAC873}"/>
          </ac:picMkLst>
        </pc:picChg>
        <pc:picChg chg="del mod">
          <ac:chgData name="정태원" userId="b83db6e7-9ffa-471f-b7f6-89d85b45c552" providerId="ADAL" clId="{7074F7B1-0BD3-4EC0-95CD-1A9BCCA199B0}" dt="2024-10-24T05:49:26.505" v="1988" actId="21"/>
          <ac:picMkLst>
            <pc:docMk/>
            <pc:sldMk cId="3803121881" sldId="2009"/>
            <ac:picMk id="9" creationId="{DD3C2982-3CA9-98B3-26E9-B9830A11809D}"/>
          </ac:picMkLst>
        </pc:picChg>
        <pc:picChg chg="add del mod">
          <ac:chgData name="정태원" userId="b83db6e7-9ffa-471f-b7f6-89d85b45c552" providerId="ADAL" clId="{7074F7B1-0BD3-4EC0-95CD-1A9BCCA199B0}" dt="2024-10-24T05:49:36.419" v="1994" actId="21"/>
          <ac:picMkLst>
            <pc:docMk/>
            <pc:sldMk cId="3803121881" sldId="2009"/>
            <ac:picMk id="10" creationId="{E4FC0086-923F-28CB-E514-6D4572028132}"/>
          </ac:picMkLst>
        </pc:picChg>
        <pc:picChg chg="add del mod">
          <ac:chgData name="정태원" userId="b83db6e7-9ffa-471f-b7f6-89d85b45c552" providerId="ADAL" clId="{7074F7B1-0BD3-4EC0-95CD-1A9BCCA199B0}" dt="2024-10-24T05:49:34.952" v="1992" actId="21"/>
          <ac:picMkLst>
            <pc:docMk/>
            <pc:sldMk cId="3803121881" sldId="2009"/>
            <ac:picMk id="11" creationId="{DD3C2982-3CA9-98B3-26E9-B9830A11809D}"/>
          </ac:picMkLst>
        </pc:picChg>
        <pc:picChg chg="add mod">
          <ac:chgData name="정태원" userId="b83db6e7-9ffa-471f-b7f6-89d85b45c552" providerId="ADAL" clId="{7074F7B1-0BD3-4EC0-95CD-1A9BCCA199B0}" dt="2024-10-24T05:49:35.624" v="1993"/>
          <ac:picMkLst>
            <pc:docMk/>
            <pc:sldMk cId="3803121881" sldId="2009"/>
            <ac:picMk id="12" creationId="{DD3C2982-3CA9-98B3-26E9-B9830A11809D}"/>
          </ac:picMkLst>
        </pc:picChg>
        <pc:picChg chg="add mod">
          <ac:chgData name="정태원" userId="b83db6e7-9ffa-471f-b7f6-89d85b45c552" providerId="ADAL" clId="{7074F7B1-0BD3-4EC0-95CD-1A9BCCA199B0}" dt="2024-10-24T05:49:37.075" v="1995"/>
          <ac:picMkLst>
            <pc:docMk/>
            <pc:sldMk cId="3803121881" sldId="2009"/>
            <ac:picMk id="13" creationId="{E4FC0086-923F-28CB-E514-6D4572028132}"/>
          </ac:picMkLst>
        </pc:picChg>
        <pc:picChg chg="add mod">
          <ac:chgData name="정태원" userId="b83db6e7-9ffa-471f-b7f6-89d85b45c552" providerId="ADAL" clId="{7074F7B1-0BD3-4EC0-95CD-1A9BCCA199B0}" dt="2024-10-24T05:49:38.741" v="1997"/>
          <ac:picMkLst>
            <pc:docMk/>
            <pc:sldMk cId="3803121881" sldId="2009"/>
            <ac:picMk id="14" creationId="{A88D7507-52AC-3F49-445B-97F221FAC873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015265522" sldId="2010"/>
        </pc:sldMkLst>
      </pc:sldChg>
      <pc:sldChg chg="addSp delSp modSp mod chgLayout">
        <pc:chgData name="정태원" userId="b83db6e7-9ffa-471f-b7f6-89d85b45c552" providerId="ADAL" clId="{7074F7B1-0BD3-4EC0-95CD-1A9BCCA199B0}" dt="2024-10-24T06:25:23.093" v="2004"/>
        <pc:sldMkLst>
          <pc:docMk/>
          <pc:sldMk cId="35678233" sldId="2011"/>
        </pc:sldMkLst>
        <pc:spChg chg="add del mod ord">
          <ac:chgData name="정태원" userId="b83db6e7-9ffa-471f-b7f6-89d85b45c552" providerId="ADAL" clId="{7074F7B1-0BD3-4EC0-95CD-1A9BCCA199B0}" dt="2024-10-24T06:25:23.093" v="2004"/>
          <ac:spMkLst>
            <pc:docMk/>
            <pc:sldMk cId="35678233" sldId="2011"/>
            <ac:spMk id="3" creationId="{9D92EB6E-823D-57E1-76A2-B27E356A88DC}"/>
          </ac:spMkLst>
        </pc:spChg>
        <pc:picChg chg="del">
          <ac:chgData name="정태원" userId="b83db6e7-9ffa-471f-b7f6-89d85b45c552" providerId="ADAL" clId="{7074F7B1-0BD3-4EC0-95CD-1A9BCCA199B0}" dt="2024-10-24T06:24:53.476" v="1998" actId="21"/>
          <ac:picMkLst>
            <pc:docMk/>
            <pc:sldMk cId="35678233" sldId="2011"/>
            <ac:picMk id="2" creationId="{2633E3A8-27FB-5416-432B-48C9FC408A50}"/>
          </ac:picMkLst>
        </pc:picChg>
        <pc:picChg chg="add del mod">
          <ac:chgData name="정태원" userId="b83db6e7-9ffa-471f-b7f6-89d85b45c552" providerId="ADAL" clId="{7074F7B1-0BD3-4EC0-95CD-1A9BCCA199B0}" dt="2024-10-22T02:16:11.577" v="434" actId="21"/>
          <ac:picMkLst>
            <pc:docMk/>
            <pc:sldMk cId="35678233" sldId="2011"/>
            <ac:picMk id="3" creationId="{4162A506-08CA-09DC-FED0-E56AACB05DCB}"/>
          </ac:picMkLst>
        </pc:picChg>
        <pc:picChg chg="add mod">
          <ac:chgData name="정태원" userId="b83db6e7-9ffa-471f-b7f6-89d85b45c552" providerId="ADAL" clId="{7074F7B1-0BD3-4EC0-95CD-1A9BCCA199B0}" dt="2024-10-24T06:25:23.093" v="2004"/>
          <ac:picMkLst>
            <pc:docMk/>
            <pc:sldMk cId="35678233" sldId="2011"/>
            <ac:picMk id="5" creationId="{2633E3A8-27FB-5416-432B-48C9FC408A50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538410370" sldId="2013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825147147" sldId="2014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013199813" sldId="2015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088035564" sldId="2023"/>
        </pc:sldMkLst>
      </pc:sldChg>
      <pc:sldChg chg="addSp delSp modSp mod modClrScheme chgLayout">
        <pc:chgData name="정태원" userId="b83db6e7-9ffa-471f-b7f6-89d85b45c552" providerId="ADAL" clId="{7074F7B1-0BD3-4EC0-95CD-1A9BCCA199B0}" dt="2024-10-24T06:28:48.592" v="2030"/>
        <pc:sldMkLst>
          <pc:docMk/>
          <pc:sldMk cId="303203930" sldId="2025"/>
        </pc:sldMkLst>
        <pc:spChg chg="add del mod ord">
          <ac:chgData name="정태원" userId="b83db6e7-9ffa-471f-b7f6-89d85b45c552" providerId="ADAL" clId="{7074F7B1-0BD3-4EC0-95CD-1A9BCCA199B0}" dt="2024-10-24T06:28:48.592" v="2030"/>
          <ac:spMkLst>
            <pc:docMk/>
            <pc:sldMk cId="303203930" sldId="2025"/>
            <ac:spMk id="2" creationId="{0F784E62-DB4E-D717-34D3-644895CB9372}"/>
          </ac:spMkLst>
        </pc:spChg>
        <pc:picChg chg="add del mod">
          <ac:chgData name="정태원" userId="b83db6e7-9ffa-471f-b7f6-89d85b45c552" providerId="ADAL" clId="{7074F7B1-0BD3-4EC0-95CD-1A9BCCA199B0}" dt="2024-10-22T02:16:16.640" v="437" actId="21"/>
          <ac:picMkLst>
            <pc:docMk/>
            <pc:sldMk cId="303203930" sldId="2025"/>
            <ac:picMk id="3" creationId="{4162A506-08CA-09DC-FED0-E56AACB05DCB}"/>
          </ac:picMkLst>
        </pc:picChg>
        <pc:picChg chg="add mod">
          <ac:chgData name="정태원" userId="b83db6e7-9ffa-471f-b7f6-89d85b45c552" providerId="ADAL" clId="{7074F7B1-0BD3-4EC0-95CD-1A9BCCA199B0}" dt="2024-10-24T06:28:48.592" v="2030"/>
          <ac:picMkLst>
            <pc:docMk/>
            <pc:sldMk cId="303203930" sldId="2025"/>
            <ac:picMk id="3" creationId="{46C722E7-9105-557A-1220-3D02E188EAFB}"/>
          </ac:picMkLst>
        </pc:picChg>
        <pc:picChg chg="del">
          <ac:chgData name="정태원" userId="b83db6e7-9ffa-471f-b7f6-89d85b45c552" providerId="ADAL" clId="{7074F7B1-0BD3-4EC0-95CD-1A9BCCA199B0}" dt="2024-10-24T06:28:27.105" v="2024" actId="21"/>
          <ac:picMkLst>
            <pc:docMk/>
            <pc:sldMk cId="303203930" sldId="2025"/>
            <ac:picMk id="10" creationId="{46C722E7-9105-557A-1220-3D02E188EAFB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972830837" sldId="2029"/>
        </pc:sldMkLst>
      </pc:sldChg>
      <pc:sldChg chg="addSp delSp modSp mod modClrScheme chgLayout">
        <pc:chgData name="정태원" userId="b83db6e7-9ffa-471f-b7f6-89d85b45c552" providerId="ADAL" clId="{7074F7B1-0BD3-4EC0-95CD-1A9BCCA199B0}" dt="2024-10-24T06:32:39.682" v="2103" actId="167"/>
        <pc:sldMkLst>
          <pc:docMk/>
          <pc:sldMk cId="1332458340" sldId="2030"/>
        </pc:sldMkLst>
        <pc:spChg chg="add del mod ord">
          <ac:chgData name="정태원" userId="b83db6e7-9ffa-471f-b7f6-89d85b45c552" providerId="ADAL" clId="{7074F7B1-0BD3-4EC0-95CD-1A9BCCA199B0}" dt="2024-10-24T06:32:38.125" v="2101"/>
          <ac:spMkLst>
            <pc:docMk/>
            <pc:sldMk cId="1332458340" sldId="2030"/>
            <ac:spMk id="3" creationId="{5697CA20-1ABD-E322-1087-8EA8C2E47447}"/>
          </ac:spMkLst>
        </pc:spChg>
        <pc:spChg chg="mod ord">
          <ac:chgData name="정태원" userId="b83db6e7-9ffa-471f-b7f6-89d85b45c552" providerId="ADAL" clId="{7074F7B1-0BD3-4EC0-95CD-1A9BCCA199B0}" dt="2024-10-24T06:32:39.682" v="2103" actId="167"/>
          <ac:spMkLst>
            <pc:docMk/>
            <pc:sldMk cId="1332458340" sldId="2030"/>
            <ac:spMk id="34" creationId="{056094AF-2268-CD92-5D16-B4764C337E8C}"/>
          </ac:spMkLst>
        </pc:spChg>
        <pc:picChg chg="del mod">
          <ac:chgData name="정태원" userId="b83db6e7-9ffa-471f-b7f6-89d85b45c552" providerId="ADAL" clId="{7074F7B1-0BD3-4EC0-95CD-1A9BCCA199B0}" dt="2024-10-24T06:32:08.217" v="2093" actId="21"/>
          <ac:picMkLst>
            <pc:docMk/>
            <pc:sldMk cId="1332458340" sldId="2030"/>
            <ac:picMk id="2" creationId="{049758EA-B5D8-F79C-7D0D-3CAC87FBBDE3}"/>
          </ac:picMkLst>
        </pc:picChg>
        <pc:picChg chg="add del mod ord">
          <ac:chgData name="정태원" userId="b83db6e7-9ffa-471f-b7f6-89d85b45c552" providerId="ADAL" clId="{7074F7B1-0BD3-4EC0-95CD-1A9BCCA199B0}" dt="2024-10-22T02:16:22.776" v="440"/>
          <ac:picMkLst>
            <pc:docMk/>
            <pc:sldMk cId="1332458340" sldId="2030"/>
            <ac:picMk id="3" creationId="{4162A506-08CA-09DC-FED0-E56AACB05DCB}"/>
          </ac:picMkLst>
        </pc:picChg>
        <pc:picChg chg="add mod ord">
          <ac:chgData name="정태원" userId="b83db6e7-9ffa-471f-b7f6-89d85b45c552" providerId="ADAL" clId="{7074F7B1-0BD3-4EC0-95CD-1A9BCCA199B0}" dt="2024-10-24T06:32:38.962" v="2102" actId="167"/>
          <ac:picMkLst>
            <pc:docMk/>
            <pc:sldMk cId="1332458340" sldId="2030"/>
            <ac:picMk id="4" creationId="{049758EA-B5D8-F79C-7D0D-3CAC87FBBDE3}"/>
          </ac:picMkLst>
        </pc:picChg>
        <pc:picChg chg="del">
          <ac:chgData name="정태원" userId="b83db6e7-9ffa-471f-b7f6-89d85b45c552" providerId="ADAL" clId="{7074F7B1-0BD3-4EC0-95CD-1A9BCCA199B0}" dt="2024-10-22T02:16:22.776" v="440"/>
          <ac:picMkLst>
            <pc:docMk/>
            <pc:sldMk cId="1332458340" sldId="2030"/>
            <ac:picMk id="7" creationId="{BFF8AE81-2F96-C569-3AF0-5C4A4BE6E717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869044253" sldId="2031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488515860" sldId="2034"/>
        </pc:sldMkLst>
      </pc:sldChg>
      <pc:sldChg chg="addSp delSp modSp mod modClrScheme chgLayout">
        <pc:chgData name="정태원" userId="b83db6e7-9ffa-471f-b7f6-89d85b45c552" providerId="ADAL" clId="{7074F7B1-0BD3-4EC0-95CD-1A9BCCA199B0}" dt="2024-10-24T06:26:49.639" v="2023" actId="167"/>
        <pc:sldMkLst>
          <pc:docMk/>
          <pc:sldMk cId="237749670" sldId="2036"/>
        </pc:sldMkLst>
        <pc:spChg chg="add del mod ord">
          <ac:chgData name="정태원" userId="b83db6e7-9ffa-471f-b7f6-89d85b45c552" providerId="ADAL" clId="{7074F7B1-0BD3-4EC0-95CD-1A9BCCA199B0}" dt="2024-10-24T06:26:48.574" v="2022"/>
          <ac:spMkLst>
            <pc:docMk/>
            <pc:sldMk cId="237749670" sldId="2036"/>
            <ac:spMk id="2" creationId="{778B69BC-E3B6-D281-8116-6046C753177C}"/>
          </ac:spMkLst>
        </pc:spChg>
        <pc:picChg chg="add mod ord">
          <ac:chgData name="정태원" userId="b83db6e7-9ffa-471f-b7f6-89d85b45c552" providerId="ADAL" clId="{7074F7B1-0BD3-4EC0-95CD-1A9BCCA199B0}" dt="2024-10-24T06:26:49.639" v="2023" actId="167"/>
          <ac:picMkLst>
            <pc:docMk/>
            <pc:sldMk cId="237749670" sldId="2036"/>
            <ac:picMk id="3" creationId="{C0B40993-4279-CB92-9F6B-ABC4D0A02689}"/>
          </ac:picMkLst>
        </pc:picChg>
        <pc:picChg chg="del">
          <ac:chgData name="정태원" userId="b83db6e7-9ffa-471f-b7f6-89d85b45c552" providerId="ADAL" clId="{7074F7B1-0BD3-4EC0-95CD-1A9BCCA199B0}" dt="2024-10-24T06:26:17.182" v="2016" actId="21"/>
          <ac:picMkLst>
            <pc:docMk/>
            <pc:sldMk cId="237749670" sldId="2036"/>
            <ac:picMk id="4" creationId="{C0B40993-4279-CB92-9F6B-ABC4D0A02689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265121635" sldId="2037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37420536" sldId="2038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511927096" sldId="2039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592876759" sldId="2040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267663832" sldId="2042"/>
        </pc:sldMkLst>
      </pc:sldChg>
      <pc:sldChg chg="addSp delSp modSp mod modClrScheme chgLayout">
        <pc:chgData name="정태원" userId="b83db6e7-9ffa-471f-b7f6-89d85b45c552" providerId="ADAL" clId="{7074F7B1-0BD3-4EC0-95CD-1A9BCCA199B0}" dt="2024-10-24T06:34:15.881" v="2135" actId="478"/>
        <pc:sldMkLst>
          <pc:docMk/>
          <pc:sldMk cId="1297721228" sldId="2046"/>
        </pc:sldMkLst>
        <pc:spChg chg="add del mod ord">
          <ac:chgData name="정태원" userId="b83db6e7-9ffa-471f-b7f6-89d85b45c552" providerId="ADAL" clId="{7074F7B1-0BD3-4EC0-95CD-1A9BCCA199B0}" dt="2024-10-24T06:34:12.862" v="2133"/>
          <ac:spMkLst>
            <pc:docMk/>
            <pc:sldMk cId="1297721228" sldId="2046"/>
            <ac:spMk id="9" creationId="{41D7BE17-1D55-3453-B954-6CFC6FF5593D}"/>
          </ac:spMkLst>
        </pc:spChg>
        <pc:spChg chg="add del mod ord">
          <ac:chgData name="정태원" userId="b83db6e7-9ffa-471f-b7f6-89d85b45c552" providerId="ADAL" clId="{7074F7B1-0BD3-4EC0-95CD-1A9BCCA199B0}" dt="2024-10-24T06:34:14.130" v="2134"/>
          <ac:spMkLst>
            <pc:docMk/>
            <pc:sldMk cId="1297721228" sldId="2046"/>
            <ac:spMk id="10" creationId="{4C2FE5F8-25C2-3AC2-58FF-AE84774578CC}"/>
          </ac:spMkLst>
        </pc:spChg>
        <pc:picChg chg="add del mod">
          <ac:chgData name="정태원" userId="b83db6e7-9ffa-471f-b7f6-89d85b45c552" providerId="ADAL" clId="{7074F7B1-0BD3-4EC0-95CD-1A9BCCA199B0}" dt="2024-10-24T06:34:15.881" v="2135" actId="478"/>
          <ac:picMkLst>
            <pc:docMk/>
            <pc:sldMk cId="1297721228" sldId="2046"/>
            <ac:picMk id="11" creationId="{4B43F05A-BBC5-8B5D-DD8F-A83CAA63AF13}"/>
          </ac:picMkLst>
        </pc:picChg>
        <pc:picChg chg="add del mod">
          <ac:chgData name="정태원" userId="b83db6e7-9ffa-471f-b7f6-89d85b45c552" providerId="ADAL" clId="{7074F7B1-0BD3-4EC0-95CD-1A9BCCA199B0}" dt="2024-10-24T06:34:15.881" v="2135" actId="478"/>
          <ac:picMkLst>
            <pc:docMk/>
            <pc:sldMk cId="1297721228" sldId="2046"/>
            <ac:picMk id="12" creationId="{CDF253CB-8022-6C2D-1055-2101ABF9B5E4}"/>
          </ac:picMkLst>
        </pc:picChg>
        <pc:picChg chg="add mod">
          <ac:chgData name="정태원" userId="b83db6e7-9ffa-471f-b7f6-89d85b45c552" providerId="ADAL" clId="{7074F7B1-0BD3-4EC0-95CD-1A9BCCA199B0}" dt="2024-10-24T06:34:12.862" v="2133"/>
          <ac:picMkLst>
            <pc:docMk/>
            <pc:sldMk cId="1297721228" sldId="2046"/>
            <ac:picMk id="13" creationId="{7D042A69-9ADE-296F-043C-1976E681E7BB}"/>
          </ac:picMkLst>
        </pc:picChg>
        <pc:picChg chg="add mod">
          <ac:chgData name="정태원" userId="b83db6e7-9ffa-471f-b7f6-89d85b45c552" providerId="ADAL" clId="{7074F7B1-0BD3-4EC0-95CD-1A9BCCA199B0}" dt="2024-10-24T06:34:14.130" v="2134"/>
          <ac:picMkLst>
            <pc:docMk/>
            <pc:sldMk cId="1297721228" sldId="2046"/>
            <ac:picMk id="14" creationId="{B9C590C3-D6F7-B3A1-FB68-5D62DA4FF47A}"/>
          </ac:picMkLst>
        </pc:picChg>
        <pc:picChg chg="del">
          <ac:chgData name="정태원" userId="b83db6e7-9ffa-471f-b7f6-89d85b45c552" providerId="ADAL" clId="{7074F7B1-0BD3-4EC0-95CD-1A9BCCA199B0}" dt="2024-10-24T06:33:59.603" v="2129" actId="478"/>
          <ac:picMkLst>
            <pc:docMk/>
            <pc:sldMk cId="1297721228" sldId="2046"/>
            <ac:picMk id="108" creationId="{051C2606-990B-2C11-4F21-D4804E6F515D}"/>
          </ac:picMkLst>
        </pc:picChg>
        <pc:picChg chg="del">
          <ac:chgData name="정태원" userId="b83db6e7-9ffa-471f-b7f6-89d85b45c552" providerId="ADAL" clId="{7074F7B1-0BD3-4EC0-95CD-1A9BCCA199B0}" dt="2024-10-24T06:33:59.603" v="2129" actId="478"/>
          <ac:picMkLst>
            <pc:docMk/>
            <pc:sldMk cId="1297721228" sldId="2046"/>
            <ac:picMk id="111" creationId="{E07C84C8-4EF9-FFAD-4FDD-8BBEDB678E72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6:33:16.220" v="2116" actId="167"/>
        <pc:sldMkLst>
          <pc:docMk/>
          <pc:sldMk cId="2893731602" sldId="2047"/>
        </pc:sldMkLst>
        <pc:spChg chg="add del mod ord">
          <ac:chgData name="정태원" userId="b83db6e7-9ffa-471f-b7f6-89d85b45c552" providerId="ADAL" clId="{7074F7B1-0BD3-4EC0-95CD-1A9BCCA199B0}" dt="2024-10-24T06:33:15.729" v="2115"/>
          <ac:spMkLst>
            <pc:docMk/>
            <pc:sldMk cId="2893731602" sldId="2047"/>
            <ac:spMk id="2" creationId="{950D052D-DCBA-E23F-ACE5-AD0758525C5F}"/>
          </ac:spMkLst>
        </pc:spChg>
        <pc:picChg chg="add mod ord">
          <ac:chgData name="정태원" userId="b83db6e7-9ffa-471f-b7f6-89d85b45c552" providerId="ADAL" clId="{7074F7B1-0BD3-4EC0-95CD-1A9BCCA199B0}" dt="2024-10-24T06:33:16.220" v="2116" actId="167"/>
          <ac:picMkLst>
            <pc:docMk/>
            <pc:sldMk cId="2893731602" sldId="2047"/>
            <ac:picMk id="3" creationId="{5F4291BA-786C-872E-CF4B-351FCB2EE05C}"/>
          </ac:picMkLst>
        </pc:picChg>
        <pc:picChg chg="del mod">
          <ac:chgData name="정태원" userId="b83db6e7-9ffa-471f-b7f6-89d85b45c552" providerId="ADAL" clId="{7074F7B1-0BD3-4EC0-95CD-1A9BCCA199B0}" dt="2024-10-24T06:32:46.533" v="2106" actId="21"/>
          <ac:picMkLst>
            <pc:docMk/>
            <pc:sldMk cId="2893731602" sldId="2047"/>
            <ac:picMk id="34" creationId="{5F4291BA-786C-872E-CF4B-351FCB2EE05C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371387309" sldId="2048"/>
        </pc:sldMkLst>
        <pc:spChg chg="add mod ord">
          <ac:chgData name="정태원" userId="b83db6e7-9ffa-471f-b7f6-89d85b45c552" providerId="ADAL" clId="{7074F7B1-0BD3-4EC0-95CD-1A9BCCA199B0}" dt="2024-10-22T02:27:56.548" v="644" actId="167"/>
          <ac:spMkLst>
            <pc:docMk/>
            <pc:sldMk cId="3371387309" sldId="2048"/>
            <ac:spMk id="4" creationId="{57723FA0-56F6-6C2C-40F5-89333185B65D}"/>
          </ac:spMkLst>
        </pc:spChg>
        <pc:spChg chg="del mod">
          <ac:chgData name="정태원" userId="b83db6e7-9ffa-471f-b7f6-89d85b45c552" providerId="ADAL" clId="{7074F7B1-0BD3-4EC0-95CD-1A9BCCA199B0}" dt="2024-10-22T02:27:54.986" v="642" actId="478"/>
          <ac:spMkLst>
            <pc:docMk/>
            <pc:sldMk cId="3371387309" sldId="2048"/>
            <ac:spMk id="8" creationId="{D9D3C9D6-B8BE-807D-BCCB-18066477532C}"/>
          </ac:spMkLst>
        </pc:spChg>
        <pc:picChg chg="add mod ord">
          <ac:chgData name="정태원" userId="b83db6e7-9ffa-471f-b7f6-89d85b45c552" providerId="ADAL" clId="{7074F7B1-0BD3-4EC0-95CD-1A9BCCA199B0}" dt="2024-10-22T02:27:57.310" v="645" actId="167"/>
          <ac:picMkLst>
            <pc:docMk/>
            <pc:sldMk cId="3371387309" sldId="2048"/>
            <ac:picMk id="3" creationId="{A78562F5-6E99-195F-AD47-EF6FCD353997}"/>
          </ac:picMkLst>
        </pc:picChg>
        <pc:picChg chg="del">
          <ac:chgData name="정태원" userId="b83db6e7-9ffa-471f-b7f6-89d85b45c552" providerId="ADAL" clId="{7074F7B1-0BD3-4EC0-95CD-1A9BCCA199B0}" dt="2024-10-22T02:27:40.753" v="636" actId="478"/>
          <ac:picMkLst>
            <pc:docMk/>
            <pc:sldMk cId="3371387309" sldId="2048"/>
            <ac:picMk id="6" creationId="{09AE1019-76A5-F0CD-6A6F-F84541DC34CD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3:09:12.594" v="811" actId="165"/>
        <pc:sldMkLst>
          <pc:docMk/>
          <pc:sldMk cId="2191934905" sldId="2050"/>
        </pc:sldMkLst>
        <pc:spChg chg="add del mod ord">
          <ac:chgData name="정태원" userId="b83db6e7-9ffa-471f-b7f6-89d85b45c552" providerId="ADAL" clId="{7074F7B1-0BD3-4EC0-95CD-1A9BCCA199B0}" dt="2024-10-24T03:09:04.941" v="807"/>
          <ac:spMkLst>
            <pc:docMk/>
            <pc:sldMk cId="2191934905" sldId="2050"/>
            <ac:spMk id="2" creationId="{206D4D58-7EA6-F68A-C71C-DFB063AFC64E}"/>
          </ac:spMkLst>
        </pc:spChg>
        <pc:spChg chg="mod topLvl">
          <ac:chgData name="정태원" userId="b83db6e7-9ffa-471f-b7f6-89d85b45c552" providerId="ADAL" clId="{7074F7B1-0BD3-4EC0-95CD-1A9BCCA199B0}" dt="2024-10-24T03:09:12.594" v="811" actId="165"/>
          <ac:spMkLst>
            <pc:docMk/>
            <pc:sldMk cId="2191934905" sldId="2050"/>
            <ac:spMk id="4" creationId="{A8B9D8DC-2083-3E95-4582-77EF8DBB589C}"/>
          </ac:spMkLst>
        </pc:spChg>
        <pc:spChg chg="add del mod">
          <ac:chgData name="정태원" userId="b83db6e7-9ffa-471f-b7f6-89d85b45c552" providerId="ADAL" clId="{7074F7B1-0BD3-4EC0-95CD-1A9BCCA199B0}" dt="2024-10-17T01:59:30.013" v="10" actId="478"/>
          <ac:spMkLst>
            <pc:docMk/>
            <pc:sldMk cId="2191934905" sldId="2050"/>
            <ac:spMk id="6" creationId="{EB44D63F-2660-00FF-AB39-5E4CA96B6422}"/>
          </ac:spMkLst>
        </pc:spChg>
        <pc:spChg chg="mod">
          <ac:chgData name="정태원" userId="b83db6e7-9ffa-471f-b7f6-89d85b45c552" providerId="ADAL" clId="{7074F7B1-0BD3-4EC0-95CD-1A9BCCA199B0}" dt="2024-10-17T05:25:56.590" v="403" actId="20577"/>
          <ac:spMkLst>
            <pc:docMk/>
            <pc:sldMk cId="2191934905" sldId="2050"/>
            <ac:spMk id="7" creationId="{13A8C0B2-0807-4B4A-A11F-BA365A18DE97}"/>
          </ac:spMkLst>
        </pc:spChg>
        <pc:spChg chg="mod topLvl">
          <ac:chgData name="정태원" userId="b83db6e7-9ffa-471f-b7f6-89d85b45c552" providerId="ADAL" clId="{7074F7B1-0BD3-4EC0-95CD-1A9BCCA199B0}" dt="2024-10-24T03:09:12.594" v="811" actId="165"/>
          <ac:spMkLst>
            <pc:docMk/>
            <pc:sldMk cId="2191934905" sldId="2050"/>
            <ac:spMk id="9" creationId="{9316A134-80F3-4E81-9EA0-9B77C048D792}"/>
          </ac:spMkLst>
        </pc:spChg>
        <pc:grpChg chg="add del mod">
          <ac:chgData name="정태원" userId="b83db6e7-9ffa-471f-b7f6-89d85b45c552" providerId="ADAL" clId="{7074F7B1-0BD3-4EC0-95CD-1A9BCCA199B0}" dt="2024-10-24T03:09:12.594" v="811" actId="165"/>
          <ac:grpSpMkLst>
            <pc:docMk/>
            <pc:sldMk cId="2191934905" sldId="2050"/>
            <ac:grpSpMk id="6" creationId="{4DDA88A5-55B6-4933-778D-231DB57656CC}"/>
          </ac:grpSpMkLst>
        </pc:grpChg>
        <pc:picChg chg="add del">
          <ac:chgData name="정태원" userId="b83db6e7-9ffa-471f-b7f6-89d85b45c552" providerId="ADAL" clId="{7074F7B1-0BD3-4EC0-95CD-1A9BCCA199B0}" dt="2024-10-24T03:09:03.030" v="806" actId="478"/>
          <ac:picMkLst>
            <pc:docMk/>
            <pc:sldMk cId="2191934905" sldId="2050"/>
            <ac:picMk id="3" creationId="{194D9F12-BB34-5FA3-2565-3E8F01612255}"/>
          </ac:picMkLst>
        </pc:picChg>
        <pc:picChg chg="add mod ord">
          <ac:chgData name="정태원" userId="b83db6e7-9ffa-471f-b7f6-89d85b45c552" providerId="ADAL" clId="{7074F7B1-0BD3-4EC0-95CD-1A9BCCA199B0}" dt="2024-10-24T03:09:11.746" v="810" actId="552"/>
          <ac:picMkLst>
            <pc:docMk/>
            <pc:sldMk cId="2191934905" sldId="2050"/>
            <ac:picMk id="5" creationId="{4163133F-3B1C-0332-58C2-28AADFB40C84}"/>
          </ac:picMkLst>
        </pc:picChg>
        <pc:picChg chg="add del mod">
          <ac:chgData name="정태원" userId="b83db6e7-9ffa-471f-b7f6-89d85b45c552" providerId="ADAL" clId="{7074F7B1-0BD3-4EC0-95CD-1A9BCCA199B0}" dt="2024-10-17T01:59:30.013" v="10" actId="478"/>
          <ac:picMkLst>
            <pc:docMk/>
            <pc:sldMk cId="2191934905" sldId="2050"/>
            <ac:picMk id="5" creationId="{FA76657A-D11C-D76E-36F9-EF9B8598E540}"/>
          </ac:picMkLst>
        </pc:picChg>
      </pc:sldChg>
      <pc:sldChg chg="delSp 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569109606" sldId="2051"/>
        </pc:sldMkLst>
        <pc:spChg chg="del mod">
          <ac:chgData name="정태원" userId="b83db6e7-9ffa-471f-b7f6-89d85b45c552" providerId="ADAL" clId="{7074F7B1-0BD3-4EC0-95CD-1A9BCCA199B0}" dt="2024-10-22T02:21:24.363" v="607" actId="478"/>
          <ac:spMkLst>
            <pc:docMk/>
            <pc:sldMk cId="2569109606" sldId="2051"/>
            <ac:spMk id="4" creationId="{2E346A26-2243-C340-DE02-C01A2573A168}"/>
          </ac:spMkLst>
        </pc:spChg>
        <pc:picChg chg="mod">
          <ac:chgData name="정태원" userId="b83db6e7-9ffa-471f-b7f6-89d85b45c552" providerId="ADAL" clId="{7074F7B1-0BD3-4EC0-95CD-1A9BCCA199B0}" dt="2024-10-22T02:21:21.727" v="606" actId="29295"/>
          <ac:picMkLst>
            <pc:docMk/>
            <pc:sldMk cId="2569109606" sldId="2051"/>
            <ac:picMk id="2" creationId="{490D2FDB-39BC-D3F0-BF71-83C1A3C892FB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3:17:14.212" v="911" actId="555"/>
        <pc:sldMkLst>
          <pc:docMk/>
          <pc:sldMk cId="1390953566" sldId="2052"/>
        </pc:sldMkLst>
        <pc:spChg chg="mod">
          <ac:chgData name="정태원" userId="b83db6e7-9ffa-471f-b7f6-89d85b45c552" providerId="ADAL" clId="{7074F7B1-0BD3-4EC0-95CD-1A9BCCA199B0}" dt="2024-10-24T03:17:14.212" v="911" actId="555"/>
          <ac:spMkLst>
            <pc:docMk/>
            <pc:sldMk cId="1390953566" sldId="2052"/>
            <ac:spMk id="3" creationId="{92E59E46-1290-8558-6105-034A400C2515}"/>
          </ac:spMkLst>
        </pc:spChg>
        <pc:spChg chg="add del mod ord">
          <ac:chgData name="정태원" userId="b83db6e7-9ffa-471f-b7f6-89d85b45c552" providerId="ADAL" clId="{7074F7B1-0BD3-4EC0-95CD-1A9BCCA199B0}" dt="2024-10-24T03:17:11.358" v="909"/>
          <ac:spMkLst>
            <pc:docMk/>
            <pc:sldMk cId="1390953566" sldId="2052"/>
            <ac:spMk id="5" creationId="{C0D3D77E-79BA-9F50-7E7A-65F2C95D951A}"/>
          </ac:spMkLst>
        </pc:spChg>
        <pc:picChg chg="del mod">
          <ac:chgData name="정태원" userId="b83db6e7-9ffa-471f-b7f6-89d85b45c552" providerId="ADAL" clId="{7074F7B1-0BD3-4EC0-95CD-1A9BCCA199B0}" dt="2024-10-24T03:16:40.854" v="900" actId="21"/>
          <ac:picMkLst>
            <pc:docMk/>
            <pc:sldMk cId="1390953566" sldId="2052"/>
            <ac:picMk id="2" creationId="{A61EB859-28ED-3CC6-C138-8C0C7CBC54DC}"/>
          </ac:picMkLst>
        </pc:picChg>
        <pc:picChg chg="add mod ord">
          <ac:chgData name="정태원" userId="b83db6e7-9ffa-471f-b7f6-89d85b45c552" providerId="ADAL" clId="{7074F7B1-0BD3-4EC0-95CD-1A9BCCA199B0}" dt="2024-10-24T03:17:14.212" v="911" actId="555"/>
          <ac:picMkLst>
            <pc:docMk/>
            <pc:sldMk cId="1390953566" sldId="2052"/>
            <ac:picMk id="6" creationId="{A61EB859-28ED-3CC6-C138-8C0C7CBC54DC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3:34:01.850" v="1171" actId="207"/>
        <pc:sldMkLst>
          <pc:docMk/>
          <pc:sldMk cId="1167502726" sldId="2053"/>
        </pc:sldMkLst>
        <pc:spChg chg="add del mod ord">
          <ac:chgData name="정태원" userId="b83db6e7-9ffa-471f-b7f6-89d85b45c552" providerId="ADAL" clId="{7074F7B1-0BD3-4EC0-95CD-1A9BCCA199B0}" dt="2024-10-24T03:33:48.054" v="1166"/>
          <ac:spMkLst>
            <pc:docMk/>
            <pc:sldMk cId="1167502726" sldId="2053"/>
            <ac:spMk id="4" creationId="{C0705854-ED3C-90F2-0744-DC446FC82C85}"/>
          </ac:spMkLst>
        </pc:spChg>
        <pc:spChg chg="add del mod">
          <ac:chgData name="정태원" userId="b83db6e7-9ffa-471f-b7f6-89d85b45c552" providerId="ADAL" clId="{7074F7B1-0BD3-4EC0-95CD-1A9BCCA199B0}" dt="2024-10-24T03:33:50.281" v="1168" actId="553"/>
          <ac:spMkLst>
            <pc:docMk/>
            <pc:sldMk cId="1167502726" sldId="2053"/>
            <ac:spMk id="20" creationId="{ACE13A95-C1D4-B45F-8FB6-ADA8AFCEC749}"/>
          </ac:spMkLst>
        </pc:spChg>
        <pc:spChg chg="mod ord">
          <ac:chgData name="정태원" userId="b83db6e7-9ffa-471f-b7f6-89d85b45c552" providerId="ADAL" clId="{7074F7B1-0BD3-4EC0-95CD-1A9BCCA199B0}" dt="2024-10-24T03:34:01.850" v="1171" actId="207"/>
          <ac:spMkLst>
            <pc:docMk/>
            <pc:sldMk cId="1167502726" sldId="2053"/>
            <ac:spMk id="31" creationId="{0E371F0F-4D8D-410F-B0C3-6D7945537F8B}"/>
          </ac:spMkLst>
        </pc:spChg>
        <pc:picChg chg="del">
          <ac:chgData name="정태원" userId="b83db6e7-9ffa-471f-b7f6-89d85b45c552" providerId="ADAL" clId="{7074F7B1-0BD3-4EC0-95CD-1A9BCCA199B0}" dt="2024-10-24T03:33:17.569" v="1154" actId="21"/>
          <ac:picMkLst>
            <pc:docMk/>
            <pc:sldMk cId="1167502726" sldId="2053"/>
            <ac:picMk id="9" creationId="{10431BA2-A2C7-3DE1-C9C4-B16FDE9AD6F3}"/>
          </ac:picMkLst>
        </pc:picChg>
        <pc:picChg chg="add mod ord">
          <ac:chgData name="정태원" userId="b83db6e7-9ffa-471f-b7f6-89d85b45c552" providerId="ADAL" clId="{7074F7B1-0BD3-4EC0-95CD-1A9BCCA199B0}" dt="2024-10-24T03:33:50.281" v="1168" actId="553"/>
          <ac:picMkLst>
            <pc:docMk/>
            <pc:sldMk cId="1167502726" sldId="2053"/>
            <ac:picMk id="22" creationId="{10431BA2-A2C7-3DE1-C9C4-B16FDE9AD6F3}"/>
          </ac:picMkLst>
        </pc:picChg>
      </pc:sldChg>
      <pc:sldChg chg="addSp delSp modSp mod ord chgLayout">
        <pc:chgData name="정태원" userId="b83db6e7-9ffa-471f-b7f6-89d85b45c552" providerId="ADAL" clId="{7074F7B1-0BD3-4EC0-95CD-1A9BCCA199B0}" dt="2024-10-24T03:10:23.568" v="823" actId="552"/>
        <pc:sldMkLst>
          <pc:docMk/>
          <pc:sldMk cId="488538485" sldId="2054"/>
        </pc:sldMkLst>
        <pc:spChg chg="mod ord">
          <ac:chgData name="정태원" userId="b83db6e7-9ffa-471f-b7f6-89d85b45c552" providerId="ADAL" clId="{7074F7B1-0BD3-4EC0-95CD-1A9BCCA199B0}" dt="2024-10-24T03:10:23.568" v="823" actId="552"/>
          <ac:spMkLst>
            <pc:docMk/>
            <pc:sldMk cId="488538485" sldId="2054"/>
            <ac:spMk id="3" creationId="{7DC8DB31-2562-CBF6-8C2A-50BD8FF2B9C9}"/>
          </ac:spMkLst>
        </pc:spChg>
        <pc:spChg chg="add del mod ord">
          <ac:chgData name="정태원" userId="b83db6e7-9ffa-471f-b7f6-89d85b45c552" providerId="ADAL" clId="{7074F7B1-0BD3-4EC0-95CD-1A9BCCA199B0}" dt="2024-10-24T03:10:18.835" v="821"/>
          <ac:spMkLst>
            <pc:docMk/>
            <pc:sldMk cId="488538485" sldId="2054"/>
            <ac:spMk id="4" creationId="{4B03816D-11D9-AE25-D1C4-399F3452D273}"/>
          </ac:spMkLst>
        </pc:spChg>
        <pc:picChg chg="add del">
          <ac:chgData name="정태원" userId="b83db6e7-9ffa-471f-b7f6-89d85b45c552" providerId="ADAL" clId="{7074F7B1-0BD3-4EC0-95CD-1A9BCCA199B0}" dt="2024-10-24T03:09:50.755" v="815" actId="21"/>
          <ac:picMkLst>
            <pc:docMk/>
            <pc:sldMk cId="488538485" sldId="2054"/>
            <ac:picMk id="2" creationId="{C1B613F2-7C2F-2FF6-8C1B-29A07CC0CA88}"/>
          </ac:picMkLst>
        </pc:picChg>
        <pc:picChg chg="add mod">
          <ac:chgData name="정태원" userId="b83db6e7-9ffa-471f-b7f6-89d85b45c552" providerId="ADAL" clId="{7074F7B1-0BD3-4EC0-95CD-1A9BCCA199B0}" dt="2024-10-24T03:10:23.568" v="823" actId="552"/>
          <ac:picMkLst>
            <pc:docMk/>
            <pc:sldMk cId="488538485" sldId="2054"/>
            <ac:picMk id="8" creationId="{C1B613F2-7C2F-2FF6-8C1B-29A07CC0CA88}"/>
          </ac:picMkLst>
        </pc:picChg>
      </pc:sldChg>
      <pc:sldChg chg="addSp delSp modSp mod chgLayout">
        <pc:chgData name="정태원" userId="b83db6e7-9ffa-471f-b7f6-89d85b45c552" providerId="ADAL" clId="{7074F7B1-0BD3-4EC0-95CD-1A9BCCA199B0}" dt="2024-10-24T06:26:11.780" v="2015" actId="553"/>
        <pc:sldMkLst>
          <pc:docMk/>
          <pc:sldMk cId="1674274385" sldId="2055"/>
        </pc:sldMkLst>
        <pc:spChg chg="add del mod ord">
          <ac:chgData name="정태원" userId="b83db6e7-9ffa-471f-b7f6-89d85b45c552" providerId="ADAL" clId="{7074F7B1-0BD3-4EC0-95CD-1A9BCCA199B0}" dt="2024-10-24T06:26:06.436" v="2013"/>
          <ac:spMkLst>
            <pc:docMk/>
            <pc:sldMk cId="1674274385" sldId="2055"/>
            <ac:spMk id="2" creationId="{4635BE57-1803-B888-D025-9674DF40468F}"/>
          </ac:spMkLst>
        </pc:spChg>
        <pc:spChg chg="mod">
          <ac:chgData name="정태원" userId="b83db6e7-9ffa-471f-b7f6-89d85b45c552" providerId="ADAL" clId="{7074F7B1-0BD3-4EC0-95CD-1A9BCCA199B0}" dt="2024-10-24T06:26:11.780" v="2015" actId="553"/>
          <ac:spMkLst>
            <pc:docMk/>
            <pc:sldMk cId="1674274385" sldId="2055"/>
            <ac:spMk id="3" creationId="{458F1708-A366-F47A-073D-E41EAB0DFE45}"/>
          </ac:spMkLst>
        </pc:spChg>
        <pc:picChg chg="del">
          <ac:chgData name="정태원" userId="b83db6e7-9ffa-471f-b7f6-89d85b45c552" providerId="ADAL" clId="{7074F7B1-0BD3-4EC0-95CD-1A9BCCA199B0}" dt="2024-10-22T02:23:49.102" v="631"/>
          <ac:picMkLst>
            <pc:docMk/>
            <pc:sldMk cId="1674274385" sldId="2055"/>
            <ac:picMk id="2" creationId="{7F83631B-1721-BFBE-895A-4AFAD49581E1}"/>
          </ac:picMkLst>
        </pc:picChg>
        <pc:picChg chg="add mod ord">
          <ac:chgData name="정태원" userId="b83db6e7-9ffa-471f-b7f6-89d85b45c552" providerId="ADAL" clId="{7074F7B1-0BD3-4EC0-95CD-1A9BCCA199B0}" dt="2024-10-24T06:26:11.780" v="2015" actId="553"/>
          <ac:picMkLst>
            <pc:docMk/>
            <pc:sldMk cId="1674274385" sldId="2055"/>
            <ac:picMk id="4" creationId="{933901BA-8104-8458-20D4-958B262C3012}"/>
          </ac:picMkLst>
        </pc:picChg>
        <pc:picChg chg="add del mod ord">
          <ac:chgData name="정태원" userId="b83db6e7-9ffa-471f-b7f6-89d85b45c552" providerId="ADAL" clId="{7074F7B1-0BD3-4EC0-95CD-1A9BCCA199B0}" dt="2024-10-22T02:23:49.102" v="631"/>
          <ac:picMkLst>
            <pc:docMk/>
            <pc:sldMk cId="1674274385" sldId="2055"/>
            <ac:picMk id="4" creationId="{D2A6A318-0899-D3F6-B8FF-24D4CD04F289}"/>
          </ac:picMkLst>
        </pc:picChg>
        <pc:picChg chg="del mod">
          <ac:chgData name="정태원" userId="b83db6e7-9ffa-471f-b7f6-89d85b45c552" providerId="ADAL" clId="{7074F7B1-0BD3-4EC0-95CD-1A9BCCA199B0}" dt="2024-10-24T06:25:37.284" v="2007" actId="21"/>
          <ac:picMkLst>
            <pc:docMk/>
            <pc:sldMk cId="1674274385" sldId="2055"/>
            <ac:picMk id="5" creationId="{63098C4C-BCFA-3547-01F1-F8B874F9439F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6:31:13.629" v="2077" actId="166"/>
        <pc:sldMkLst>
          <pc:docMk/>
          <pc:sldMk cId="2873451449" sldId="2056"/>
        </pc:sldMkLst>
        <pc:spChg chg="add del mod ord">
          <ac:chgData name="정태원" userId="b83db6e7-9ffa-471f-b7f6-89d85b45c552" providerId="ADAL" clId="{7074F7B1-0BD3-4EC0-95CD-1A9BCCA199B0}" dt="2024-10-24T06:30:03.673" v="2054"/>
          <ac:spMkLst>
            <pc:docMk/>
            <pc:sldMk cId="2873451449" sldId="2056"/>
            <ac:spMk id="3" creationId="{7DCB7884-2C0F-85AC-B6A9-37A1172CC4DA}"/>
          </ac:spMkLst>
        </pc:spChg>
        <pc:spChg chg="add del mod ord">
          <ac:chgData name="정태원" userId="b83db6e7-9ffa-471f-b7f6-89d85b45c552" providerId="ADAL" clId="{7074F7B1-0BD3-4EC0-95CD-1A9BCCA199B0}" dt="2024-10-24T06:30:14.792" v="2059"/>
          <ac:spMkLst>
            <pc:docMk/>
            <pc:sldMk cId="2873451449" sldId="2056"/>
            <ac:spMk id="4" creationId="{2A4AE3B8-1929-C5DA-888E-F9370FD19415}"/>
          </ac:spMkLst>
        </pc:spChg>
        <pc:spChg chg="add del mod ord">
          <ac:chgData name="정태원" userId="b83db6e7-9ffa-471f-b7f6-89d85b45c552" providerId="ADAL" clId="{7074F7B1-0BD3-4EC0-95CD-1A9BCCA199B0}" dt="2024-10-24T06:30:17.001" v="2061"/>
          <ac:spMkLst>
            <pc:docMk/>
            <pc:sldMk cId="2873451449" sldId="2056"/>
            <ac:spMk id="5" creationId="{5FC0C011-C974-55B7-6B95-2D94EEBE603F}"/>
          </ac:spMkLst>
        </pc:spChg>
        <pc:spChg chg="add mod">
          <ac:chgData name="정태원" userId="b83db6e7-9ffa-471f-b7f6-89d85b45c552" providerId="ADAL" clId="{7074F7B1-0BD3-4EC0-95CD-1A9BCCA199B0}" dt="2024-10-24T06:30:46.356" v="2066" actId="571"/>
          <ac:spMkLst>
            <pc:docMk/>
            <pc:sldMk cId="2873451449" sldId="2056"/>
            <ac:spMk id="9" creationId="{C285DB9D-7164-D92D-A2FC-10C8FEC52D9D}"/>
          </ac:spMkLst>
        </pc:spChg>
        <pc:spChg chg="add mod">
          <ac:chgData name="정태원" userId="b83db6e7-9ffa-471f-b7f6-89d85b45c552" providerId="ADAL" clId="{7074F7B1-0BD3-4EC0-95CD-1A9BCCA199B0}" dt="2024-10-24T06:30:46.356" v="2066" actId="571"/>
          <ac:spMkLst>
            <pc:docMk/>
            <pc:sldMk cId="2873451449" sldId="2056"/>
            <ac:spMk id="10" creationId="{9C3EBEF9-BF8D-C57C-3A26-DFE42B87B685}"/>
          </ac:spMkLst>
        </pc:spChg>
        <pc:spChg chg="add del mod">
          <ac:chgData name="정태원" userId="b83db6e7-9ffa-471f-b7f6-89d85b45c552" providerId="ADAL" clId="{7074F7B1-0BD3-4EC0-95CD-1A9BCCA199B0}" dt="2024-10-24T06:30:51.090" v="2069" actId="478"/>
          <ac:spMkLst>
            <pc:docMk/>
            <pc:sldMk cId="2873451449" sldId="2056"/>
            <ac:spMk id="12" creationId="{88DC79DF-084E-CBA9-947A-4296A64129D8}"/>
          </ac:spMkLst>
        </pc:spChg>
        <pc:spChg chg="add del mod">
          <ac:chgData name="정태원" userId="b83db6e7-9ffa-471f-b7f6-89d85b45c552" providerId="ADAL" clId="{7074F7B1-0BD3-4EC0-95CD-1A9BCCA199B0}" dt="2024-10-24T06:30:52.533" v="2071"/>
          <ac:spMkLst>
            <pc:docMk/>
            <pc:sldMk cId="2873451449" sldId="2056"/>
            <ac:spMk id="14" creationId="{9821466B-8269-9EE9-CAEA-3DEAECFAEE7B}"/>
          </ac:spMkLst>
        </pc:spChg>
        <pc:spChg chg="add del mod">
          <ac:chgData name="정태원" userId="b83db6e7-9ffa-471f-b7f6-89d85b45c552" providerId="ADAL" clId="{7074F7B1-0BD3-4EC0-95CD-1A9BCCA199B0}" dt="2024-10-24T06:30:57.434" v="2073"/>
          <ac:spMkLst>
            <pc:docMk/>
            <pc:sldMk cId="2873451449" sldId="2056"/>
            <ac:spMk id="17" creationId="{4A4F901E-FFB4-A386-4AA0-32A6C3CB4B28}"/>
          </ac:spMkLst>
        </pc:spChg>
        <pc:spChg chg="ord">
          <ac:chgData name="정태원" userId="b83db6e7-9ffa-471f-b7f6-89d85b45c552" providerId="ADAL" clId="{7074F7B1-0BD3-4EC0-95CD-1A9BCCA199B0}" dt="2024-10-24T06:31:13.629" v="2077" actId="166"/>
          <ac:spMkLst>
            <pc:docMk/>
            <pc:sldMk cId="2873451449" sldId="2056"/>
            <ac:spMk id="18" creationId="{4D4A28EE-0D4F-5300-5AF8-B1641F2ECDB0}"/>
          </ac:spMkLst>
        </pc:spChg>
        <pc:spChg chg="ord">
          <ac:chgData name="정태원" userId="b83db6e7-9ffa-471f-b7f6-89d85b45c552" providerId="ADAL" clId="{7074F7B1-0BD3-4EC0-95CD-1A9BCCA199B0}" dt="2024-10-24T06:31:13.629" v="2077" actId="166"/>
          <ac:spMkLst>
            <pc:docMk/>
            <pc:sldMk cId="2873451449" sldId="2056"/>
            <ac:spMk id="23" creationId="{FF04AD8E-0555-E67A-0306-6DC2081B6FEC}"/>
          </ac:spMkLst>
        </pc:spChg>
        <pc:spChg chg="mod ord">
          <ac:chgData name="정태원" userId="b83db6e7-9ffa-471f-b7f6-89d85b45c552" providerId="ADAL" clId="{7074F7B1-0BD3-4EC0-95CD-1A9BCCA199B0}" dt="2024-10-24T06:31:09.169" v="2075" actId="555"/>
          <ac:spMkLst>
            <pc:docMk/>
            <pc:sldMk cId="2873451449" sldId="2056"/>
            <ac:spMk id="28" creationId="{00C09A2D-E608-A1C2-F1FC-6A2F821B89C7}"/>
          </ac:spMkLst>
        </pc:spChg>
        <pc:spChg chg="mod ord">
          <ac:chgData name="정태원" userId="b83db6e7-9ffa-471f-b7f6-89d85b45c552" providerId="ADAL" clId="{7074F7B1-0BD3-4EC0-95CD-1A9BCCA199B0}" dt="2024-10-24T06:31:09.169" v="2075" actId="555"/>
          <ac:spMkLst>
            <pc:docMk/>
            <pc:sldMk cId="2873451449" sldId="2056"/>
            <ac:spMk id="29" creationId="{6CA42DA3-A048-7E7A-F7BE-2AF8A9C1C602}"/>
          </ac:spMkLst>
        </pc:spChg>
        <pc:spChg chg="mod ord">
          <ac:chgData name="정태원" userId="b83db6e7-9ffa-471f-b7f6-89d85b45c552" providerId="ADAL" clId="{7074F7B1-0BD3-4EC0-95CD-1A9BCCA199B0}" dt="2024-10-24T06:31:09.169" v="2075" actId="555"/>
          <ac:spMkLst>
            <pc:docMk/>
            <pc:sldMk cId="2873451449" sldId="2056"/>
            <ac:spMk id="35" creationId="{44406311-C642-B5FC-07EF-6333E07E82CC}"/>
          </ac:spMkLst>
        </pc:spChg>
        <pc:spChg chg="ord">
          <ac:chgData name="정태원" userId="b83db6e7-9ffa-471f-b7f6-89d85b45c552" providerId="ADAL" clId="{7074F7B1-0BD3-4EC0-95CD-1A9BCCA199B0}" dt="2024-10-24T06:31:13.629" v="2077" actId="166"/>
          <ac:spMkLst>
            <pc:docMk/>
            <pc:sldMk cId="2873451449" sldId="2056"/>
            <ac:spMk id="44" creationId="{2175735E-FBC2-A31F-45B5-47F4D5B0A764}"/>
          </ac:spMkLst>
        </pc:spChg>
        <pc:picChg chg="add mod ord">
          <ac:chgData name="정태원" userId="b83db6e7-9ffa-471f-b7f6-89d85b45c552" providerId="ADAL" clId="{7074F7B1-0BD3-4EC0-95CD-1A9BCCA199B0}" dt="2024-10-24T06:31:02.361" v="2074" actId="167"/>
          <ac:picMkLst>
            <pc:docMk/>
            <pc:sldMk cId="2873451449" sldId="2056"/>
            <ac:picMk id="6" creationId="{57F49345-D18E-8E2D-0A7B-11634B7878FC}"/>
          </ac:picMkLst>
        </pc:picChg>
        <pc:picChg chg="add del mod ord">
          <ac:chgData name="정태원" userId="b83db6e7-9ffa-471f-b7f6-89d85b45c552" providerId="ADAL" clId="{7074F7B1-0BD3-4EC0-95CD-1A9BCCA199B0}" dt="2024-10-24T06:30:51.769" v="2070" actId="21"/>
          <ac:picMkLst>
            <pc:docMk/>
            <pc:sldMk cId="2873451449" sldId="2056"/>
            <ac:picMk id="7" creationId="{72062CCC-8D3D-29D8-080D-B3062DA15EC5}"/>
          </ac:picMkLst>
        </pc:picChg>
        <pc:picChg chg="add del mod ord">
          <ac:chgData name="정태원" userId="b83db6e7-9ffa-471f-b7f6-89d85b45c552" providerId="ADAL" clId="{7074F7B1-0BD3-4EC0-95CD-1A9BCCA199B0}" dt="2024-10-24T06:30:56.611" v="2072" actId="21"/>
          <ac:picMkLst>
            <pc:docMk/>
            <pc:sldMk cId="2873451449" sldId="2056"/>
            <ac:picMk id="8" creationId="{85899E4C-0821-BC90-0EF4-C4324B8178A8}"/>
          </ac:picMkLst>
        </pc:picChg>
        <pc:picChg chg="add mod ord">
          <ac:chgData name="정태원" userId="b83db6e7-9ffa-471f-b7f6-89d85b45c552" providerId="ADAL" clId="{7074F7B1-0BD3-4EC0-95CD-1A9BCCA199B0}" dt="2024-10-24T06:31:09.169" v="2075" actId="555"/>
          <ac:picMkLst>
            <pc:docMk/>
            <pc:sldMk cId="2873451449" sldId="2056"/>
            <ac:picMk id="15" creationId="{72062CCC-8D3D-29D8-080D-B3062DA15EC5}"/>
          </ac:picMkLst>
        </pc:picChg>
        <pc:picChg chg="add mod ord">
          <ac:chgData name="정태원" userId="b83db6e7-9ffa-471f-b7f6-89d85b45c552" providerId="ADAL" clId="{7074F7B1-0BD3-4EC0-95CD-1A9BCCA199B0}" dt="2024-10-24T06:31:02.361" v="2074" actId="167"/>
          <ac:picMkLst>
            <pc:docMk/>
            <pc:sldMk cId="2873451449" sldId="2056"/>
            <ac:picMk id="19" creationId="{85899E4C-0821-BC90-0EF4-C4324B8178A8}"/>
          </ac:picMkLst>
        </pc:picChg>
        <pc:picChg chg="del mod">
          <ac:chgData name="정태원" userId="b83db6e7-9ffa-471f-b7f6-89d85b45c552" providerId="ADAL" clId="{7074F7B1-0BD3-4EC0-95CD-1A9BCCA199B0}" dt="2024-10-24T06:30:02.851" v="2053" actId="21"/>
          <ac:picMkLst>
            <pc:docMk/>
            <pc:sldMk cId="2873451449" sldId="2056"/>
            <ac:picMk id="25" creationId="{57F49345-D18E-8E2D-0A7B-11634B7878FC}"/>
          </ac:picMkLst>
        </pc:picChg>
        <pc:picChg chg="del mod">
          <ac:chgData name="정태원" userId="b83db6e7-9ffa-471f-b7f6-89d85b45c552" providerId="ADAL" clId="{7074F7B1-0BD3-4EC0-95CD-1A9BCCA199B0}" dt="2024-10-24T06:30:13.974" v="2058" actId="21"/>
          <ac:picMkLst>
            <pc:docMk/>
            <pc:sldMk cId="2873451449" sldId="2056"/>
            <ac:picMk id="26" creationId="{72062CCC-8D3D-29D8-080D-B3062DA15EC5}"/>
          </ac:picMkLst>
        </pc:picChg>
        <pc:picChg chg="del mod">
          <ac:chgData name="정태원" userId="b83db6e7-9ffa-471f-b7f6-89d85b45c552" providerId="ADAL" clId="{7074F7B1-0BD3-4EC0-95CD-1A9BCCA199B0}" dt="2024-10-24T06:30:16.274" v="2060" actId="21"/>
          <ac:picMkLst>
            <pc:docMk/>
            <pc:sldMk cId="2873451449" sldId="2056"/>
            <ac:picMk id="27" creationId="{85899E4C-0821-BC90-0EF4-C4324B8178A8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6:32:00.331" v="2092" actId="554"/>
        <pc:sldMkLst>
          <pc:docMk/>
          <pc:sldMk cId="2623846737" sldId="2058"/>
        </pc:sldMkLst>
        <pc:spChg chg="add del mod ord">
          <ac:chgData name="정태원" userId="b83db6e7-9ffa-471f-b7f6-89d85b45c552" providerId="ADAL" clId="{7074F7B1-0BD3-4EC0-95CD-1A9BCCA199B0}" dt="2024-10-24T06:31:55.805" v="2089"/>
          <ac:spMkLst>
            <pc:docMk/>
            <pc:sldMk cId="2623846737" sldId="2058"/>
            <ac:spMk id="2" creationId="{71ADEA1C-7EF5-A48D-BCEA-D4953D3B5C6F}"/>
          </ac:spMkLst>
        </pc:spChg>
        <pc:spChg chg="mod">
          <ac:chgData name="정태원" userId="b83db6e7-9ffa-471f-b7f6-89d85b45c552" providerId="ADAL" clId="{7074F7B1-0BD3-4EC0-95CD-1A9BCCA199B0}" dt="2024-10-24T06:32:00.331" v="2092" actId="554"/>
          <ac:spMkLst>
            <pc:docMk/>
            <pc:sldMk cId="2623846737" sldId="2058"/>
            <ac:spMk id="15" creationId="{EA07016C-449B-8705-8A37-0794DF653C26}"/>
          </ac:spMkLst>
        </pc:spChg>
        <pc:picChg chg="add mod ord">
          <ac:chgData name="정태원" userId="b83db6e7-9ffa-471f-b7f6-89d85b45c552" providerId="ADAL" clId="{7074F7B1-0BD3-4EC0-95CD-1A9BCCA199B0}" dt="2024-10-24T06:32:00.331" v="2092" actId="554"/>
          <ac:picMkLst>
            <pc:docMk/>
            <pc:sldMk cId="2623846737" sldId="2058"/>
            <ac:picMk id="7" creationId="{8C7CA441-57CB-7F55-988D-9C4568FCB3BB}"/>
          </ac:picMkLst>
        </pc:picChg>
        <pc:picChg chg="del">
          <ac:chgData name="정태원" userId="b83db6e7-9ffa-471f-b7f6-89d85b45c552" providerId="ADAL" clId="{7074F7B1-0BD3-4EC0-95CD-1A9BCCA199B0}" dt="2024-10-24T06:31:24.946" v="2079" actId="21"/>
          <ac:picMkLst>
            <pc:docMk/>
            <pc:sldMk cId="2623846737" sldId="2058"/>
            <ac:picMk id="13" creationId="{8C7CA441-57CB-7F55-988D-9C4568FCB3BB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6:36:07.587" v="2174" actId="553"/>
        <pc:sldMkLst>
          <pc:docMk/>
          <pc:sldMk cId="2547133481" sldId="2059"/>
        </pc:sldMkLst>
        <pc:spChg chg="mod">
          <ac:chgData name="정태원" userId="b83db6e7-9ffa-471f-b7f6-89d85b45c552" providerId="ADAL" clId="{7074F7B1-0BD3-4EC0-95CD-1A9BCCA199B0}" dt="2024-10-17T02:22:14.680" v="104" actId="1076"/>
          <ac:spMkLst>
            <pc:docMk/>
            <pc:sldMk cId="2547133481" sldId="2059"/>
            <ac:spMk id="4" creationId="{C4129077-76DB-1099-F77C-D1C8104920F5}"/>
          </ac:spMkLst>
        </pc:spChg>
        <pc:spChg chg="add del mod ord">
          <ac:chgData name="정태원" userId="b83db6e7-9ffa-471f-b7f6-89d85b45c552" providerId="ADAL" clId="{7074F7B1-0BD3-4EC0-95CD-1A9BCCA199B0}" dt="2024-10-24T06:36:00.216" v="2172"/>
          <ac:spMkLst>
            <pc:docMk/>
            <pc:sldMk cId="2547133481" sldId="2059"/>
            <ac:spMk id="5" creationId="{7D82DFF3-9A88-2E8C-99E7-2030DA71994E}"/>
          </ac:spMkLst>
        </pc:spChg>
        <pc:spChg chg="mod">
          <ac:chgData name="정태원" userId="b83db6e7-9ffa-471f-b7f6-89d85b45c552" providerId="ADAL" clId="{7074F7B1-0BD3-4EC0-95CD-1A9BCCA199B0}" dt="2024-10-24T06:36:07.587" v="2174" actId="553"/>
          <ac:spMkLst>
            <pc:docMk/>
            <pc:sldMk cId="2547133481" sldId="2059"/>
            <ac:spMk id="101" creationId="{6E4B887B-44D7-B245-9DBF-9F97C933F0D7}"/>
          </ac:spMkLst>
        </pc:spChg>
        <pc:spChg chg="mod">
          <ac:chgData name="정태원" userId="b83db6e7-9ffa-471f-b7f6-89d85b45c552" providerId="ADAL" clId="{7074F7B1-0BD3-4EC0-95CD-1A9BCCA199B0}" dt="2024-10-17T02:22:02.598" v="99" actId="122"/>
          <ac:spMkLst>
            <pc:docMk/>
            <pc:sldMk cId="2547133481" sldId="2059"/>
            <ac:spMk id="108" creationId="{F609164C-4C0F-7EEF-9EAB-5608C38DBFF3}"/>
          </ac:spMkLst>
        </pc:spChg>
        <pc:spChg chg="mod">
          <ac:chgData name="정태원" userId="b83db6e7-9ffa-471f-b7f6-89d85b45c552" providerId="ADAL" clId="{7074F7B1-0BD3-4EC0-95CD-1A9BCCA199B0}" dt="2024-10-17T02:22:02.598" v="99" actId="122"/>
          <ac:spMkLst>
            <pc:docMk/>
            <pc:sldMk cId="2547133481" sldId="2059"/>
            <ac:spMk id="115" creationId="{C5CC5C37-5B0C-352A-9273-51B81CF46BA2}"/>
          </ac:spMkLst>
        </pc:spChg>
        <pc:spChg chg="mod">
          <ac:chgData name="정태원" userId="b83db6e7-9ffa-471f-b7f6-89d85b45c552" providerId="ADAL" clId="{7074F7B1-0BD3-4EC0-95CD-1A9BCCA199B0}" dt="2024-10-17T02:22:04.815" v="101" actId="122"/>
          <ac:spMkLst>
            <pc:docMk/>
            <pc:sldMk cId="2547133481" sldId="2059"/>
            <ac:spMk id="118" creationId="{A684DEFB-0AB5-BE36-DC17-06F216C5869A}"/>
          </ac:spMkLst>
        </pc:spChg>
        <pc:spChg chg="mod">
          <ac:chgData name="정태원" userId="b83db6e7-9ffa-471f-b7f6-89d85b45c552" providerId="ADAL" clId="{7074F7B1-0BD3-4EC0-95CD-1A9BCCA199B0}" dt="2024-10-17T02:22:04.815" v="101" actId="122"/>
          <ac:spMkLst>
            <pc:docMk/>
            <pc:sldMk cId="2547133481" sldId="2059"/>
            <ac:spMk id="119" creationId="{30D28159-92BB-97AE-3F30-58E87106309C}"/>
          </ac:spMkLst>
        </pc:spChg>
        <pc:picChg chg="add mod ord">
          <ac:chgData name="정태원" userId="b83db6e7-9ffa-471f-b7f6-89d85b45c552" providerId="ADAL" clId="{7074F7B1-0BD3-4EC0-95CD-1A9BCCA199B0}" dt="2024-10-24T06:36:07.587" v="2174" actId="553"/>
          <ac:picMkLst>
            <pc:docMk/>
            <pc:sldMk cId="2547133481" sldId="2059"/>
            <ac:picMk id="6" creationId="{11D47BB8-DE84-7A05-881E-A48E81C1A8A4}"/>
          </ac:picMkLst>
        </pc:picChg>
        <pc:picChg chg="del">
          <ac:chgData name="정태원" userId="b83db6e7-9ffa-471f-b7f6-89d85b45c552" providerId="ADAL" clId="{7074F7B1-0BD3-4EC0-95CD-1A9BCCA199B0}" dt="2024-10-24T06:35:29.077" v="2157" actId="21"/>
          <ac:picMkLst>
            <pc:docMk/>
            <pc:sldMk cId="2547133481" sldId="2059"/>
            <ac:picMk id="140" creationId="{11D47BB8-DE84-7A05-881E-A48E81C1A8A4}"/>
          </ac:picMkLst>
        </pc:picChg>
      </pc:sldChg>
      <pc:sldChg chg="modSp mod ord chgLayout">
        <pc:chgData name="정태원" userId="b83db6e7-9ffa-471f-b7f6-89d85b45c552" providerId="ADAL" clId="{7074F7B1-0BD3-4EC0-95CD-1A9BCCA199B0}" dt="2024-11-21T08:12:11.773" v="3461" actId="20577"/>
        <pc:sldMkLst>
          <pc:docMk/>
          <pc:sldMk cId="1097634650" sldId="2061"/>
        </pc:sldMkLst>
        <pc:spChg chg="mod">
          <ac:chgData name="정태원" userId="b83db6e7-9ffa-471f-b7f6-89d85b45c552" providerId="ADAL" clId="{7074F7B1-0BD3-4EC0-95CD-1A9BCCA199B0}" dt="2024-10-23T00:41:27.785" v="727" actId="1037"/>
          <ac:spMkLst>
            <pc:docMk/>
            <pc:sldMk cId="1097634650" sldId="2061"/>
            <ac:spMk id="4" creationId="{46464A90-127F-63BA-DD59-BAC536552F2A}"/>
          </ac:spMkLst>
        </pc:spChg>
        <pc:spChg chg="mod">
          <ac:chgData name="정태원" userId="b83db6e7-9ffa-471f-b7f6-89d85b45c552" providerId="ADAL" clId="{7074F7B1-0BD3-4EC0-95CD-1A9BCCA199B0}" dt="2024-10-23T00:41:38.479" v="733" actId="14100"/>
          <ac:spMkLst>
            <pc:docMk/>
            <pc:sldMk cId="1097634650" sldId="2061"/>
            <ac:spMk id="5" creationId="{DB0CA1F8-3C61-33AA-BD9F-3FC3F683930C}"/>
          </ac:spMkLst>
        </pc:spChg>
        <pc:spChg chg="mod">
          <ac:chgData name="정태원" userId="b83db6e7-9ffa-471f-b7f6-89d85b45c552" providerId="ADAL" clId="{7074F7B1-0BD3-4EC0-95CD-1A9BCCA199B0}" dt="2024-11-21T08:12:11.773" v="3461" actId="20577"/>
          <ac:spMkLst>
            <pc:docMk/>
            <pc:sldMk cId="1097634650" sldId="2061"/>
            <ac:spMk id="7" creationId="{13A8C0B2-0807-4B4A-A11F-BA365A18DE97}"/>
          </ac:spMkLst>
        </pc:spChg>
        <pc:spChg chg="mod">
          <ac:chgData name="정태원" userId="b83db6e7-9ffa-471f-b7f6-89d85b45c552" providerId="ADAL" clId="{7074F7B1-0BD3-4EC0-95CD-1A9BCCA199B0}" dt="2024-10-22T02:27:49.312" v="641" actId="554"/>
          <ac:spMkLst>
            <pc:docMk/>
            <pc:sldMk cId="1097634650" sldId="2061"/>
            <ac:spMk id="11" creationId="{ADE1C6EB-B7C0-5A4B-0D27-D3D737CA7727}"/>
          </ac:spMkLst>
        </pc:spChg>
        <pc:picChg chg="mod">
          <ac:chgData name="정태원" userId="b83db6e7-9ffa-471f-b7f6-89d85b45c552" providerId="ADAL" clId="{7074F7B1-0BD3-4EC0-95CD-1A9BCCA199B0}" dt="2024-10-22T02:27:49.312" v="641" actId="554"/>
          <ac:picMkLst>
            <pc:docMk/>
            <pc:sldMk cId="1097634650" sldId="2061"/>
            <ac:picMk id="13" creationId="{F7E56F71-22D4-40D9-DD6D-AFFC34402867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6:35:21.549" v="2153" actId="167"/>
        <pc:sldMkLst>
          <pc:docMk/>
          <pc:sldMk cId="161410604" sldId="2062"/>
        </pc:sldMkLst>
        <pc:spChg chg="add del mod ord">
          <ac:chgData name="정태원" userId="b83db6e7-9ffa-471f-b7f6-89d85b45c552" providerId="ADAL" clId="{7074F7B1-0BD3-4EC0-95CD-1A9BCCA199B0}" dt="2024-10-24T06:35:11.652" v="2150"/>
          <ac:spMkLst>
            <pc:docMk/>
            <pc:sldMk cId="161410604" sldId="2062"/>
            <ac:spMk id="17" creationId="{BCCF6300-D4CC-B487-3F77-1781C4DB0EB5}"/>
          </ac:spMkLst>
        </pc:spChg>
        <pc:spChg chg="ord">
          <ac:chgData name="정태원" userId="b83db6e7-9ffa-471f-b7f6-89d85b45c552" providerId="ADAL" clId="{7074F7B1-0BD3-4EC0-95CD-1A9BCCA199B0}" dt="2024-10-24T06:35:21.549" v="2153" actId="167"/>
          <ac:spMkLst>
            <pc:docMk/>
            <pc:sldMk cId="161410604" sldId="2062"/>
            <ac:spMk id="32" creationId="{3AA5FD6D-006C-79C4-27E0-01CC14711DED}"/>
          </ac:spMkLst>
        </pc:spChg>
        <pc:picChg chg="add del mod">
          <ac:chgData name="정태원" userId="b83db6e7-9ffa-471f-b7f6-89d85b45c552" providerId="ADAL" clId="{7074F7B1-0BD3-4EC0-95CD-1A9BCCA199B0}" dt="2024-10-22T02:16:46.274" v="445" actId="21"/>
          <ac:picMkLst>
            <pc:docMk/>
            <pc:sldMk cId="161410604" sldId="2062"/>
            <ac:picMk id="17" creationId="{1654EB17-060C-F9EF-769F-0F153EB6AD77}"/>
          </ac:picMkLst>
        </pc:picChg>
        <pc:picChg chg="add mod ord">
          <ac:chgData name="정태원" userId="b83db6e7-9ffa-471f-b7f6-89d85b45c552" providerId="ADAL" clId="{7074F7B1-0BD3-4EC0-95CD-1A9BCCA199B0}" dt="2024-10-24T06:35:12.470" v="2151" actId="167"/>
          <ac:picMkLst>
            <pc:docMk/>
            <pc:sldMk cId="161410604" sldId="2062"/>
            <ac:picMk id="18" creationId="{8B7D433F-1539-7896-46A9-C9326AF39923}"/>
          </ac:picMkLst>
        </pc:picChg>
        <pc:picChg chg="del mod">
          <ac:chgData name="정태원" userId="b83db6e7-9ffa-471f-b7f6-89d85b45c552" providerId="ADAL" clId="{7074F7B1-0BD3-4EC0-95CD-1A9BCCA199B0}" dt="2024-10-24T06:35:07.299" v="2148" actId="478"/>
          <ac:picMkLst>
            <pc:docMk/>
            <pc:sldMk cId="161410604" sldId="2062"/>
            <ac:picMk id="36" creationId="{E971DF22-3228-005A-86E9-DCFE380A168F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6:37:47.145" v="2205" actId="554"/>
        <pc:sldMkLst>
          <pc:docMk/>
          <pc:sldMk cId="497120569" sldId="2064"/>
        </pc:sldMkLst>
        <pc:spChg chg="add del mod ord">
          <ac:chgData name="정태원" userId="b83db6e7-9ffa-471f-b7f6-89d85b45c552" providerId="ADAL" clId="{7074F7B1-0BD3-4EC0-95CD-1A9BCCA199B0}" dt="2024-10-24T06:37:44.353" v="2203"/>
          <ac:spMkLst>
            <pc:docMk/>
            <pc:sldMk cId="497120569" sldId="2064"/>
            <ac:spMk id="4" creationId="{82079E27-BF2E-C3CE-96AF-E8C004EE7FB9}"/>
          </ac:spMkLst>
        </pc:spChg>
        <pc:spChg chg="mod">
          <ac:chgData name="정태원" userId="b83db6e7-9ffa-471f-b7f6-89d85b45c552" providerId="ADAL" clId="{7074F7B1-0BD3-4EC0-95CD-1A9BCCA199B0}" dt="2024-10-24T06:37:47.145" v="2205" actId="554"/>
          <ac:spMkLst>
            <pc:docMk/>
            <pc:sldMk cId="497120569" sldId="2064"/>
            <ac:spMk id="19" creationId="{C97F3EF4-B04A-30A9-1010-9B7F3F9A9AF2}"/>
          </ac:spMkLst>
        </pc:spChg>
        <pc:spChg chg="mod">
          <ac:chgData name="정태원" userId="b83db6e7-9ffa-471f-b7f6-89d85b45c552" providerId="ADAL" clId="{7074F7B1-0BD3-4EC0-95CD-1A9BCCA199B0}" dt="2024-10-17T02:22:59.179" v="106" actId="207"/>
          <ac:spMkLst>
            <pc:docMk/>
            <pc:sldMk cId="497120569" sldId="2064"/>
            <ac:spMk id="21" creationId="{C850D3D4-5F9E-617D-0E48-9B51FB71FB9C}"/>
          </ac:spMkLst>
        </pc:spChg>
        <pc:picChg chg="add mod ord">
          <ac:chgData name="정태원" userId="b83db6e7-9ffa-471f-b7f6-89d85b45c552" providerId="ADAL" clId="{7074F7B1-0BD3-4EC0-95CD-1A9BCCA199B0}" dt="2024-10-24T06:37:47.145" v="2205" actId="554"/>
          <ac:picMkLst>
            <pc:docMk/>
            <pc:sldMk cId="497120569" sldId="2064"/>
            <ac:picMk id="6" creationId="{57A3C07F-A67E-F45D-C6EA-27C820C7CA96}"/>
          </ac:picMkLst>
        </pc:picChg>
        <pc:picChg chg="del ord">
          <ac:chgData name="정태원" userId="b83db6e7-9ffa-471f-b7f6-89d85b45c552" providerId="ADAL" clId="{7074F7B1-0BD3-4EC0-95CD-1A9BCCA199B0}" dt="2024-10-24T06:37:43.410" v="2202" actId="21"/>
          <ac:picMkLst>
            <pc:docMk/>
            <pc:sldMk cId="497120569" sldId="2064"/>
            <ac:picMk id="81" creationId="{57A3C07F-A67E-F45D-C6EA-27C820C7CA96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865500861" sldId="2065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625356535" sldId="2066"/>
        </pc:sldMkLst>
      </pc:sldChg>
      <pc:sldChg chg="addSp delSp modSp mod modClrScheme chgLayout">
        <pc:chgData name="정태원" userId="b83db6e7-9ffa-471f-b7f6-89d85b45c552" providerId="ADAL" clId="{7074F7B1-0BD3-4EC0-95CD-1A9BCCA199B0}" dt="2024-10-24T06:40:38.765" v="2266"/>
        <pc:sldMkLst>
          <pc:docMk/>
          <pc:sldMk cId="4026551447" sldId="2067"/>
        </pc:sldMkLst>
        <pc:spChg chg="add del mod ord">
          <ac:chgData name="정태원" userId="b83db6e7-9ffa-471f-b7f6-89d85b45c552" providerId="ADAL" clId="{7074F7B1-0BD3-4EC0-95CD-1A9BCCA199B0}" dt="2024-10-24T06:40:38.765" v="2266"/>
          <ac:spMkLst>
            <pc:docMk/>
            <pc:sldMk cId="4026551447" sldId="2067"/>
            <ac:spMk id="4" creationId="{C3E97CE6-D798-DCBC-F099-3B2F096F24A9}"/>
          </ac:spMkLst>
        </pc:spChg>
        <pc:picChg chg="add del mod">
          <ac:chgData name="정태원" userId="b83db6e7-9ffa-471f-b7f6-89d85b45c552" providerId="ADAL" clId="{7074F7B1-0BD3-4EC0-95CD-1A9BCCA199B0}" dt="2024-10-22T02:16:56.327" v="448" actId="21"/>
          <ac:picMkLst>
            <pc:docMk/>
            <pc:sldMk cId="4026551447" sldId="2067"/>
            <ac:picMk id="4" creationId="{1654EB17-060C-F9EF-769F-0F153EB6AD77}"/>
          </ac:picMkLst>
        </pc:picChg>
        <pc:picChg chg="add mod">
          <ac:chgData name="정태원" userId="b83db6e7-9ffa-471f-b7f6-89d85b45c552" providerId="ADAL" clId="{7074F7B1-0BD3-4EC0-95CD-1A9BCCA199B0}" dt="2024-10-24T06:40:38.765" v="2266"/>
          <ac:picMkLst>
            <pc:docMk/>
            <pc:sldMk cId="4026551447" sldId="2067"/>
            <ac:picMk id="26" creationId="{5C6D9FD2-FAD3-2B9A-7BD1-B3D2B5B7A62F}"/>
          </ac:picMkLst>
        </pc:picChg>
        <pc:picChg chg="add del">
          <ac:chgData name="정태원" userId="b83db6e7-9ffa-471f-b7f6-89d85b45c552" providerId="ADAL" clId="{7074F7B1-0BD3-4EC0-95CD-1A9BCCA199B0}" dt="2024-10-24T06:40:34.779" v="2264" actId="478"/>
          <ac:picMkLst>
            <pc:docMk/>
            <pc:sldMk cId="4026551447" sldId="2067"/>
            <ac:picMk id="28" creationId="{56D447FE-26C7-5801-D342-0177DB514AA9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291091384" sldId="2068"/>
        </pc:sldMkLst>
      </pc:sldChg>
      <pc:sldChg chg="addSp delSp modSp mod modClrScheme chgLayout">
        <pc:chgData name="정태원" userId="b83db6e7-9ffa-471f-b7f6-89d85b45c552" providerId="ADAL" clId="{7074F7B1-0BD3-4EC0-95CD-1A9BCCA199B0}" dt="2024-10-24T06:36:54.691" v="2187" actId="167"/>
        <pc:sldMkLst>
          <pc:docMk/>
          <pc:sldMk cId="31040724" sldId="2069"/>
        </pc:sldMkLst>
        <pc:spChg chg="add del mod ord">
          <ac:chgData name="정태원" userId="b83db6e7-9ffa-471f-b7f6-89d85b45c552" providerId="ADAL" clId="{7074F7B1-0BD3-4EC0-95CD-1A9BCCA199B0}" dt="2024-10-24T06:36:53.783" v="2186"/>
          <ac:spMkLst>
            <pc:docMk/>
            <pc:sldMk cId="31040724" sldId="2069"/>
            <ac:spMk id="4" creationId="{F4ACCBF2-55DB-966A-DC67-3BE434AD880B}"/>
          </ac:spMkLst>
        </pc:spChg>
        <pc:picChg chg="add mod ord">
          <ac:chgData name="정태원" userId="b83db6e7-9ffa-471f-b7f6-89d85b45c552" providerId="ADAL" clId="{7074F7B1-0BD3-4EC0-95CD-1A9BCCA199B0}" dt="2024-10-24T06:36:54.691" v="2187" actId="167"/>
          <ac:picMkLst>
            <pc:docMk/>
            <pc:sldMk cId="31040724" sldId="2069"/>
            <ac:picMk id="7" creationId="{F46AE0DD-BF5D-E9FA-3036-1FC43F5E863C}"/>
          </ac:picMkLst>
        </pc:picChg>
        <pc:picChg chg="del">
          <ac:chgData name="정태원" userId="b83db6e7-9ffa-471f-b7f6-89d85b45c552" providerId="ADAL" clId="{7074F7B1-0BD3-4EC0-95CD-1A9BCCA199B0}" dt="2024-10-24T06:36:12.218" v="2175" actId="21"/>
          <ac:picMkLst>
            <pc:docMk/>
            <pc:sldMk cId="31040724" sldId="2069"/>
            <ac:picMk id="18" creationId="{F46AE0DD-BF5D-E9FA-3036-1FC43F5E863C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6:40:01.340" v="2249" actId="1076"/>
        <pc:sldMkLst>
          <pc:docMk/>
          <pc:sldMk cId="470426479" sldId="2070"/>
        </pc:sldMkLst>
        <pc:spChg chg="add del mod ord">
          <ac:chgData name="정태원" userId="b83db6e7-9ffa-471f-b7f6-89d85b45c552" providerId="ADAL" clId="{7074F7B1-0BD3-4EC0-95CD-1A9BCCA199B0}" dt="2024-10-24T06:39:39.279" v="2240"/>
          <ac:spMkLst>
            <pc:docMk/>
            <pc:sldMk cId="470426479" sldId="2070"/>
            <ac:spMk id="3" creationId="{60A86246-D8AF-DF3B-98CA-BE5919686E97}"/>
          </ac:spMkLst>
        </pc:spChg>
        <pc:spChg chg="add del mod ord">
          <ac:chgData name="정태원" userId="b83db6e7-9ffa-471f-b7f6-89d85b45c552" providerId="ADAL" clId="{7074F7B1-0BD3-4EC0-95CD-1A9BCCA199B0}" dt="2024-10-24T06:39:43.742" v="2241"/>
          <ac:spMkLst>
            <pc:docMk/>
            <pc:sldMk cId="470426479" sldId="2070"/>
            <ac:spMk id="4" creationId="{7848E9AB-B17D-BBFC-DF32-0386C8720ADE}"/>
          </ac:spMkLst>
        </pc:spChg>
        <pc:spChg chg="add del mod ord">
          <ac:chgData name="정태원" userId="b83db6e7-9ffa-471f-b7f6-89d85b45c552" providerId="ADAL" clId="{7074F7B1-0BD3-4EC0-95CD-1A9BCCA199B0}" dt="2024-10-24T06:39:45.324" v="2242"/>
          <ac:spMkLst>
            <pc:docMk/>
            <pc:sldMk cId="470426479" sldId="2070"/>
            <ac:spMk id="5" creationId="{BA27891A-929E-B33F-B3DA-13D7455890D1}"/>
          </ac:spMkLst>
        </pc:spChg>
        <pc:spChg chg="add del mod ord">
          <ac:chgData name="정태원" userId="b83db6e7-9ffa-471f-b7f6-89d85b45c552" providerId="ADAL" clId="{7074F7B1-0BD3-4EC0-95CD-1A9BCCA199B0}" dt="2024-10-24T06:39:46.897" v="2243"/>
          <ac:spMkLst>
            <pc:docMk/>
            <pc:sldMk cId="470426479" sldId="2070"/>
            <ac:spMk id="6" creationId="{E37C3EF6-8AE6-E845-688B-771904232A38}"/>
          </ac:spMkLst>
        </pc:spChg>
        <pc:spChg chg="mod">
          <ac:chgData name="정태원" userId="b83db6e7-9ffa-471f-b7f6-89d85b45c552" providerId="ADAL" clId="{7074F7B1-0BD3-4EC0-95CD-1A9BCCA199B0}" dt="2024-10-24T06:38:04.941" v="2215" actId="6549"/>
          <ac:spMkLst>
            <pc:docMk/>
            <pc:sldMk cId="470426479" sldId="2070"/>
            <ac:spMk id="15" creationId="{963544C1-00D3-95EA-B00A-D294F24FFD2A}"/>
          </ac:spMkLst>
        </pc:spChg>
        <pc:spChg chg="ord">
          <ac:chgData name="정태원" userId="b83db6e7-9ffa-471f-b7f6-89d85b45c552" providerId="ADAL" clId="{7074F7B1-0BD3-4EC0-95CD-1A9BCCA199B0}" dt="2024-10-24T06:39:49.433" v="2244" actId="166"/>
          <ac:spMkLst>
            <pc:docMk/>
            <pc:sldMk cId="470426479" sldId="2070"/>
            <ac:spMk id="19" creationId="{C82F1B25-3199-02C1-A9E1-30ACA17E7813}"/>
          </ac:spMkLst>
        </pc:spChg>
        <pc:spChg chg="ord">
          <ac:chgData name="정태원" userId="b83db6e7-9ffa-471f-b7f6-89d85b45c552" providerId="ADAL" clId="{7074F7B1-0BD3-4EC0-95CD-1A9BCCA199B0}" dt="2024-10-24T06:39:30.544" v="2238" actId="167"/>
          <ac:spMkLst>
            <pc:docMk/>
            <pc:sldMk cId="470426479" sldId="2070"/>
            <ac:spMk id="31" creationId="{24F22CEA-811E-C97C-D216-25BEA0323721}"/>
          </ac:spMkLst>
        </pc:spChg>
        <pc:spChg chg="ord">
          <ac:chgData name="정태원" userId="b83db6e7-9ffa-471f-b7f6-89d85b45c552" providerId="ADAL" clId="{7074F7B1-0BD3-4EC0-95CD-1A9BCCA199B0}" dt="2024-10-24T06:39:30.544" v="2238" actId="167"/>
          <ac:spMkLst>
            <pc:docMk/>
            <pc:sldMk cId="470426479" sldId="2070"/>
            <ac:spMk id="32" creationId="{B6303F40-BF4B-F5CA-1934-21E8F4B3F919}"/>
          </ac:spMkLst>
        </pc:spChg>
        <pc:spChg chg="mod">
          <ac:chgData name="정태원" userId="b83db6e7-9ffa-471f-b7f6-89d85b45c552" providerId="ADAL" clId="{7074F7B1-0BD3-4EC0-95CD-1A9BCCA199B0}" dt="2024-10-24T06:38:01.754" v="2213" actId="20577"/>
          <ac:spMkLst>
            <pc:docMk/>
            <pc:sldMk cId="470426479" sldId="2070"/>
            <ac:spMk id="38" creationId="{50754236-B136-0145-2C80-18E6537B118B}"/>
          </ac:spMkLst>
        </pc:spChg>
        <pc:spChg chg="ord">
          <ac:chgData name="정태원" userId="b83db6e7-9ffa-471f-b7f6-89d85b45c552" providerId="ADAL" clId="{7074F7B1-0BD3-4EC0-95CD-1A9BCCA199B0}" dt="2024-10-24T06:39:49.433" v="2244" actId="166"/>
          <ac:spMkLst>
            <pc:docMk/>
            <pc:sldMk cId="470426479" sldId="2070"/>
            <ac:spMk id="41" creationId="{809B4F47-1DBB-C8BE-A03C-779BDAA813BB}"/>
          </ac:spMkLst>
        </pc:spChg>
        <pc:spChg chg="ord">
          <ac:chgData name="정태원" userId="b83db6e7-9ffa-471f-b7f6-89d85b45c552" providerId="ADAL" clId="{7074F7B1-0BD3-4EC0-95CD-1A9BCCA199B0}" dt="2024-10-24T06:39:49.433" v="2244" actId="166"/>
          <ac:spMkLst>
            <pc:docMk/>
            <pc:sldMk cId="470426479" sldId="2070"/>
            <ac:spMk id="44" creationId="{5BEE51A4-A2A6-64E9-06A1-D85F81C6E3C9}"/>
          </ac:spMkLst>
        </pc:spChg>
        <pc:spChg chg="mod">
          <ac:chgData name="정태원" userId="b83db6e7-9ffa-471f-b7f6-89d85b45c552" providerId="ADAL" clId="{7074F7B1-0BD3-4EC0-95CD-1A9BCCA199B0}" dt="2024-10-24T06:38:03.660" v="2214" actId="6549"/>
          <ac:spMkLst>
            <pc:docMk/>
            <pc:sldMk cId="470426479" sldId="2070"/>
            <ac:spMk id="46" creationId="{8C7FB26B-7F0F-EDA3-CE2D-FA2E48C0810A}"/>
          </ac:spMkLst>
        </pc:spChg>
        <pc:spChg chg="ord">
          <ac:chgData name="정태원" userId="b83db6e7-9ffa-471f-b7f6-89d85b45c552" providerId="ADAL" clId="{7074F7B1-0BD3-4EC0-95CD-1A9BCCA199B0}" dt="2024-10-24T06:39:30.544" v="2238" actId="167"/>
          <ac:spMkLst>
            <pc:docMk/>
            <pc:sldMk cId="470426479" sldId="2070"/>
            <ac:spMk id="112" creationId="{B5BA7E9C-060C-18FB-9E62-90DF677FCD15}"/>
          </ac:spMkLst>
        </pc:spChg>
        <pc:spChg chg="ord">
          <ac:chgData name="정태원" userId="b83db6e7-9ffa-471f-b7f6-89d85b45c552" providerId="ADAL" clId="{7074F7B1-0BD3-4EC0-95CD-1A9BCCA199B0}" dt="2024-10-24T06:39:30.544" v="2238" actId="167"/>
          <ac:spMkLst>
            <pc:docMk/>
            <pc:sldMk cId="470426479" sldId="2070"/>
            <ac:spMk id="113" creationId="{55916D8F-4EEC-E83D-1669-FDCC332A954C}"/>
          </ac:spMkLst>
        </pc:spChg>
        <pc:spChg chg="mod">
          <ac:chgData name="정태원" userId="b83db6e7-9ffa-471f-b7f6-89d85b45c552" providerId="ADAL" clId="{7074F7B1-0BD3-4EC0-95CD-1A9BCCA199B0}" dt="2024-10-24T06:38:06.029" v="2216" actId="6549"/>
          <ac:spMkLst>
            <pc:docMk/>
            <pc:sldMk cId="470426479" sldId="2070"/>
            <ac:spMk id="124" creationId="{E6D64146-2D9C-7181-93BE-BDE10FDCD3C9}"/>
          </ac:spMkLst>
        </pc:spChg>
        <pc:spChg chg="ord">
          <ac:chgData name="정태원" userId="b83db6e7-9ffa-471f-b7f6-89d85b45c552" providerId="ADAL" clId="{7074F7B1-0BD3-4EC0-95CD-1A9BCCA199B0}" dt="2024-10-24T06:39:49.433" v="2244" actId="166"/>
          <ac:spMkLst>
            <pc:docMk/>
            <pc:sldMk cId="470426479" sldId="2070"/>
            <ac:spMk id="127" creationId="{B12806C3-FB30-5CDC-AC32-E19B93578382}"/>
          </ac:spMkLst>
        </pc:spChg>
        <pc:picChg chg="add mod">
          <ac:chgData name="정태원" userId="b83db6e7-9ffa-471f-b7f6-89d85b45c552" providerId="ADAL" clId="{7074F7B1-0BD3-4EC0-95CD-1A9BCCA199B0}" dt="2024-10-24T06:39:39.279" v="2240"/>
          <ac:picMkLst>
            <pc:docMk/>
            <pc:sldMk cId="470426479" sldId="2070"/>
            <ac:picMk id="7" creationId="{D46AB6A3-C8EE-8E7C-1521-F7854E28DAA4}"/>
          </ac:picMkLst>
        </pc:picChg>
        <pc:picChg chg="add mod">
          <ac:chgData name="정태원" userId="b83db6e7-9ffa-471f-b7f6-89d85b45c552" providerId="ADAL" clId="{7074F7B1-0BD3-4EC0-95CD-1A9BCCA199B0}" dt="2024-10-24T06:40:01.340" v="2249" actId="1076"/>
          <ac:picMkLst>
            <pc:docMk/>
            <pc:sldMk cId="470426479" sldId="2070"/>
            <ac:picMk id="9" creationId="{34A490B6-38B5-00A4-B33C-04D4106E4D69}"/>
          </ac:picMkLst>
        </pc:picChg>
        <pc:picChg chg="add mod">
          <ac:chgData name="정태원" userId="b83db6e7-9ffa-471f-b7f6-89d85b45c552" providerId="ADAL" clId="{7074F7B1-0BD3-4EC0-95CD-1A9BCCA199B0}" dt="2024-10-24T06:39:58.052" v="2247" actId="1076"/>
          <ac:picMkLst>
            <pc:docMk/>
            <pc:sldMk cId="470426479" sldId="2070"/>
            <ac:picMk id="14" creationId="{55F60BE0-5A4A-392E-907C-E0F63ADD5BB8}"/>
          </ac:picMkLst>
        </pc:picChg>
        <pc:picChg chg="add mod">
          <ac:chgData name="정태원" userId="b83db6e7-9ffa-471f-b7f6-89d85b45c552" providerId="ADAL" clId="{7074F7B1-0BD3-4EC0-95CD-1A9BCCA199B0}" dt="2024-10-24T06:39:46.897" v="2243"/>
          <ac:picMkLst>
            <pc:docMk/>
            <pc:sldMk cId="470426479" sldId="2070"/>
            <ac:picMk id="17" creationId="{8E9F3817-C6B3-F15B-37E7-669F60512395}"/>
          </ac:picMkLst>
        </pc:picChg>
        <pc:picChg chg="ord">
          <ac:chgData name="정태원" userId="b83db6e7-9ffa-471f-b7f6-89d85b45c552" providerId="ADAL" clId="{7074F7B1-0BD3-4EC0-95CD-1A9BCCA199B0}" dt="2024-10-24T06:39:49.433" v="2244" actId="166"/>
          <ac:picMkLst>
            <pc:docMk/>
            <pc:sldMk cId="470426479" sldId="2070"/>
            <ac:picMk id="21" creationId="{EBE9CDF8-68D3-9678-2FA9-E8881A735FBA}"/>
          </ac:picMkLst>
        </pc:picChg>
        <pc:picChg chg="ord">
          <ac:chgData name="정태원" userId="b83db6e7-9ffa-471f-b7f6-89d85b45c552" providerId="ADAL" clId="{7074F7B1-0BD3-4EC0-95CD-1A9BCCA199B0}" dt="2024-10-24T06:39:49.433" v="2244" actId="166"/>
          <ac:picMkLst>
            <pc:docMk/>
            <pc:sldMk cId="470426479" sldId="2070"/>
            <ac:picMk id="42" creationId="{9121453B-0394-5B24-47A5-9A1E6C6E51A3}"/>
          </ac:picMkLst>
        </pc:picChg>
        <pc:picChg chg="ord">
          <ac:chgData name="정태원" userId="b83db6e7-9ffa-471f-b7f6-89d85b45c552" providerId="ADAL" clId="{7074F7B1-0BD3-4EC0-95CD-1A9BCCA199B0}" dt="2024-10-24T06:39:49.433" v="2244" actId="166"/>
          <ac:picMkLst>
            <pc:docMk/>
            <pc:sldMk cId="470426479" sldId="2070"/>
            <ac:picMk id="45" creationId="{3F6E9684-5B99-D663-B82F-95C371B8DEF3}"/>
          </ac:picMkLst>
        </pc:picChg>
        <pc:picChg chg="del mod">
          <ac:chgData name="정태원" userId="b83db6e7-9ffa-471f-b7f6-89d85b45c552" providerId="ADAL" clId="{7074F7B1-0BD3-4EC0-95CD-1A9BCCA199B0}" dt="2024-10-24T06:39:52.497" v="2245" actId="478"/>
          <ac:picMkLst>
            <pc:docMk/>
            <pc:sldMk cId="470426479" sldId="2070"/>
            <ac:picMk id="56" creationId="{3B8470C4-1226-859D-B939-3159661B3ACE}"/>
          </ac:picMkLst>
        </pc:picChg>
        <pc:picChg chg="del mod">
          <ac:chgData name="정태원" userId="b83db6e7-9ffa-471f-b7f6-89d85b45c552" providerId="ADAL" clId="{7074F7B1-0BD3-4EC0-95CD-1A9BCCA199B0}" dt="2024-10-24T06:39:52.497" v="2245" actId="478"/>
          <ac:picMkLst>
            <pc:docMk/>
            <pc:sldMk cId="470426479" sldId="2070"/>
            <ac:picMk id="59" creationId="{F0230B5B-2AF2-60E2-3924-093C3EAB43DE}"/>
          </ac:picMkLst>
        </pc:picChg>
        <pc:picChg chg="del mod">
          <ac:chgData name="정태원" userId="b83db6e7-9ffa-471f-b7f6-89d85b45c552" providerId="ADAL" clId="{7074F7B1-0BD3-4EC0-95CD-1A9BCCA199B0}" dt="2024-10-24T06:39:52.497" v="2245" actId="478"/>
          <ac:picMkLst>
            <pc:docMk/>
            <pc:sldMk cId="470426479" sldId="2070"/>
            <ac:picMk id="65" creationId="{73609941-B25B-730B-95DF-236AFCB4919D}"/>
          </ac:picMkLst>
        </pc:picChg>
        <pc:picChg chg="del mod">
          <ac:chgData name="정태원" userId="b83db6e7-9ffa-471f-b7f6-89d85b45c552" providerId="ADAL" clId="{7074F7B1-0BD3-4EC0-95CD-1A9BCCA199B0}" dt="2024-10-24T06:39:52.497" v="2245" actId="478"/>
          <ac:picMkLst>
            <pc:docMk/>
            <pc:sldMk cId="470426479" sldId="2070"/>
            <ac:picMk id="123" creationId="{55EEF249-091C-D223-84EE-ECB01CD762C9}"/>
          </ac:picMkLst>
        </pc:picChg>
        <pc:picChg chg="ord">
          <ac:chgData name="정태원" userId="b83db6e7-9ffa-471f-b7f6-89d85b45c552" providerId="ADAL" clId="{7074F7B1-0BD3-4EC0-95CD-1A9BCCA199B0}" dt="2024-10-24T06:39:49.433" v="2244" actId="166"/>
          <ac:picMkLst>
            <pc:docMk/>
            <pc:sldMk cId="470426479" sldId="2070"/>
            <ac:picMk id="128" creationId="{075BCC91-A2A1-ED29-AD5B-0D79225D10D6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331937776" sldId="2071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708296699" sldId="2072"/>
        </pc:sldMkLst>
      </pc:sldChg>
      <pc:sldChg chg="addSp delSp modSp mod modClrScheme chgLayout">
        <pc:chgData name="정태원" userId="b83db6e7-9ffa-471f-b7f6-89d85b45c552" providerId="ADAL" clId="{7074F7B1-0BD3-4EC0-95CD-1A9BCCA199B0}" dt="2024-10-24T06:41:12.366" v="2279" actId="554"/>
        <pc:sldMkLst>
          <pc:docMk/>
          <pc:sldMk cId="1445636160" sldId="2073"/>
        </pc:sldMkLst>
        <pc:spChg chg="add del mod ord">
          <ac:chgData name="정태원" userId="b83db6e7-9ffa-471f-b7f6-89d85b45c552" providerId="ADAL" clId="{7074F7B1-0BD3-4EC0-95CD-1A9BCCA199B0}" dt="2024-10-24T06:41:08.665" v="2277"/>
          <ac:spMkLst>
            <pc:docMk/>
            <pc:sldMk cId="1445636160" sldId="2073"/>
            <ac:spMk id="2" creationId="{1C0EAD52-20DB-C680-7E94-28BE94FCB46C}"/>
          </ac:spMkLst>
        </pc:spChg>
        <pc:spChg chg="mod">
          <ac:chgData name="정태원" userId="b83db6e7-9ffa-471f-b7f6-89d85b45c552" providerId="ADAL" clId="{7074F7B1-0BD3-4EC0-95CD-1A9BCCA199B0}" dt="2024-10-24T06:41:12.366" v="2279" actId="554"/>
          <ac:spMkLst>
            <pc:docMk/>
            <pc:sldMk cId="1445636160" sldId="2073"/>
            <ac:spMk id="6" creationId="{76BE8DA9-8FB0-C6EA-DFFC-DA7F95A91178}"/>
          </ac:spMkLst>
        </pc:spChg>
        <pc:picChg chg="add mod ord">
          <ac:chgData name="정태원" userId="b83db6e7-9ffa-471f-b7f6-89d85b45c552" providerId="ADAL" clId="{7074F7B1-0BD3-4EC0-95CD-1A9BCCA199B0}" dt="2024-10-24T06:41:12.366" v="2279" actId="554"/>
          <ac:picMkLst>
            <pc:docMk/>
            <pc:sldMk cId="1445636160" sldId="2073"/>
            <ac:picMk id="3" creationId="{8E2E200B-C06A-8879-41AA-4AD87C0A32FD}"/>
          </ac:picMkLst>
        </pc:picChg>
        <pc:picChg chg="del">
          <ac:chgData name="정태원" userId="b83db6e7-9ffa-471f-b7f6-89d85b45c552" providerId="ADAL" clId="{7074F7B1-0BD3-4EC0-95CD-1A9BCCA199B0}" dt="2024-10-24T06:41:03.921" v="2275" actId="21"/>
          <ac:picMkLst>
            <pc:docMk/>
            <pc:sldMk cId="1445636160" sldId="2073"/>
            <ac:picMk id="97" creationId="{8E2E200B-C06A-8879-41AA-4AD87C0A32FD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958171841" sldId="2074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815661971" sldId="2075"/>
        </pc:sldMkLst>
      </pc:sldChg>
      <pc:sldChg chg="modSp 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587579315" sldId="2076"/>
        </pc:sldMkLst>
        <pc:spChg chg="mod">
          <ac:chgData name="정태원" userId="b83db6e7-9ffa-471f-b7f6-89d85b45c552" providerId="ADAL" clId="{7074F7B1-0BD3-4EC0-95CD-1A9BCCA199B0}" dt="2024-10-17T02:23:21.043" v="115" actId="207"/>
          <ac:spMkLst>
            <pc:docMk/>
            <pc:sldMk cId="1587579315" sldId="2076"/>
            <ac:spMk id="5" creationId="{E8E40DF7-7ABA-7B50-D225-EF606C68E4F1}"/>
          </ac:spMkLst>
        </pc:spChg>
        <pc:spChg chg="mod">
          <ac:chgData name="정태원" userId="b83db6e7-9ffa-471f-b7f6-89d85b45c552" providerId="ADAL" clId="{7074F7B1-0BD3-4EC0-95CD-1A9BCCA199B0}" dt="2024-10-17T02:23:21.043" v="115" actId="207"/>
          <ac:spMkLst>
            <pc:docMk/>
            <pc:sldMk cId="1587579315" sldId="2076"/>
            <ac:spMk id="20" creationId="{F8897DF5-6A11-AD1C-FDF5-8A81FC8B56C9}"/>
          </ac:spMkLst>
        </pc:sp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685650437" sldId="2077"/>
        </pc:sldMkLst>
      </pc:sldChg>
      <pc:sldChg chg="addSp delSp modSp mod modClrScheme chgLayout">
        <pc:chgData name="정태원" userId="b83db6e7-9ffa-471f-b7f6-89d85b45c552" providerId="ADAL" clId="{7074F7B1-0BD3-4EC0-95CD-1A9BCCA199B0}" dt="2024-10-24T06:43:13.114" v="2326" actId="552"/>
        <pc:sldMkLst>
          <pc:docMk/>
          <pc:sldMk cId="4087377709" sldId="2078"/>
        </pc:sldMkLst>
        <pc:spChg chg="add del mod ord">
          <ac:chgData name="정태원" userId="b83db6e7-9ffa-471f-b7f6-89d85b45c552" providerId="ADAL" clId="{7074F7B1-0BD3-4EC0-95CD-1A9BCCA199B0}" dt="2024-10-24T06:43:03.769" v="2321"/>
          <ac:spMkLst>
            <pc:docMk/>
            <pc:sldMk cId="4087377709" sldId="2078"/>
            <ac:spMk id="2" creationId="{AB13CD87-3F00-4ED9-103E-363E93F9D7EE}"/>
          </ac:spMkLst>
        </pc:spChg>
        <pc:spChg chg="add del mod ord">
          <ac:chgData name="정태원" userId="b83db6e7-9ffa-471f-b7f6-89d85b45c552" providerId="ADAL" clId="{7074F7B1-0BD3-4EC0-95CD-1A9BCCA199B0}" dt="2024-10-24T06:43:05.395" v="2323"/>
          <ac:spMkLst>
            <pc:docMk/>
            <pc:sldMk cId="4087377709" sldId="2078"/>
            <ac:spMk id="4" creationId="{DDD112D7-C71A-0C2B-9AC3-B267F14CAF87}"/>
          </ac:spMkLst>
        </pc:spChg>
        <pc:spChg chg="add del mod">
          <ac:chgData name="정태원" userId="b83db6e7-9ffa-471f-b7f6-89d85b45c552" providerId="ADAL" clId="{7074F7B1-0BD3-4EC0-95CD-1A9BCCA199B0}" dt="2024-10-24T06:43:13.114" v="2326" actId="552"/>
          <ac:spMkLst>
            <pc:docMk/>
            <pc:sldMk cId="4087377709" sldId="2078"/>
            <ac:spMk id="5" creationId="{37186A38-0D90-E5A2-6CF1-CD4C57BA5EBB}"/>
          </ac:spMkLst>
        </pc:spChg>
        <pc:spChg chg="del">
          <ac:chgData name="정태원" userId="b83db6e7-9ffa-471f-b7f6-89d85b45c552" providerId="ADAL" clId="{7074F7B1-0BD3-4EC0-95CD-1A9BCCA199B0}" dt="2024-10-22T02:17:21.072" v="457"/>
          <ac:spMkLst>
            <pc:docMk/>
            <pc:sldMk cId="4087377709" sldId="2078"/>
            <ac:spMk id="11" creationId="{0573C401-9E44-BB9C-3B08-EC409FC2FE52}"/>
          </ac:spMkLst>
        </pc:spChg>
        <pc:spChg chg="add del mod">
          <ac:chgData name="정태원" userId="b83db6e7-9ffa-471f-b7f6-89d85b45c552" providerId="ADAL" clId="{7074F7B1-0BD3-4EC0-95CD-1A9BCCA199B0}" dt="2024-10-24T06:43:10.624" v="2325" actId="552"/>
          <ac:spMkLst>
            <pc:docMk/>
            <pc:sldMk cId="4087377709" sldId="2078"/>
            <ac:spMk id="12" creationId="{7962047F-2F43-5507-1ADD-18E05D1A7B60}"/>
          </ac:spMkLst>
        </pc:spChg>
        <pc:picChg chg="add del mod ord">
          <ac:chgData name="정태원" userId="b83db6e7-9ffa-471f-b7f6-89d85b45c552" providerId="ADAL" clId="{7074F7B1-0BD3-4EC0-95CD-1A9BCCA199B0}" dt="2024-10-22T02:17:21.072" v="457"/>
          <ac:picMkLst>
            <pc:docMk/>
            <pc:sldMk cId="4087377709" sldId="2078"/>
            <ac:picMk id="2" creationId="{480F54D6-1BE0-07B0-F95C-97C86CD152EB}"/>
          </ac:picMkLst>
        </pc:picChg>
        <pc:picChg chg="del mod modCrop">
          <ac:chgData name="정태원" userId="b83db6e7-9ffa-471f-b7f6-89d85b45c552" providerId="ADAL" clId="{7074F7B1-0BD3-4EC0-95CD-1A9BCCA199B0}" dt="2024-10-24T06:42:18.435" v="2303" actId="21"/>
          <ac:picMkLst>
            <pc:docMk/>
            <pc:sldMk cId="4087377709" sldId="2078"/>
            <ac:picMk id="3" creationId="{610982B0-EAD2-2876-82DA-232B2EEEE837}"/>
          </ac:picMkLst>
        </pc:picChg>
        <pc:picChg chg="add del mod">
          <ac:chgData name="정태원" userId="b83db6e7-9ffa-471f-b7f6-89d85b45c552" providerId="ADAL" clId="{7074F7B1-0BD3-4EC0-95CD-1A9BCCA199B0}" dt="2024-10-22T02:17:08.411" v="451" actId="21"/>
          <ac:picMkLst>
            <pc:docMk/>
            <pc:sldMk cId="4087377709" sldId="2078"/>
            <ac:picMk id="4" creationId="{1654EB17-060C-F9EF-769F-0F153EB6AD77}"/>
          </ac:picMkLst>
        </pc:picChg>
        <pc:picChg chg="add del mod">
          <ac:chgData name="정태원" userId="b83db6e7-9ffa-471f-b7f6-89d85b45c552" providerId="ADAL" clId="{7074F7B1-0BD3-4EC0-95CD-1A9BCCA199B0}" dt="2024-10-24T06:43:04.632" v="2322" actId="21"/>
          <ac:picMkLst>
            <pc:docMk/>
            <pc:sldMk cId="4087377709" sldId="2078"/>
            <ac:picMk id="8" creationId="{610982B0-EAD2-2876-82DA-232B2EEEE837}"/>
          </ac:picMkLst>
        </pc:picChg>
        <pc:picChg chg="add del mod">
          <ac:chgData name="정태원" userId="b83db6e7-9ffa-471f-b7f6-89d85b45c552" providerId="ADAL" clId="{7074F7B1-0BD3-4EC0-95CD-1A9BCCA199B0}" dt="2024-10-24T06:43:02.913" v="2320" actId="21"/>
          <ac:picMkLst>
            <pc:docMk/>
            <pc:sldMk cId="4087377709" sldId="2078"/>
            <ac:picMk id="9" creationId="{AFF88E8F-25AF-1F89-BF55-D27A6218EEEE}"/>
          </ac:picMkLst>
        </pc:picChg>
        <pc:picChg chg="del">
          <ac:chgData name="정태원" userId="b83db6e7-9ffa-471f-b7f6-89d85b45c552" providerId="ADAL" clId="{7074F7B1-0BD3-4EC0-95CD-1A9BCCA199B0}" dt="2024-10-24T06:42:18.435" v="2303" actId="21"/>
          <ac:picMkLst>
            <pc:docMk/>
            <pc:sldMk cId="4087377709" sldId="2078"/>
            <ac:picMk id="10" creationId="{AFF88E8F-25AF-1F89-BF55-D27A6218EEEE}"/>
          </ac:picMkLst>
        </pc:picChg>
        <pc:picChg chg="add mod ord">
          <ac:chgData name="정태원" userId="b83db6e7-9ffa-471f-b7f6-89d85b45c552" providerId="ADAL" clId="{7074F7B1-0BD3-4EC0-95CD-1A9BCCA199B0}" dt="2024-10-24T06:43:10.624" v="2325" actId="552"/>
          <ac:picMkLst>
            <pc:docMk/>
            <pc:sldMk cId="4087377709" sldId="2078"/>
            <ac:picMk id="11" creationId="{AFF88E8F-25AF-1F89-BF55-D27A6218EEEE}"/>
          </ac:picMkLst>
        </pc:picChg>
        <pc:picChg chg="add mod ord">
          <ac:chgData name="정태원" userId="b83db6e7-9ffa-471f-b7f6-89d85b45c552" providerId="ADAL" clId="{7074F7B1-0BD3-4EC0-95CD-1A9BCCA199B0}" dt="2024-10-24T06:43:13.114" v="2326" actId="552"/>
          <ac:picMkLst>
            <pc:docMk/>
            <pc:sldMk cId="4087377709" sldId="2078"/>
            <ac:picMk id="15" creationId="{610982B0-EAD2-2876-82DA-232B2EEEE837}"/>
          </ac:picMkLst>
        </pc:picChg>
        <pc:picChg chg="del mod">
          <ac:chgData name="정태원" userId="b83db6e7-9ffa-471f-b7f6-89d85b45c552" providerId="ADAL" clId="{7074F7B1-0BD3-4EC0-95CD-1A9BCCA199B0}" dt="2024-10-22T02:17:45.529" v="465" actId="478"/>
          <ac:picMkLst>
            <pc:docMk/>
            <pc:sldMk cId="4087377709" sldId="2078"/>
            <ac:picMk id="30" creationId="{FD40FF9D-78E7-0AAF-9850-69A3A7E23DD3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7:38:51.256" v="2570"/>
        <pc:sldMkLst>
          <pc:docMk/>
          <pc:sldMk cId="3870579716" sldId="2079"/>
        </pc:sldMkLst>
        <pc:spChg chg="add del mod ord">
          <ac:chgData name="정태원" userId="b83db6e7-9ffa-471f-b7f6-89d85b45c552" providerId="ADAL" clId="{7074F7B1-0BD3-4EC0-95CD-1A9BCCA199B0}" dt="2024-10-24T07:38:49.878" v="2568"/>
          <ac:spMkLst>
            <pc:docMk/>
            <pc:sldMk cId="3870579716" sldId="2079"/>
            <ac:spMk id="4" creationId="{846697D1-2D5A-49EE-D1E4-E47A288E28C8}"/>
          </ac:spMkLst>
        </pc:spChg>
        <pc:spChg chg="add del mod ord">
          <ac:chgData name="정태원" userId="b83db6e7-9ffa-471f-b7f6-89d85b45c552" providerId="ADAL" clId="{7074F7B1-0BD3-4EC0-95CD-1A9BCCA199B0}" dt="2024-10-24T07:38:51.256" v="2570"/>
          <ac:spMkLst>
            <pc:docMk/>
            <pc:sldMk cId="3870579716" sldId="2079"/>
            <ac:spMk id="6" creationId="{EF7792E0-B6F1-2BEC-82E0-2FE4A7763168}"/>
          </ac:spMkLst>
        </pc:spChg>
        <pc:picChg chg="add del mod">
          <ac:chgData name="정태원" userId="b83db6e7-9ffa-471f-b7f6-89d85b45c552" providerId="ADAL" clId="{7074F7B1-0BD3-4EC0-95CD-1A9BCCA199B0}" dt="2024-10-24T07:38:50.602" v="2569" actId="21"/>
          <ac:picMkLst>
            <pc:docMk/>
            <pc:sldMk cId="3870579716" sldId="2079"/>
            <ac:picMk id="7" creationId="{362DFBB6-0CDF-3DA9-7378-FC5BC2CB6E18}"/>
          </ac:picMkLst>
        </pc:picChg>
        <pc:picChg chg="add del mod">
          <ac:chgData name="정태원" userId="b83db6e7-9ffa-471f-b7f6-89d85b45c552" providerId="ADAL" clId="{7074F7B1-0BD3-4EC0-95CD-1A9BCCA199B0}" dt="2024-10-24T07:38:49.245" v="2567" actId="21"/>
          <ac:picMkLst>
            <pc:docMk/>
            <pc:sldMk cId="3870579716" sldId="2079"/>
            <ac:picMk id="10" creationId="{F48E89D8-AB18-D419-7828-75DB54848068}"/>
          </ac:picMkLst>
        </pc:picChg>
        <pc:picChg chg="add mod">
          <ac:chgData name="정태원" userId="b83db6e7-9ffa-471f-b7f6-89d85b45c552" providerId="ADAL" clId="{7074F7B1-0BD3-4EC0-95CD-1A9BCCA199B0}" dt="2024-10-24T07:38:49.878" v="2568"/>
          <ac:picMkLst>
            <pc:docMk/>
            <pc:sldMk cId="3870579716" sldId="2079"/>
            <ac:picMk id="11" creationId="{F48E89D8-AB18-D419-7828-75DB54848068}"/>
          </ac:picMkLst>
        </pc:picChg>
        <pc:picChg chg="add mod">
          <ac:chgData name="정태원" userId="b83db6e7-9ffa-471f-b7f6-89d85b45c552" providerId="ADAL" clId="{7074F7B1-0BD3-4EC0-95CD-1A9BCCA199B0}" dt="2024-10-24T07:38:51.256" v="2570"/>
          <ac:picMkLst>
            <pc:docMk/>
            <pc:sldMk cId="3870579716" sldId="2079"/>
            <ac:picMk id="12" creationId="{362DFBB6-0CDF-3DA9-7378-FC5BC2CB6E18}"/>
          </ac:picMkLst>
        </pc:picChg>
        <pc:picChg chg="del">
          <ac:chgData name="정태원" userId="b83db6e7-9ffa-471f-b7f6-89d85b45c552" providerId="ADAL" clId="{7074F7B1-0BD3-4EC0-95CD-1A9BCCA199B0}" dt="2024-10-24T07:38:42.698" v="2564" actId="21"/>
          <ac:picMkLst>
            <pc:docMk/>
            <pc:sldMk cId="3870579716" sldId="2079"/>
            <ac:picMk id="67" creationId="{F48E89D8-AB18-D419-7828-75DB54848068}"/>
          </ac:picMkLst>
        </pc:picChg>
        <pc:picChg chg="del">
          <ac:chgData name="정태원" userId="b83db6e7-9ffa-471f-b7f6-89d85b45c552" providerId="ADAL" clId="{7074F7B1-0BD3-4EC0-95CD-1A9BCCA199B0}" dt="2024-10-24T07:38:42.698" v="2564" actId="21"/>
          <ac:picMkLst>
            <pc:docMk/>
            <pc:sldMk cId="3870579716" sldId="2079"/>
            <ac:picMk id="70" creationId="{362DFBB6-0CDF-3DA9-7378-FC5BC2CB6E18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680741933" sldId="2080"/>
        </pc:sldMkLst>
      </pc:sldChg>
      <pc:sldChg chg="addSp delSp modSp 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211474057" sldId="2081"/>
        </pc:sldMkLst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36" creationId="{7CB22AD8-D528-AA45-8EAF-00DDC3762C65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37" creationId="{9CB5A0CF-5317-A4B8-904B-1A7A1C7B4E57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41" creationId="{B759D781-CA11-B983-EC4B-880D1ED0ED9A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42" creationId="{594A9CE2-B116-29B7-D32B-C8CA6D6CEF6F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48" creationId="{51F04B06-D18B-9F49-0797-CD89BDF87C00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49" creationId="{807398AF-43B9-3515-0E21-444C7E8C2A18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50" creationId="{374A17B4-D99B-A88E-1D1B-9003FC8575DD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55" creationId="{647FC900-FF1F-5957-BA97-8CDCEDFFB188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56" creationId="{87F6B79A-E785-1D93-59B4-4431AF68323D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57" creationId="{DE2728E4-1E71-8E9C-D4B9-F9991374B844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59" creationId="{47259215-5ACD-6824-DB5F-3F3F2ECE41CE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60" creationId="{34DB2F2F-F539-AB0F-D8E1-260612244AC0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61" creationId="{0E04E650-632B-B065-E7B3-4707BA37579B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63" creationId="{C340CB2A-420D-9758-0D16-D7D9E5C88AA2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64" creationId="{7032F37F-85BA-8D73-A593-D73E4E64EAD8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65" creationId="{B149B412-5F6B-6886-F88B-CCFE543200D7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75" creationId="{520EEEC0-607F-701B-CC70-686CD64DF2F2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76" creationId="{25200364-A8B8-CCDC-0D1A-6FB044AD66AE}"/>
          </ac:spMkLst>
        </pc:spChg>
        <pc:spChg chg="mod topLvl">
          <ac:chgData name="정태원" userId="b83db6e7-9ffa-471f-b7f6-89d85b45c552" providerId="ADAL" clId="{7074F7B1-0BD3-4EC0-95CD-1A9BCCA199B0}" dt="2024-10-17T02:23:56.564" v="122" actId="165"/>
          <ac:spMkLst>
            <pc:docMk/>
            <pc:sldMk cId="4211474057" sldId="2081"/>
            <ac:spMk id="79" creationId="{4DCEDD53-00A1-E551-88A2-AD00561F2032}"/>
          </ac:spMkLst>
        </pc:spChg>
        <pc:grpChg chg="add del mod">
          <ac:chgData name="정태원" userId="b83db6e7-9ffa-471f-b7f6-89d85b45c552" providerId="ADAL" clId="{7074F7B1-0BD3-4EC0-95CD-1A9BCCA199B0}" dt="2024-10-17T02:23:56.564" v="122" actId="165"/>
          <ac:grpSpMkLst>
            <pc:docMk/>
            <pc:sldMk cId="4211474057" sldId="2081"/>
            <ac:grpSpMk id="4" creationId="{1FAC045D-159D-FD91-8FCA-37337C75997B}"/>
          </ac:grpSpMkLst>
        </pc:grpChg>
        <pc:picChg chg="mod topLvl">
          <ac:chgData name="정태원" userId="b83db6e7-9ffa-471f-b7f6-89d85b45c552" providerId="ADAL" clId="{7074F7B1-0BD3-4EC0-95CD-1A9BCCA199B0}" dt="2024-10-17T02:23:56.564" v="122" actId="165"/>
          <ac:picMkLst>
            <pc:docMk/>
            <pc:sldMk cId="4211474057" sldId="2081"/>
            <ac:picMk id="67" creationId="{449B236C-2447-B9CF-BF53-47FD6B4365E0}"/>
          </ac:picMkLst>
        </pc:picChg>
        <pc:picChg chg="mod topLvl">
          <ac:chgData name="정태원" userId="b83db6e7-9ffa-471f-b7f6-89d85b45c552" providerId="ADAL" clId="{7074F7B1-0BD3-4EC0-95CD-1A9BCCA199B0}" dt="2024-10-17T02:23:56.564" v="122" actId="165"/>
          <ac:picMkLst>
            <pc:docMk/>
            <pc:sldMk cId="4211474057" sldId="2081"/>
            <ac:picMk id="68" creationId="{126EEF95-0B6D-522A-B44C-5AF10B1F733D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6:43:48.806" v="2347" actId="552"/>
        <pc:sldMkLst>
          <pc:docMk/>
          <pc:sldMk cId="2154623513" sldId="2082"/>
        </pc:sldMkLst>
        <pc:spChg chg="add del mod ord">
          <ac:chgData name="정태원" userId="b83db6e7-9ffa-471f-b7f6-89d85b45c552" providerId="ADAL" clId="{7074F7B1-0BD3-4EC0-95CD-1A9BCCA199B0}" dt="2024-10-24T06:43:46.121" v="2345"/>
          <ac:spMkLst>
            <pc:docMk/>
            <pc:sldMk cId="2154623513" sldId="2082"/>
            <ac:spMk id="2" creationId="{5E0D79AB-DCEE-05FE-1A9F-42B60D50E947}"/>
          </ac:spMkLst>
        </pc:spChg>
        <pc:spChg chg="mod">
          <ac:chgData name="정태원" userId="b83db6e7-9ffa-471f-b7f6-89d85b45c552" providerId="ADAL" clId="{7074F7B1-0BD3-4EC0-95CD-1A9BCCA199B0}" dt="2024-10-24T06:43:48.806" v="2347" actId="552"/>
          <ac:spMkLst>
            <pc:docMk/>
            <pc:sldMk cId="2154623513" sldId="2082"/>
            <ac:spMk id="21" creationId="{137A149A-9661-62CB-EF95-B2690D8DBA8E}"/>
          </ac:spMkLst>
        </pc:spChg>
        <pc:picChg chg="add mod ord">
          <ac:chgData name="정태원" userId="b83db6e7-9ffa-471f-b7f6-89d85b45c552" providerId="ADAL" clId="{7074F7B1-0BD3-4EC0-95CD-1A9BCCA199B0}" dt="2024-10-24T06:43:48.806" v="2347" actId="552"/>
          <ac:picMkLst>
            <pc:docMk/>
            <pc:sldMk cId="2154623513" sldId="2082"/>
            <ac:picMk id="3" creationId="{06724096-5CF8-4EFB-F21E-123089F7FE09}"/>
          </ac:picMkLst>
        </pc:picChg>
        <pc:picChg chg="del">
          <ac:chgData name="정태원" userId="b83db6e7-9ffa-471f-b7f6-89d85b45c552" providerId="ADAL" clId="{7074F7B1-0BD3-4EC0-95CD-1A9BCCA199B0}" dt="2024-10-24T06:43:18.942" v="2330" actId="21"/>
          <ac:picMkLst>
            <pc:docMk/>
            <pc:sldMk cId="2154623513" sldId="2082"/>
            <ac:picMk id="24" creationId="{06724096-5CF8-4EFB-F21E-123089F7FE09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6:45:52.125" v="2388" actId="478"/>
        <pc:sldMkLst>
          <pc:docMk/>
          <pc:sldMk cId="1181285579" sldId="2083"/>
        </pc:sldMkLst>
        <pc:spChg chg="add del mod ord">
          <ac:chgData name="정태원" userId="b83db6e7-9ffa-471f-b7f6-89d85b45c552" providerId="ADAL" clId="{7074F7B1-0BD3-4EC0-95CD-1A9BCCA199B0}" dt="2024-10-24T06:44:57.262" v="2365"/>
          <ac:spMkLst>
            <pc:docMk/>
            <pc:sldMk cId="1181285579" sldId="2083"/>
            <ac:spMk id="4" creationId="{6B4FBECC-6FA3-080F-88B5-44049F38791C}"/>
          </ac:spMkLst>
        </pc:spChg>
        <pc:spChg chg="add del mod ord">
          <ac:chgData name="정태원" userId="b83db6e7-9ffa-471f-b7f6-89d85b45c552" providerId="ADAL" clId="{7074F7B1-0BD3-4EC0-95CD-1A9BCCA199B0}" dt="2024-10-24T06:44:58.763" v="2366"/>
          <ac:spMkLst>
            <pc:docMk/>
            <pc:sldMk cId="1181285579" sldId="2083"/>
            <ac:spMk id="6" creationId="{C3A4F71E-105B-A2D8-0CE0-A5B3D37E6EF1}"/>
          </ac:spMkLst>
        </pc:spChg>
        <pc:spChg chg="add del mod ord">
          <ac:chgData name="정태원" userId="b83db6e7-9ffa-471f-b7f6-89d85b45c552" providerId="ADAL" clId="{7074F7B1-0BD3-4EC0-95CD-1A9BCCA199B0}" dt="2024-10-24T06:45:00.366" v="2368"/>
          <ac:spMkLst>
            <pc:docMk/>
            <pc:sldMk cId="1181285579" sldId="2083"/>
            <ac:spMk id="11" creationId="{22779264-6547-3EEF-5853-E0D80E361724}"/>
          </ac:spMkLst>
        </pc:spChg>
        <pc:spChg chg="add del mod ord">
          <ac:chgData name="정태원" userId="b83db6e7-9ffa-471f-b7f6-89d85b45c552" providerId="ADAL" clId="{7074F7B1-0BD3-4EC0-95CD-1A9BCCA199B0}" dt="2024-10-24T06:45:01.783" v="2370"/>
          <ac:spMkLst>
            <pc:docMk/>
            <pc:sldMk cId="1181285579" sldId="2083"/>
            <ac:spMk id="12" creationId="{AAF7C491-CE02-715B-7B2B-6A0CF1DE551D}"/>
          </ac:spMkLst>
        </pc:spChg>
        <pc:spChg chg="add del mod ord">
          <ac:chgData name="정태원" userId="b83db6e7-9ffa-471f-b7f6-89d85b45c552" providerId="ADAL" clId="{7074F7B1-0BD3-4EC0-95CD-1A9BCCA199B0}" dt="2024-10-24T06:45:03.549" v="2372"/>
          <ac:spMkLst>
            <pc:docMk/>
            <pc:sldMk cId="1181285579" sldId="2083"/>
            <ac:spMk id="14" creationId="{D968EF2B-33FE-79BC-C01E-F2CA247FBE39}"/>
          </ac:spMkLst>
        </pc:spChg>
        <pc:spChg chg="add del mod">
          <ac:chgData name="정태원" userId="b83db6e7-9ffa-471f-b7f6-89d85b45c552" providerId="ADAL" clId="{7074F7B1-0BD3-4EC0-95CD-1A9BCCA199B0}" dt="2024-10-24T06:45:30.335" v="2375" actId="478"/>
          <ac:spMkLst>
            <pc:docMk/>
            <pc:sldMk cId="1181285579" sldId="2083"/>
            <ac:spMk id="28" creationId="{A5AFB7BC-508B-B2B4-38A0-D55DBA8C011F}"/>
          </ac:spMkLst>
        </pc:spChg>
        <pc:spChg chg="add del mod">
          <ac:chgData name="정태원" userId="b83db6e7-9ffa-471f-b7f6-89d85b45c552" providerId="ADAL" clId="{7074F7B1-0BD3-4EC0-95CD-1A9BCCA199B0}" dt="2024-10-24T06:45:50.001" v="2386" actId="478"/>
          <ac:spMkLst>
            <pc:docMk/>
            <pc:sldMk cId="1181285579" sldId="2083"/>
            <ac:spMk id="30" creationId="{5CFB1009-EAD9-6EF6-4A57-A536A7180FC3}"/>
          </ac:spMkLst>
        </pc:spChg>
        <pc:spChg chg="add del mod">
          <ac:chgData name="정태원" userId="b83db6e7-9ffa-471f-b7f6-89d85b45c552" providerId="ADAL" clId="{7074F7B1-0BD3-4EC0-95CD-1A9BCCA199B0}" dt="2024-10-24T06:45:52.125" v="2388" actId="478"/>
          <ac:spMkLst>
            <pc:docMk/>
            <pc:sldMk cId="1181285579" sldId="2083"/>
            <ac:spMk id="33" creationId="{C3C13302-17B0-DA6E-FC12-6E38C9A99260}"/>
          </ac:spMkLst>
        </pc:spChg>
        <pc:picChg chg="add del mod">
          <ac:chgData name="정태원" userId="b83db6e7-9ffa-471f-b7f6-89d85b45c552" providerId="ADAL" clId="{7074F7B1-0BD3-4EC0-95CD-1A9BCCA199B0}" dt="2024-10-24T06:45:52.125" v="2388" actId="478"/>
          <ac:picMkLst>
            <pc:docMk/>
            <pc:sldMk cId="1181285579" sldId="2083"/>
            <ac:picMk id="16" creationId="{8F01F23A-79B5-B769-3E1B-5F525AEB795D}"/>
          </ac:picMkLst>
        </pc:picChg>
        <pc:picChg chg="add del mod">
          <ac:chgData name="정태원" userId="b83db6e7-9ffa-471f-b7f6-89d85b45c552" providerId="ADAL" clId="{7074F7B1-0BD3-4EC0-95CD-1A9BCCA199B0}" dt="2024-10-24T06:45:30.335" v="2375" actId="478"/>
          <ac:picMkLst>
            <pc:docMk/>
            <pc:sldMk cId="1181285579" sldId="2083"/>
            <ac:picMk id="19" creationId="{ABD1E6C9-79E6-0372-3D6A-8EC8B03065F7}"/>
          </ac:picMkLst>
        </pc:picChg>
        <pc:picChg chg="add del mod">
          <ac:chgData name="정태원" userId="b83db6e7-9ffa-471f-b7f6-89d85b45c552" providerId="ADAL" clId="{7074F7B1-0BD3-4EC0-95CD-1A9BCCA199B0}" dt="2024-10-24T06:45:50.001" v="2386" actId="478"/>
          <ac:picMkLst>
            <pc:docMk/>
            <pc:sldMk cId="1181285579" sldId="2083"/>
            <ac:picMk id="21" creationId="{6AA238BD-345B-2FE3-C939-16821F634042}"/>
          </ac:picMkLst>
        </pc:picChg>
        <pc:picChg chg="add mod">
          <ac:chgData name="정태원" userId="b83db6e7-9ffa-471f-b7f6-89d85b45c552" providerId="ADAL" clId="{7074F7B1-0BD3-4EC0-95CD-1A9BCCA199B0}" dt="2024-10-24T06:45:01.783" v="2370"/>
          <ac:picMkLst>
            <pc:docMk/>
            <pc:sldMk cId="1181285579" sldId="2083"/>
            <ac:picMk id="22" creationId="{8E81025A-4C2C-666F-8E90-A9D605FBF67F}"/>
          </ac:picMkLst>
        </pc:picChg>
        <pc:picChg chg="add mod">
          <ac:chgData name="정태원" userId="b83db6e7-9ffa-471f-b7f6-89d85b45c552" providerId="ADAL" clId="{7074F7B1-0BD3-4EC0-95CD-1A9BCCA199B0}" dt="2024-10-24T06:45:03.549" v="2372"/>
          <ac:picMkLst>
            <pc:docMk/>
            <pc:sldMk cId="1181285579" sldId="2083"/>
            <ac:picMk id="23" creationId="{7CB2F9C7-134E-1914-CBBF-0F945465A521}"/>
          </ac:picMkLst>
        </pc:picChg>
        <pc:picChg chg="add del mod">
          <ac:chgData name="정태원" userId="b83db6e7-9ffa-471f-b7f6-89d85b45c552" providerId="ADAL" clId="{7074F7B1-0BD3-4EC0-95CD-1A9BCCA199B0}" dt="2024-10-24T06:45:47.421" v="2384" actId="478"/>
          <ac:picMkLst>
            <pc:docMk/>
            <pc:sldMk cId="1181285579" sldId="2083"/>
            <ac:picMk id="31" creationId="{FAE9FF24-31A3-9F4B-2915-16ABDF527B75}"/>
          </ac:picMkLst>
        </pc:picChg>
        <pc:picChg chg="del mod">
          <ac:chgData name="정태원" userId="b83db6e7-9ffa-471f-b7f6-89d85b45c552" providerId="ADAL" clId="{7074F7B1-0BD3-4EC0-95CD-1A9BCCA199B0}" dt="2024-10-24T06:44:59.644" v="2367" actId="21"/>
          <ac:picMkLst>
            <pc:docMk/>
            <pc:sldMk cId="1181285579" sldId="2083"/>
            <ac:picMk id="37" creationId="{6AA238BD-345B-2FE3-C939-16821F634042}"/>
          </ac:picMkLst>
        </pc:picChg>
        <pc:picChg chg="del mod">
          <ac:chgData name="정태원" userId="b83db6e7-9ffa-471f-b7f6-89d85b45c552" providerId="ADAL" clId="{7074F7B1-0BD3-4EC0-95CD-1A9BCCA199B0}" dt="2024-10-24T06:45:01.200" v="2369" actId="21"/>
          <ac:picMkLst>
            <pc:docMk/>
            <pc:sldMk cId="1181285579" sldId="2083"/>
            <ac:picMk id="40" creationId="{8E81025A-4C2C-666F-8E90-A9D605FBF67F}"/>
          </ac:picMkLst>
        </pc:picChg>
        <pc:picChg chg="del mod">
          <ac:chgData name="정태원" userId="b83db6e7-9ffa-471f-b7f6-89d85b45c552" providerId="ADAL" clId="{7074F7B1-0BD3-4EC0-95CD-1A9BCCA199B0}" dt="2024-10-24T06:45:02.578" v="2371" actId="21"/>
          <ac:picMkLst>
            <pc:docMk/>
            <pc:sldMk cId="1181285579" sldId="2083"/>
            <ac:picMk id="43" creationId="{7CB2F9C7-134E-1914-CBBF-0F945465A521}"/>
          </ac:picMkLst>
        </pc:picChg>
        <pc:picChg chg="add del mod">
          <ac:chgData name="정태원" userId="b83db6e7-9ffa-471f-b7f6-89d85b45c552" providerId="ADAL" clId="{7074F7B1-0BD3-4EC0-95CD-1A9BCCA199B0}" dt="2024-10-24T06:45:47.421" v="2384" actId="478"/>
          <ac:picMkLst>
            <pc:docMk/>
            <pc:sldMk cId="1181285579" sldId="2083"/>
            <ac:picMk id="150" creationId="{B774D0AE-686E-247C-ED71-C2DC683B1D9A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7:02:25.464" v="2494" actId="1076"/>
        <pc:sldMkLst>
          <pc:docMk/>
          <pc:sldMk cId="4211803338" sldId="2084"/>
        </pc:sldMkLst>
        <pc:spChg chg="add del mod ord">
          <ac:chgData name="정태원" userId="b83db6e7-9ffa-471f-b7f6-89d85b45c552" providerId="ADAL" clId="{7074F7B1-0BD3-4EC0-95CD-1A9BCCA199B0}" dt="2024-10-24T06:46:32.093" v="2479"/>
          <ac:spMkLst>
            <pc:docMk/>
            <pc:sldMk cId="4211803338" sldId="2084"/>
            <ac:spMk id="6" creationId="{E5592C2E-6B2D-D012-C96B-73B6A0E1F58F}"/>
          </ac:spMkLst>
        </pc:spChg>
        <pc:spChg chg="mod">
          <ac:chgData name="정태원" userId="b83db6e7-9ffa-471f-b7f6-89d85b45c552" providerId="ADAL" clId="{7074F7B1-0BD3-4EC0-95CD-1A9BCCA199B0}" dt="2024-10-24T07:02:25.464" v="2494" actId="1076"/>
          <ac:spMkLst>
            <pc:docMk/>
            <pc:sldMk cId="4211803338" sldId="2084"/>
            <ac:spMk id="18" creationId="{FEE743BB-1473-ACA2-6EA6-4411F1CCF1D9}"/>
          </ac:spMkLst>
        </pc:spChg>
        <pc:picChg chg="add mod ord">
          <ac:chgData name="정태원" userId="b83db6e7-9ffa-471f-b7f6-89d85b45c552" providerId="ADAL" clId="{7074F7B1-0BD3-4EC0-95CD-1A9BCCA199B0}" dt="2024-10-24T06:59:14.459" v="2490" actId="700"/>
          <ac:picMkLst>
            <pc:docMk/>
            <pc:sldMk cId="4211803338" sldId="2084"/>
            <ac:picMk id="10" creationId="{6DF707A3-C780-2458-F254-BDEB1866B1E9}"/>
          </ac:picMkLst>
        </pc:picChg>
        <pc:picChg chg="del">
          <ac:chgData name="정태원" userId="b83db6e7-9ffa-471f-b7f6-89d85b45c552" providerId="ADAL" clId="{7074F7B1-0BD3-4EC0-95CD-1A9BCCA199B0}" dt="2024-10-24T06:45:55.235" v="2390" actId="21"/>
          <ac:picMkLst>
            <pc:docMk/>
            <pc:sldMk cId="4211803338" sldId="2084"/>
            <ac:picMk id="46" creationId="{6DF707A3-C780-2458-F254-BDEB1866B1E9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6:42:05.399" v="2299" actId="167"/>
        <pc:sldMkLst>
          <pc:docMk/>
          <pc:sldMk cId="444575652" sldId="2085"/>
        </pc:sldMkLst>
        <pc:spChg chg="add del mod ord">
          <ac:chgData name="정태원" userId="b83db6e7-9ffa-471f-b7f6-89d85b45c552" providerId="ADAL" clId="{7074F7B1-0BD3-4EC0-95CD-1A9BCCA199B0}" dt="2024-10-24T06:42:04.496" v="2298"/>
          <ac:spMkLst>
            <pc:docMk/>
            <pc:sldMk cId="444575652" sldId="2085"/>
            <ac:spMk id="4" creationId="{3751B2DC-2808-4360-D563-7B7A38FD1908}"/>
          </ac:spMkLst>
        </pc:spChg>
        <pc:picChg chg="add mod ord">
          <ac:chgData name="정태원" userId="b83db6e7-9ffa-471f-b7f6-89d85b45c552" providerId="ADAL" clId="{7074F7B1-0BD3-4EC0-95CD-1A9BCCA199B0}" dt="2024-10-24T06:42:05.399" v="2299" actId="167"/>
          <ac:picMkLst>
            <pc:docMk/>
            <pc:sldMk cId="444575652" sldId="2085"/>
            <ac:picMk id="7" creationId="{05114626-675F-C54A-4112-6E9352F391D8}"/>
          </ac:picMkLst>
        </pc:picChg>
        <pc:picChg chg="del mod modCrop">
          <ac:chgData name="정태원" userId="b83db6e7-9ffa-471f-b7f6-89d85b45c552" providerId="ADAL" clId="{7074F7B1-0BD3-4EC0-95CD-1A9BCCA199B0}" dt="2024-10-24T06:42:03.786" v="2297" actId="21"/>
          <ac:picMkLst>
            <pc:docMk/>
            <pc:sldMk cId="444575652" sldId="2085"/>
            <ac:picMk id="18" creationId="{05114626-675F-C54A-4112-6E9352F391D8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7:37:58.281" v="2551" actId="555"/>
        <pc:sldMkLst>
          <pc:docMk/>
          <pc:sldMk cId="4237779650" sldId="2087"/>
        </pc:sldMkLst>
        <pc:spChg chg="add del mod ord">
          <ac:chgData name="정태원" userId="b83db6e7-9ffa-471f-b7f6-89d85b45c552" providerId="ADAL" clId="{7074F7B1-0BD3-4EC0-95CD-1A9BCCA199B0}" dt="2024-10-24T07:37:50.823" v="2548"/>
          <ac:spMkLst>
            <pc:docMk/>
            <pc:sldMk cId="4237779650" sldId="2087"/>
            <ac:spMk id="4" creationId="{E0B4CBDD-C82E-BE5B-E870-EA8758B5920E}"/>
          </ac:spMkLst>
        </pc:spChg>
        <pc:spChg chg="ord">
          <ac:chgData name="정태원" userId="b83db6e7-9ffa-471f-b7f6-89d85b45c552" providerId="ADAL" clId="{7074F7B1-0BD3-4EC0-95CD-1A9BCCA199B0}" dt="2024-10-24T07:37:56.614" v="2550" actId="167"/>
          <ac:spMkLst>
            <pc:docMk/>
            <pc:sldMk cId="4237779650" sldId="2087"/>
            <ac:spMk id="47" creationId="{5712D143-E5D0-C19E-7C63-9F2BB3587702}"/>
          </ac:spMkLst>
        </pc:spChg>
        <pc:spChg chg="mod">
          <ac:chgData name="정태원" userId="b83db6e7-9ffa-471f-b7f6-89d85b45c552" providerId="ADAL" clId="{7074F7B1-0BD3-4EC0-95CD-1A9BCCA199B0}" dt="2024-10-24T07:37:58.281" v="2551" actId="555"/>
          <ac:spMkLst>
            <pc:docMk/>
            <pc:sldMk cId="4237779650" sldId="2087"/>
            <ac:spMk id="80" creationId="{001AE9CB-006B-929F-FE2A-1AE7695F50B9}"/>
          </ac:spMkLst>
        </pc:spChg>
        <pc:picChg chg="add mod ord">
          <ac:chgData name="정태원" userId="b83db6e7-9ffa-471f-b7f6-89d85b45c552" providerId="ADAL" clId="{7074F7B1-0BD3-4EC0-95CD-1A9BCCA199B0}" dt="2024-10-24T07:37:58.281" v="2551" actId="555"/>
          <ac:picMkLst>
            <pc:docMk/>
            <pc:sldMk cId="4237779650" sldId="2087"/>
            <ac:picMk id="6" creationId="{A38810D6-1AF8-0209-A215-8C122A6D843C}"/>
          </ac:picMkLst>
        </pc:picChg>
        <pc:picChg chg="del">
          <ac:chgData name="정태원" userId="b83db6e7-9ffa-471f-b7f6-89d85b45c552" providerId="ADAL" clId="{7074F7B1-0BD3-4EC0-95CD-1A9BCCA199B0}" dt="2024-10-24T07:37:30.075" v="2542" actId="21"/>
          <ac:picMkLst>
            <pc:docMk/>
            <pc:sldMk cId="4237779650" sldId="2087"/>
            <ac:picMk id="83" creationId="{EC66624E-1C32-5793-DA94-9A7EADFE3D16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24268535" sldId="2088"/>
        </pc:sldMkLst>
      </pc:sldChg>
      <pc:sldChg chg="addSp delSp modSp mod modClrScheme chgLayout">
        <pc:chgData name="정태원" userId="b83db6e7-9ffa-471f-b7f6-89d85b45c552" providerId="ADAL" clId="{7074F7B1-0BD3-4EC0-95CD-1A9BCCA199B0}" dt="2024-10-24T07:39:37.618" v="2582" actId="167"/>
        <pc:sldMkLst>
          <pc:docMk/>
          <pc:sldMk cId="864118268" sldId="2089"/>
        </pc:sldMkLst>
        <pc:spChg chg="add del mod ord">
          <ac:chgData name="정태원" userId="b83db6e7-9ffa-471f-b7f6-89d85b45c552" providerId="ADAL" clId="{7074F7B1-0BD3-4EC0-95CD-1A9BCCA199B0}" dt="2024-10-24T07:39:37.041" v="2581"/>
          <ac:spMkLst>
            <pc:docMk/>
            <pc:sldMk cId="864118268" sldId="2089"/>
            <ac:spMk id="4" creationId="{950DD156-ADD0-F640-21F7-E9306A772AB7}"/>
          </ac:spMkLst>
        </pc:spChg>
        <pc:picChg chg="add mod ord">
          <ac:chgData name="정태원" userId="b83db6e7-9ffa-471f-b7f6-89d85b45c552" providerId="ADAL" clId="{7074F7B1-0BD3-4EC0-95CD-1A9BCCA199B0}" dt="2024-10-24T07:39:37.618" v="2582" actId="167"/>
          <ac:picMkLst>
            <pc:docMk/>
            <pc:sldMk cId="864118268" sldId="2089"/>
            <ac:picMk id="6" creationId="{27A511B8-D8A8-A7BF-18BB-B6788C0AEB23}"/>
          </ac:picMkLst>
        </pc:picChg>
        <pc:picChg chg="del">
          <ac:chgData name="정태원" userId="b83db6e7-9ffa-471f-b7f6-89d85b45c552" providerId="ADAL" clId="{7074F7B1-0BD3-4EC0-95CD-1A9BCCA199B0}" dt="2024-10-24T07:39:36.130" v="2580" actId="21"/>
          <ac:picMkLst>
            <pc:docMk/>
            <pc:sldMk cId="864118268" sldId="2089"/>
            <ac:picMk id="46" creationId="{27A511B8-D8A8-A7BF-18BB-B6788C0AEB23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831871371" sldId="2090"/>
        </pc:sldMkLst>
      </pc:sldChg>
      <pc:sldChg chg="addSp delSp modSp mod ord modClrScheme chgLayout">
        <pc:chgData name="정태원" userId="b83db6e7-9ffa-471f-b7f6-89d85b45c552" providerId="ADAL" clId="{7074F7B1-0BD3-4EC0-95CD-1A9BCCA199B0}" dt="2024-10-24T03:07:07.036" v="773" actId="1076"/>
        <pc:sldMkLst>
          <pc:docMk/>
          <pc:sldMk cId="3249064285" sldId="2091"/>
        </pc:sldMkLst>
        <pc:spChg chg="mod">
          <ac:chgData name="정태원" userId="b83db6e7-9ffa-471f-b7f6-89d85b45c552" providerId="ADAL" clId="{7074F7B1-0BD3-4EC0-95CD-1A9BCCA199B0}" dt="2024-10-24T03:07:03.645" v="769" actId="1076"/>
          <ac:spMkLst>
            <pc:docMk/>
            <pc:sldMk cId="3249064285" sldId="2091"/>
            <ac:spMk id="13" creationId="{6C08F2AC-4742-5638-3245-FE72CB3539D2}"/>
          </ac:spMkLst>
        </pc:spChg>
        <pc:picChg chg="add mod ord">
          <ac:chgData name="정태원" userId="b83db6e7-9ffa-471f-b7f6-89d85b45c552" providerId="ADAL" clId="{7074F7B1-0BD3-4EC0-95CD-1A9BCCA199B0}" dt="2024-10-24T03:07:07.036" v="773" actId="1076"/>
          <ac:picMkLst>
            <pc:docMk/>
            <pc:sldMk cId="3249064285" sldId="2091"/>
            <ac:picMk id="2" creationId="{0C185845-9E12-4A37-B815-2DEAFCD6FAFF}"/>
          </ac:picMkLst>
        </pc:picChg>
        <pc:picChg chg="add mod">
          <ac:chgData name="정태원" userId="b83db6e7-9ffa-471f-b7f6-89d85b45c552" providerId="ADAL" clId="{7074F7B1-0BD3-4EC0-95CD-1A9BCCA199B0}" dt="2024-10-24T03:06:59.904" v="767"/>
          <ac:picMkLst>
            <pc:docMk/>
            <pc:sldMk cId="3249064285" sldId="2091"/>
            <ac:picMk id="3" creationId="{FEEC3D38-99ED-9C6C-E497-BA0CF61E15E0}"/>
          </ac:picMkLst>
        </pc:picChg>
        <pc:picChg chg="del mod">
          <ac:chgData name="정태원" userId="b83db6e7-9ffa-471f-b7f6-89d85b45c552" providerId="ADAL" clId="{7074F7B1-0BD3-4EC0-95CD-1A9BCCA199B0}" dt="2024-10-22T02:21:46.524" v="608" actId="478"/>
          <ac:picMkLst>
            <pc:docMk/>
            <pc:sldMk cId="3249064285" sldId="2091"/>
            <ac:picMk id="11" creationId="{278301A3-C1C6-B8FD-5AB8-9DAA4CA56060}"/>
          </ac:picMkLst>
        </pc:picChg>
        <pc:picChg chg="del">
          <ac:chgData name="정태원" userId="b83db6e7-9ffa-471f-b7f6-89d85b45c552" providerId="ADAL" clId="{7074F7B1-0BD3-4EC0-95CD-1A9BCCA199B0}" dt="2024-10-24T03:06:59.563" v="766" actId="478"/>
          <ac:picMkLst>
            <pc:docMk/>
            <pc:sldMk cId="3249064285" sldId="2091"/>
            <ac:picMk id="28" creationId="{274F295B-6BA3-C15E-B6CF-C446CF689604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613295561" sldId="2092"/>
        </pc:sldMkLst>
      </pc:sldChg>
      <pc:sldChg chg="addSp delSp modSp mod modClrScheme chgLayout">
        <pc:chgData name="정태원" userId="b83db6e7-9ffa-471f-b7f6-89d85b45c552" providerId="ADAL" clId="{7074F7B1-0BD3-4EC0-95CD-1A9BCCA199B0}" dt="2024-10-24T07:41:04.960" v="2610"/>
        <pc:sldMkLst>
          <pc:docMk/>
          <pc:sldMk cId="3351564742" sldId="2093"/>
        </pc:sldMkLst>
        <pc:spChg chg="add del mod ord">
          <ac:chgData name="정태원" userId="b83db6e7-9ffa-471f-b7f6-89d85b45c552" providerId="ADAL" clId="{7074F7B1-0BD3-4EC0-95CD-1A9BCCA199B0}" dt="2024-10-24T07:41:01.487" v="2604"/>
          <ac:spMkLst>
            <pc:docMk/>
            <pc:sldMk cId="3351564742" sldId="2093"/>
            <ac:spMk id="3" creationId="{AAF9CF7B-A91A-C74F-CA43-777B1270C15D}"/>
          </ac:spMkLst>
        </pc:spChg>
        <pc:spChg chg="add del mod ord">
          <ac:chgData name="정태원" userId="b83db6e7-9ffa-471f-b7f6-89d85b45c552" providerId="ADAL" clId="{7074F7B1-0BD3-4EC0-95CD-1A9BCCA199B0}" dt="2024-10-24T07:41:02.768" v="2606"/>
          <ac:spMkLst>
            <pc:docMk/>
            <pc:sldMk cId="3351564742" sldId="2093"/>
            <ac:spMk id="4" creationId="{673BC79E-3109-9B1F-736A-59373D26222C}"/>
          </ac:spMkLst>
        </pc:spChg>
        <pc:spChg chg="add del mod ord">
          <ac:chgData name="정태원" userId="b83db6e7-9ffa-471f-b7f6-89d85b45c552" providerId="ADAL" clId="{7074F7B1-0BD3-4EC0-95CD-1A9BCCA199B0}" dt="2024-10-24T07:41:03.888" v="2608"/>
          <ac:spMkLst>
            <pc:docMk/>
            <pc:sldMk cId="3351564742" sldId="2093"/>
            <ac:spMk id="5" creationId="{0ADA8843-4CAC-BD47-3398-1AEA82AB5591}"/>
          </ac:spMkLst>
        </pc:spChg>
        <pc:spChg chg="add del mod ord">
          <ac:chgData name="정태원" userId="b83db6e7-9ffa-471f-b7f6-89d85b45c552" providerId="ADAL" clId="{7074F7B1-0BD3-4EC0-95CD-1A9BCCA199B0}" dt="2024-10-24T07:41:04.960" v="2610"/>
          <ac:spMkLst>
            <pc:docMk/>
            <pc:sldMk cId="3351564742" sldId="2093"/>
            <ac:spMk id="6" creationId="{789F1B1E-EE52-74E0-21D1-77F0BA78FFB4}"/>
          </ac:spMkLst>
        </pc:spChg>
        <pc:picChg chg="add mod">
          <ac:chgData name="정태원" userId="b83db6e7-9ffa-471f-b7f6-89d85b45c552" providerId="ADAL" clId="{7074F7B1-0BD3-4EC0-95CD-1A9BCCA199B0}" dt="2024-10-24T07:41:01.487" v="2604"/>
          <ac:picMkLst>
            <pc:docMk/>
            <pc:sldMk cId="3351564742" sldId="2093"/>
            <ac:picMk id="7" creationId="{E8855270-5882-E3D9-5EA8-E570E3A5D4B7}"/>
          </ac:picMkLst>
        </pc:picChg>
        <pc:picChg chg="add mod">
          <ac:chgData name="정태원" userId="b83db6e7-9ffa-471f-b7f6-89d85b45c552" providerId="ADAL" clId="{7074F7B1-0BD3-4EC0-95CD-1A9BCCA199B0}" dt="2024-10-24T07:41:02.768" v="2606"/>
          <ac:picMkLst>
            <pc:docMk/>
            <pc:sldMk cId="3351564742" sldId="2093"/>
            <ac:picMk id="9" creationId="{667D43D1-4439-5643-CB45-0B2EDD81BFFA}"/>
          </ac:picMkLst>
        </pc:picChg>
        <pc:picChg chg="add mod">
          <ac:chgData name="정태원" userId="b83db6e7-9ffa-471f-b7f6-89d85b45c552" providerId="ADAL" clId="{7074F7B1-0BD3-4EC0-95CD-1A9BCCA199B0}" dt="2024-10-24T07:41:03.888" v="2608"/>
          <ac:picMkLst>
            <pc:docMk/>
            <pc:sldMk cId="3351564742" sldId="2093"/>
            <ac:picMk id="14" creationId="{193FBE18-01CF-C0DB-C4C3-B499B5B22427}"/>
          </ac:picMkLst>
        </pc:picChg>
        <pc:picChg chg="add mod">
          <ac:chgData name="정태원" userId="b83db6e7-9ffa-471f-b7f6-89d85b45c552" providerId="ADAL" clId="{7074F7B1-0BD3-4EC0-95CD-1A9BCCA199B0}" dt="2024-10-24T07:41:04.960" v="2610"/>
          <ac:picMkLst>
            <pc:docMk/>
            <pc:sldMk cId="3351564742" sldId="2093"/>
            <ac:picMk id="15" creationId="{2EA58874-0839-9F3A-A3D9-9EC899E1F954}"/>
          </ac:picMkLst>
        </pc:picChg>
        <pc:picChg chg="del mod">
          <ac:chgData name="정태원" userId="b83db6e7-9ffa-471f-b7f6-89d85b45c552" providerId="ADAL" clId="{7074F7B1-0BD3-4EC0-95CD-1A9BCCA199B0}" dt="2024-10-24T07:41:00.768" v="2603" actId="21"/>
          <ac:picMkLst>
            <pc:docMk/>
            <pc:sldMk cId="3351564742" sldId="2093"/>
            <ac:picMk id="55" creationId="{E8855270-5882-E3D9-5EA8-E570E3A5D4B7}"/>
          </ac:picMkLst>
        </pc:picChg>
        <pc:picChg chg="del mod">
          <ac:chgData name="정태원" userId="b83db6e7-9ffa-471f-b7f6-89d85b45c552" providerId="ADAL" clId="{7074F7B1-0BD3-4EC0-95CD-1A9BCCA199B0}" dt="2024-10-24T07:41:02.226" v="2605" actId="21"/>
          <ac:picMkLst>
            <pc:docMk/>
            <pc:sldMk cId="3351564742" sldId="2093"/>
            <ac:picMk id="58" creationId="{667D43D1-4439-5643-CB45-0B2EDD81BFFA}"/>
          </ac:picMkLst>
        </pc:picChg>
        <pc:picChg chg="del mod">
          <ac:chgData name="정태원" userId="b83db6e7-9ffa-471f-b7f6-89d85b45c552" providerId="ADAL" clId="{7074F7B1-0BD3-4EC0-95CD-1A9BCCA199B0}" dt="2024-10-24T07:41:03.333" v="2607" actId="21"/>
          <ac:picMkLst>
            <pc:docMk/>
            <pc:sldMk cId="3351564742" sldId="2093"/>
            <ac:picMk id="60" creationId="{193FBE18-01CF-C0DB-C4C3-B499B5B22427}"/>
          </ac:picMkLst>
        </pc:picChg>
        <pc:picChg chg="del mod">
          <ac:chgData name="정태원" userId="b83db6e7-9ffa-471f-b7f6-89d85b45c552" providerId="ADAL" clId="{7074F7B1-0BD3-4EC0-95CD-1A9BCCA199B0}" dt="2024-10-24T07:41:04.470" v="2609" actId="21"/>
          <ac:picMkLst>
            <pc:docMk/>
            <pc:sldMk cId="3351564742" sldId="2093"/>
            <ac:picMk id="62" creationId="{2EA58874-0839-9F3A-A3D9-9EC899E1F954}"/>
          </ac:picMkLst>
        </pc:picChg>
      </pc:sldChg>
      <pc:sldChg chg="modSp 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463055621" sldId="2094"/>
        </pc:sldMkLst>
        <pc:spChg chg="mod">
          <ac:chgData name="정태원" userId="b83db6e7-9ffa-471f-b7f6-89d85b45c552" providerId="ADAL" clId="{7074F7B1-0BD3-4EC0-95CD-1A9BCCA199B0}" dt="2024-10-17T02:24:19.218" v="125" actId="1036"/>
          <ac:spMkLst>
            <pc:docMk/>
            <pc:sldMk cId="2463055621" sldId="2094"/>
            <ac:spMk id="36" creationId="{BA630E00-9C37-2EF5-14A0-D3FCC5396DB1}"/>
          </ac:spMkLst>
        </pc:sp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31839920" sldId="2095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681009038" sldId="2096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020342213" sldId="2097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828923975" sldId="2098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900598339" sldId="2099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311648444" sldId="2100"/>
        </pc:sldMkLst>
      </pc:sldChg>
      <pc:sldChg chg="addSp delSp modSp mod modClrScheme chgLayout">
        <pc:chgData name="정태원" userId="b83db6e7-9ffa-471f-b7f6-89d85b45c552" providerId="ADAL" clId="{7074F7B1-0BD3-4EC0-95CD-1A9BCCA199B0}" dt="2024-10-24T07:41:54.005" v="2628"/>
        <pc:sldMkLst>
          <pc:docMk/>
          <pc:sldMk cId="1629771922" sldId="2101"/>
        </pc:sldMkLst>
        <pc:spChg chg="add del mod ord">
          <ac:chgData name="정태원" userId="b83db6e7-9ffa-471f-b7f6-89d85b45c552" providerId="ADAL" clId="{7074F7B1-0BD3-4EC0-95CD-1A9BCCA199B0}" dt="2024-10-24T07:41:51.926" v="2626"/>
          <ac:spMkLst>
            <pc:docMk/>
            <pc:sldMk cId="1629771922" sldId="2101"/>
            <ac:spMk id="5" creationId="{87D99A1A-6B87-8133-9A17-C4A46BF6F682}"/>
          </ac:spMkLst>
        </pc:spChg>
        <pc:spChg chg="mod">
          <ac:chgData name="정태원" userId="b83db6e7-9ffa-471f-b7f6-89d85b45c552" providerId="ADAL" clId="{7074F7B1-0BD3-4EC0-95CD-1A9BCCA199B0}" dt="2024-10-17T02:24:52.020" v="126" actId="692"/>
          <ac:spMkLst>
            <pc:docMk/>
            <pc:sldMk cId="1629771922" sldId="2101"/>
            <ac:spMk id="9" creationId="{D0020DA6-F4A5-D026-AC66-EF75380A6AFB}"/>
          </ac:spMkLst>
        </pc:spChg>
        <pc:spChg chg="add del mod ord">
          <ac:chgData name="정태원" userId="b83db6e7-9ffa-471f-b7f6-89d85b45c552" providerId="ADAL" clId="{7074F7B1-0BD3-4EC0-95CD-1A9BCCA199B0}" dt="2024-10-24T07:41:54.005" v="2628"/>
          <ac:spMkLst>
            <pc:docMk/>
            <pc:sldMk cId="1629771922" sldId="2101"/>
            <ac:spMk id="15" creationId="{B7D0F096-0E15-A7E0-C334-D271484B81D3}"/>
          </ac:spMkLst>
        </pc:spChg>
        <pc:spChg chg="mod">
          <ac:chgData name="정태원" userId="b83db6e7-9ffa-471f-b7f6-89d85b45c552" providerId="ADAL" clId="{7074F7B1-0BD3-4EC0-95CD-1A9BCCA199B0}" dt="2024-10-17T02:24:52.020" v="126" actId="692"/>
          <ac:spMkLst>
            <pc:docMk/>
            <pc:sldMk cId="1629771922" sldId="2101"/>
            <ac:spMk id="25" creationId="{50DDD75A-057E-C7C6-21DF-B415223A5656}"/>
          </ac:spMkLst>
        </pc:spChg>
        <pc:picChg chg="add mod">
          <ac:chgData name="정태원" userId="b83db6e7-9ffa-471f-b7f6-89d85b45c552" providerId="ADAL" clId="{7074F7B1-0BD3-4EC0-95CD-1A9BCCA199B0}" dt="2024-10-24T07:41:45.671" v="2622" actId="571"/>
          <ac:picMkLst>
            <pc:docMk/>
            <pc:sldMk cId="1629771922" sldId="2101"/>
            <ac:picMk id="3" creationId="{E106EE9C-8A91-3E63-723A-B79BB4FCB671}"/>
          </ac:picMkLst>
        </pc:picChg>
        <pc:picChg chg="add mod">
          <ac:chgData name="정태원" userId="b83db6e7-9ffa-471f-b7f6-89d85b45c552" providerId="ADAL" clId="{7074F7B1-0BD3-4EC0-95CD-1A9BCCA199B0}" dt="2024-10-24T07:41:45.671" v="2622" actId="571"/>
          <ac:picMkLst>
            <pc:docMk/>
            <pc:sldMk cId="1629771922" sldId="2101"/>
            <ac:picMk id="4" creationId="{F2CCE6E4-2BD8-EC29-A43A-9580E3BAD7A2}"/>
          </ac:picMkLst>
        </pc:picChg>
        <pc:picChg chg="add mod">
          <ac:chgData name="정태원" userId="b83db6e7-9ffa-471f-b7f6-89d85b45c552" providerId="ADAL" clId="{7074F7B1-0BD3-4EC0-95CD-1A9BCCA199B0}" dt="2024-10-24T07:41:51.926" v="2626"/>
          <ac:picMkLst>
            <pc:docMk/>
            <pc:sldMk cId="1629771922" sldId="2101"/>
            <ac:picMk id="16" creationId="{E45B2D61-C066-A0B7-6767-B626500986C6}"/>
          </ac:picMkLst>
        </pc:picChg>
        <pc:picChg chg="add mod">
          <ac:chgData name="정태원" userId="b83db6e7-9ffa-471f-b7f6-89d85b45c552" providerId="ADAL" clId="{7074F7B1-0BD3-4EC0-95CD-1A9BCCA199B0}" dt="2024-10-24T07:41:54.005" v="2628"/>
          <ac:picMkLst>
            <pc:docMk/>
            <pc:sldMk cId="1629771922" sldId="2101"/>
            <ac:picMk id="17" creationId="{1389C512-C587-D22F-64B0-A470FA2DA96A}"/>
          </ac:picMkLst>
        </pc:picChg>
        <pc:picChg chg="del mod">
          <ac:chgData name="정태원" userId="b83db6e7-9ffa-471f-b7f6-89d85b45c552" providerId="ADAL" clId="{7074F7B1-0BD3-4EC0-95CD-1A9BCCA199B0}" dt="2024-10-24T07:41:53.507" v="2627" actId="21"/>
          <ac:picMkLst>
            <pc:docMk/>
            <pc:sldMk cId="1629771922" sldId="2101"/>
            <ac:picMk id="20" creationId="{1389C512-C587-D22F-64B0-A470FA2DA96A}"/>
          </ac:picMkLst>
        </pc:picChg>
        <pc:picChg chg="del mod">
          <ac:chgData name="정태원" userId="b83db6e7-9ffa-471f-b7f6-89d85b45c552" providerId="ADAL" clId="{7074F7B1-0BD3-4EC0-95CD-1A9BCCA199B0}" dt="2024-10-24T07:41:51.373" v="2625" actId="21"/>
          <ac:picMkLst>
            <pc:docMk/>
            <pc:sldMk cId="1629771922" sldId="2101"/>
            <ac:picMk id="34" creationId="{E45B2D61-C066-A0B7-6767-B626500986C6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7:43:08.184" v="2658" actId="1076"/>
        <pc:sldMkLst>
          <pc:docMk/>
          <pc:sldMk cId="3992427248" sldId="2102"/>
        </pc:sldMkLst>
        <pc:spChg chg="add del mod ord">
          <ac:chgData name="정태원" userId="b83db6e7-9ffa-471f-b7f6-89d85b45c552" providerId="ADAL" clId="{7074F7B1-0BD3-4EC0-95CD-1A9BCCA199B0}" dt="2024-10-24T07:42:52.256" v="2652"/>
          <ac:spMkLst>
            <pc:docMk/>
            <pc:sldMk cId="3992427248" sldId="2102"/>
            <ac:spMk id="3" creationId="{E5731BEA-510E-3AD4-98E4-00530D7FFD4C}"/>
          </ac:spMkLst>
        </pc:spChg>
        <pc:spChg chg="add del mod ord">
          <ac:chgData name="정태원" userId="b83db6e7-9ffa-471f-b7f6-89d85b45c552" providerId="ADAL" clId="{7074F7B1-0BD3-4EC0-95CD-1A9BCCA199B0}" dt="2024-10-24T07:42:53.878" v="2654"/>
          <ac:spMkLst>
            <pc:docMk/>
            <pc:sldMk cId="3992427248" sldId="2102"/>
            <ac:spMk id="4" creationId="{532D3E47-49FF-F08A-4FEA-5BF4E9502497}"/>
          </ac:spMkLst>
        </pc:spChg>
        <pc:spChg chg="ord">
          <ac:chgData name="정태원" userId="b83db6e7-9ffa-471f-b7f6-89d85b45c552" providerId="ADAL" clId="{7074F7B1-0BD3-4EC0-95CD-1A9BCCA199B0}" dt="2024-10-24T07:42:59.458" v="2655" actId="167"/>
          <ac:spMkLst>
            <pc:docMk/>
            <pc:sldMk cId="3992427248" sldId="2102"/>
            <ac:spMk id="7" creationId="{1A86E970-3BDA-CA67-2F5C-0E4EBD748E71}"/>
          </ac:spMkLst>
        </pc:spChg>
        <pc:spChg chg="ord">
          <ac:chgData name="정태원" userId="b83db6e7-9ffa-471f-b7f6-89d85b45c552" providerId="ADAL" clId="{7074F7B1-0BD3-4EC0-95CD-1A9BCCA199B0}" dt="2024-10-24T07:43:01.478" v="2656" actId="167"/>
          <ac:spMkLst>
            <pc:docMk/>
            <pc:sldMk cId="3992427248" sldId="2102"/>
            <ac:spMk id="16" creationId="{9CB03D38-A7A3-41A8-44CB-A742E356C313}"/>
          </ac:spMkLst>
        </pc:spChg>
        <pc:picChg chg="add mod ord">
          <ac:chgData name="정태원" userId="b83db6e7-9ffa-471f-b7f6-89d85b45c552" providerId="ADAL" clId="{7074F7B1-0BD3-4EC0-95CD-1A9BCCA199B0}" dt="2024-10-24T07:42:59.458" v="2655" actId="167"/>
          <ac:picMkLst>
            <pc:docMk/>
            <pc:sldMk cId="3992427248" sldId="2102"/>
            <ac:picMk id="5" creationId="{3176329E-AEF0-76C5-E2ED-FFA36B77CAD0}"/>
          </ac:picMkLst>
        </pc:picChg>
        <pc:picChg chg="add mod ord">
          <ac:chgData name="정태원" userId="b83db6e7-9ffa-471f-b7f6-89d85b45c552" providerId="ADAL" clId="{7074F7B1-0BD3-4EC0-95CD-1A9BCCA199B0}" dt="2024-10-24T07:43:08.184" v="2658" actId="1076"/>
          <ac:picMkLst>
            <pc:docMk/>
            <pc:sldMk cId="3992427248" sldId="2102"/>
            <ac:picMk id="6" creationId="{639FDEA1-D8BA-9B53-21B1-72C96B245541}"/>
          </ac:picMkLst>
        </pc:picChg>
        <pc:picChg chg="add del mod">
          <ac:chgData name="정태원" userId="b83db6e7-9ffa-471f-b7f6-89d85b45c552" providerId="ADAL" clId="{7074F7B1-0BD3-4EC0-95CD-1A9BCCA199B0}" dt="2024-10-24T07:42:49.474" v="2651" actId="21"/>
          <ac:picMkLst>
            <pc:docMk/>
            <pc:sldMk cId="3992427248" sldId="2102"/>
            <ac:picMk id="20" creationId="{3176329E-AEF0-76C5-E2ED-FFA36B77CAD0}"/>
          </ac:picMkLst>
        </pc:picChg>
        <pc:picChg chg="add del mod">
          <ac:chgData name="정태원" userId="b83db6e7-9ffa-471f-b7f6-89d85b45c552" providerId="ADAL" clId="{7074F7B1-0BD3-4EC0-95CD-1A9BCCA199B0}" dt="2024-10-24T07:42:53.210" v="2653" actId="21"/>
          <ac:picMkLst>
            <pc:docMk/>
            <pc:sldMk cId="3992427248" sldId="2102"/>
            <ac:picMk id="21" creationId="{639FDEA1-D8BA-9B53-21B1-72C96B245541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164362084" sldId="2103"/>
        </pc:sldMkLst>
        <pc:spChg chg="add del mod">
          <ac:chgData name="정태원" userId="b83db6e7-9ffa-471f-b7f6-89d85b45c552" providerId="ADAL" clId="{7074F7B1-0BD3-4EC0-95CD-1A9BCCA199B0}" dt="2024-10-17T02:26:07.434" v="156" actId="478"/>
          <ac:spMkLst>
            <pc:docMk/>
            <pc:sldMk cId="1164362084" sldId="2103"/>
            <ac:spMk id="3" creationId="{8B47E4AE-5F6B-7176-D58F-6A24CF7B827A}"/>
          </ac:spMkLst>
        </pc:spChg>
        <pc:spChg chg="del">
          <ac:chgData name="정태원" userId="b83db6e7-9ffa-471f-b7f6-89d85b45c552" providerId="ADAL" clId="{7074F7B1-0BD3-4EC0-95CD-1A9BCCA199B0}" dt="2024-10-17T02:25:23.486" v="137" actId="478"/>
          <ac:spMkLst>
            <pc:docMk/>
            <pc:sldMk cId="1164362084" sldId="2103"/>
            <ac:spMk id="20" creationId="{C1CC248A-7093-DB30-2185-71A8C7A621F5}"/>
          </ac:spMkLst>
        </pc:spChg>
        <pc:spChg chg="del">
          <ac:chgData name="정태원" userId="b83db6e7-9ffa-471f-b7f6-89d85b45c552" providerId="ADAL" clId="{7074F7B1-0BD3-4EC0-95CD-1A9BCCA199B0}" dt="2024-10-17T02:25:22.409" v="136" actId="478"/>
          <ac:spMkLst>
            <pc:docMk/>
            <pc:sldMk cId="1164362084" sldId="2103"/>
            <ac:spMk id="23" creationId="{7A43A784-10BC-8C04-7F25-018BD2AF7ACD}"/>
          </ac:spMkLst>
        </pc:spChg>
        <pc:spChg chg="mod ord">
          <ac:chgData name="정태원" userId="b83db6e7-9ffa-471f-b7f6-89d85b45c552" providerId="ADAL" clId="{7074F7B1-0BD3-4EC0-95CD-1A9BCCA199B0}" dt="2024-10-17T02:25:20.895" v="135" actId="167"/>
          <ac:spMkLst>
            <pc:docMk/>
            <pc:sldMk cId="1164362084" sldId="2103"/>
            <ac:spMk id="26" creationId="{E49C1775-9C9F-BC36-333E-F71FB06730DC}"/>
          </ac:spMkLst>
        </pc:spChg>
        <pc:spChg chg="mod">
          <ac:chgData name="정태원" userId="b83db6e7-9ffa-471f-b7f6-89d85b45c552" providerId="ADAL" clId="{7074F7B1-0BD3-4EC0-95CD-1A9BCCA199B0}" dt="2024-10-17T02:26:24.484" v="158" actId="207"/>
          <ac:spMkLst>
            <pc:docMk/>
            <pc:sldMk cId="1164362084" sldId="2103"/>
            <ac:spMk id="39" creationId="{D838FA17-2E84-7945-21FF-87AA6FA24427}"/>
          </ac:spMkLst>
        </pc:spChg>
        <pc:spChg chg="mod">
          <ac:chgData name="정태원" userId="b83db6e7-9ffa-471f-b7f6-89d85b45c552" providerId="ADAL" clId="{7074F7B1-0BD3-4EC0-95CD-1A9BCCA199B0}" dt="2024-10-17T02:26:24.484" v="158" actId="207"/>
          <ac:spMkLst>
            <pc:docMk/>
            <pc:sldMk cId="1164362084" sldId="2103"/>
            <ac:spMk id="40" creationId="{FF71A766-C261-52C0-AB87-EA2BF5D8704D}"/>
          </ac:spMkLst>
        </pc:spChg>
        <pc:spChg chg="mod">
          <ac:chgData name="정태원" userId="b83db6e7-9ffa-471f-b7f6-89d85b45c552" providerId="ADAL" clId="{7074F7B1-0BD3-4EC0-95CD-1A9BCCA199B0}" dt="2024-10-17T02:25:05.463" v="130"/>
          <ac:spMkLst>
            <pc:docMk/>
            <pc:sldMk cId="1164362084" sldId="2103"/>
            <ac:spMk id="42" creationId="{169F318E-9617-7352-3F0B-5B80E4BC05F0}"/>
          </ac:spMkLst>
        </pc:spChg>
        <pc:spChg chg="mod">
          <ac:chgData name="정태원" userId="b83db6e7-9ffa-471f-b7f6-89d85b45c552" providerId="ADAL" clId="{7074F7B1-0BD3-4EC0-95CD-1A9BCCA199B0}" dt="2024-10-17T02:25:32.620" v="141"/>
          <ac:spMkLst>
            <pc:docMk/>
            <pc:sldMk cId="1164362084" sldId="2103"/>
            <ac:spMk id="45" creationId="{7729AE2F-6C34-D8C2-9725-D88D4B3970BD}"/>
          </ac:spMkLst>
        </pc:spChg>
        <pc:spChg chg="mod">
          <ac:chgData name="정태원" userId="b83db6e7-9ffa-471f-b7f6-89d85b45c552" providerId="ADAL" clId="{7074F7B1-0BD3-4EC0-95CD-1A9BCCA199B0}" dt="2024-10-17T02:25:38.180" v="143"/>
          <ac:spMkLst>
            <pc:docMk/>
            <pc:sldMk cId="1164362084" sldId="2103"/>
            <ac:spMk id="47" creationId="{9DEF9563-4AF2-BF8B-44E7-A3CA28905BF5}"/>
          </ac:spMkLst>
        </pc:spChg>
        <pc:spChg chg="mod">
          <ac:chgData name="정태원" userId="b83db6e7-9ffa-471f-b7f6-89d85b45c552" providerId="ADAL" clId="{7074F7B1-0BD3-4EC0-95CD-1A9BCCA199B0}" dt="2024-10-17T02:25:29.956" v="139"/>
          <ac:spMkLst>
            <pc:docMk/>
            <pc:sldMk cId="1164362084" sldId="2103"/>
            <ac:spMk id="49" creationId="{9D66410B-2421-692C-15B0-66C58E147618}"/>
          </ac:spMkLst>
        </pc:spChg>
        <pc:spChg chg="mod">
          <ac:chgData name="정태원" userId="b83db6e7-9ffa-471f-b7f6-89d85b45c552" providerId="ADAL" clId="{7074F7B1-0BD3-4EC0-95CD-1A9BCCA199B0}" dt="2024-10-17T02:25:55.544" v="149"/>
          <ac:spMkLst>
            <pc:docMk/>
            <pc:sldMk cId="1164362084" sldId="2103"/>
            <ac:spMk id="60" creationId="{36213732-E901-B901-6ABE-0D00A5C2AB0B}"/>
          </ac:spMkLst>
        </pc:spChg>
        <pc:spChg chg="mod">
          <ac:chgData name="정태원" userId="b83db6e7-9ffa-471f-b7f6-89d85b45c552" providerId="ADAL" clId="{7074F7B1-0BD3-4EC0-95CD-1A9BCCA199B0}" dt="2024-10-17T02:26:05.542" v="155"/>
          <ac:spMkLst>
            <pc:docMk/>
            <pc:sldMk cId="1164362084" sldId="2103"/>
            <ac:spMk id="62" creationId="{AA40ADEF-B194-F0A1-D9EC-FA1297F15D92}"/>
          </ac:spMkLst>
        </pc:spChg>
        <pc:spChg chg="mod">
          <ac:chgData name="정태원" userId="b83db6e7-9ffa-471f-b7f6-89d85b45c552" providerId="ADAL" clId="{7074F7B1-0BD3-4EC0-95CD-1A9BCCA199B0}" dt="2024-10-17T02:25:59.022" v="151"/>
          <ac:spMkLst>
            <pc:docMk/>
            <pc:sldMk cId="1164362084" sldId="2103"/>
            <ac:spMk id="68" creationId="{1F607624-73AE-DFA8-92CD-761536C026C6}"/>
          </ac:spMkLst>
        </pc:spChg>
        <pc:spChg chg="mod">
          <ac:chgData name="정태원" userId="b83db6e7-9ffa-471f-b7f6-89d85b45c552" providerId="ADAL" clId="{7074F7B1-0BD3-4EC0-95CD-1A9BCCA199B0}" dt="2024-10-17T02:26:02.815" v="153"/>
          <ac:spMkLst>
            <pc:docMk/>
            <pc:sldMk cId="1164362084" sldId="2103"/>
            <ac:spMk id="70" creationId="{56673E0F-3CB3-1C78-BBE2-ED0BA8BB5BC1}"/>
          </ac:spMkLst>
        </pc:spChg>
      </pc:sldChg>
      <pc:sldChg chg="addSp delSp modSp mod modClrScheme chgLayout">
        <pc:chgData name="정태원" userId="b83db6e7-9ffa-471f-b7f6-89d85b45c552" providerId="ADAL" clId="{7074F7B1-0BD3-4EC0-95CD-1A9BCCA199B0}" dt="2024-10-24T07:43:58.337" v="2672"/>
        <pc:sldMkLst>
          <pc:docMk/>
          <pc:sldMk cId="4094092944" sldId="2104"/>
        </pc:sldMkLst>
        <pc:spChg chg="add del mod ord">
          <ac:chgData name="정태원" userId="b83db6e7-9ffa-471f-b7f6-89d85b45c552" providerId="ADAL" clId="{7074F7B1-0BD3-4EC0-95CD-1A9BCCA199B0}" dt="2024-10-24T07:43:54.258" v="2670"/>
          <ac:spMkLst>
            <pc:docMk/>
            <pc:sldMk cId="4094092944" sldId="2104"/>
            <ac:spMk id="3" creationId="{3407CFAE-B5E2-7CAD-4BC6-DCE956C693B9}"/>
          </ac:spMkLst>
        </pc:spChg>
        <pc:spChg chg="add del mod ord">
          <ac:chgData name="정태원" userId="b83db6e7-9ffa-471f-b7f6-89d85b45c552" providerId="ADAL" clId="{7074F7B1-0BD3-4EC0-95CD-1A9BCCA199B0}" dt="2024-10-24T07:43:58.337" v="2672"/>
          <ac:spMkLst>
            <pc:docMk/>
            <pc:sldMk cId="4094092944" sldId="2104"/>
            <ac:spMk id="4" creationId="{B9E961DF-F364-ED99-2BB7-4F0C08F199CC}"/>
          </ac:spMkLst>
        </pc:spChg>
        <pc:spChg chg="mod topLvl">
          <ac:chgData name="정태원" userId="b83db6e7-9ffa-471f-b7f6-89d85b45c552" providerId="ADAL" clId="{7074F7B1-0BD3-4EC0-95CD-1A9BCCA199B0}" dt="2024-10-24T07:43:15.779" v="2659" actId="165"/>
          <ac:spMkLst>
            <pc:docMk/>
            <pc:sldMk cId="4094092944" sldId="2104"/>
            <ac:spMk id="7" creationId="{B7A3E9B4-B09C-DEEA-633F-D6393A3F0EA4}"/>
          </ac:spMkLst>
        </pc:spChg>
        <pc:spChg chg="mod topLvl">
          <ac:chgData name="정태원" userId="b83db6e7-9ffa-471f-b7f6-89d85b45c552" providerId="ADAL" clId="{7074F7B1-0BD3-4EC0-95CD-1A9BCCA199B0}" dt="2024-10-24T07:43:15.779" v="2659" actId="165"/>
          <ac:spMkLst>
            <pc:docMk/>
            <pc:sldMk cId="4094092944" sldId="2104"/>
            <ac:spMk id="9" creationId="{F1308BC9-D5D8-419E-6EFD-0C6B59EEF68E}"/>
          </ac:spMkLst>
        </pc:spChg>
        <pc:spChg chg="mod topLvl">
          <ac:chgData name="정태원" userId="b83db6e7-9ffa-471f-b7f6-89d85b45c552" providerId="ADAL" clId="{7074F7B1-0BD3-4EC0-95CD-1A9BCCA199B0}" dt="2024-10-24T07:43:15.779" v="2659" actId="165"/>
          <ac:spMkLst>
            <pc:docMk/>
            <pc:sldMk cId="4094092944" sldId="2104"/>
            <ac:spMk id="19" creationId="{B16C2E07-4057-2265-6A9C-7B65508369A1}"/>
          </ac:spMkLst>
        </pc:spChg>
        <pc:spChg chg="mod topLvl">
          <ac:chgData name="정태원" userId="b83db6e7-9ffa-471f-b7f6-89d85b45c552" providerId="ADAL" clId="{7074F7B1-0BD3-4EC0-95CD-1A9BCCA199B0}" dt="2024-10-24T07:43:15.779" v="2659" actId="165"/>
          <ac:spMkLst>
            <pc:docMk/>
            <pc:sldMk cId="4094092944" sldId="2104"/>
            <ac:spMk id="22" creationId="{2E5A9710-8352-501E-52B1-8C18B7295488}"/>
          </ac:spMkLst>
        </pc:spChg>
        <pc:spChg chg="mod topLvl">
          <ac:chgData name="정태원" userId="b83db6e7-9ffa-471f-b7f6-89d85b45c552" providerId="ADAL" clId="{7074F7B1-0BD3-4EC0-95CD-1A9BCCA199B0}" dt="2024-10-24T07:43:15.779" v="2659" actId="165"/>
          <ac:spMkLst>
            <pc:docMk/>
            <pc:sldMk cId="4094092944" sldId="2104"/>
            <ac:spMk id="25" creationId="{B2715AD8-9611-B09E-6E05-980C4F4D8415}"/>
          </ac:spMkLst>
        </pc:spChg>
        <pc:spChg chg="mod topLvl">
          <ac:chgData name="정태원" userId="b83db6e7-9ffa-471f-b7f6-89d85b45c552" providerId="ADAL" clId="{7074F7B1-0BD3-4EC0-95CD-1A9BCCA199B0}" dt="2024-10-24T07:43:15.779" v="2659" actId="165"/>
          <ac:spMkLst>
            <pc:docMk/>
            <pc:sldMk cId="4094092944" sldId="2104"/>
            <ac:spMk id="26" creationId="{945A0731-4CAA-3514-3156-E25457CE7846}"/>
          </ac:spMkLst>
        </pc:spChg>
        <pc:grpChg chg="del">
          <ac:chgData name="정태원" userId="b83db6e7-9ffa-471f-b7f6-89d85b45c552" providerId="ADAL" clId="{7074F7B1-0BD3-4EC0-95CD-1A9BCCA199B0}" dt="2024-10-24T07:43:15.779" v="2659" actId="165"/>
          <ac:grpSpMkLst>
            <pc:docMk/>
            <pc:sldMk cId="4094092944" sldId="2104"/>
            <ac:grpSpMk id="37" creationId="{CC900CFE-BAE7-7E22-00EB-218F84A5773D}"/>
          </ac:grpSpMkLst>
        </pc:grpChg>
        <pc:picChg chg="add mod">
          <ac:chgData name="정태원" userId="b83db6e7-9ffa-471f-b7f6-89d85b45c552" providerId="ADAL" clId="{7074F7B1-0BD3-4EC0-95CD-1A9BCCA199B0}" dt="2024-10-24T07:43:54.258" v="2670"/>
          <ac:picMkLst>
            <pc:docMk/>
            <pc:sldMk cId="4094092944" sldId="2104"/>
            <ac:picMk id="5" creationId="{8BCC7DF6-FFD5-CDCC-6F5D-05B3011E90A9}"/>
          </ac:picMkLst>
        </pc:picChg>
        <pc:picChg chg="add mod">
          <ac:chgData name="정태원" userId="b83db6e7-9ffa-471f-b7f6-89d85b45c552" providerId="ADAL" clId="{7074F7B1-0BD3-4EC0-95CD-1A9BCCA199B0}" dt="2024-10-24T07:43:58.337" v="2672"/>
          <ac:picMkLst>
            <pc:docMk/>
            <pc:sldMk cId="4094092944" sldId="2104"/>
            <ac:picMk id="6" creationId="{9341642E-BC95-C64B-EDE6-529F3F034FC0}"/>
          </ac:picMkLst>
        </pc:picChg>
        <pc:picChg chg="mod topLvl">
          <ac:chgData name="정태원" userId="b83db6e7-9ffa-471f-b7f6-89d85b45c552" providerId="ADAL" clId="{7074F7B1-0BD3-4EC0-95CD-1A9BCCA199B0}" dt="2024-10-24T07:43:15.779" v="2659" actId="165"/>
          <ac:picMkLst>
            <pc:docMk/>
            <pc:sldMk cId="4094092944" sldId="2104"/>
            <ac:picMk id="28" creationId="{D0F180A1-236C-CA78-F7E0-9562F1C909E9}"/>
          </ac:picMkLst>
        </pc:picChg>
        <pc:picChg chg="mod topLvl">
          <ac:chgData name="정태원" userId="b83db6e7-9ffa-471f-b7f6-89d85b45c552" providerId="ADAL" clId="{7074F7B1-0BD3-4EC0-95CD-1A9BCCA199B0}" dt="2024-10-24T07:43:15.779" v="2659" actId="165"/>
          <ac:picMkLst>
            <pc:docMk/>
            <pc:sldMk cId="4094092944" sldId="2104"/>
            <ac:picMk id="30" creationId="{DBBA9B72-01B8-6A3E-FEC6-2194A703828F}"/>
          </ac:picMkLst>
        </pc:picChg>
        <pc:picChg chg="del mod topLvl">
          <ac:chgData name="정태원" userId="b83db6e7-9ffa-471f-b7f6-89d85b45c552" providerId="ADAL" clId="{7074F7B1-0BD3-4EC0-95CD-1A9BCCA199B0}" dt="2024-10-24T07:43:53.494" v="2669" actId="21"/>
          <ac:picMkLst>
            <pc:docMk/>
            <pc:sldMk cId="4094092944" sldId="2104"/>
            <ac:picMk id="35" creationId="{8BCC7DF6-FFD5-CDCC-6F5D-05B3011E90A9}"/>
          </ac:picMkLst>
        </pc:picChg>
        <pc:picChg chg="del mod topLvl">
          <ac:chgData name="정태원" userId="b83db6e7-9ffa-471f-b7f6-89d85b45c552" providerId="ADAL" clId="{7074F7B1-0BD3-4EC0-95CD-1A9BCCA199B0}" dt="2024-10-24T07:43:57.566" v="2671" actId="21"/>
          <ac:picMkLst>
            <pc:docMk/>
            <pc:sldMk cId="4094092944" sldId="2104"/>
            <ac:picMk id="36" creationId="{9341642E-BC95-C64B-EDE6-529F3F034FC0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7:44:38.911" v="2688"/>
        <pc:sldMkLst>
          <pc:docMk/>
          <pc:sldMk cId="3224128644" sldId="2105"/>
        </pc:sldMkLst>
        <pc:spChg chg="add del mod ord">
          <ac:chgData name="정태원" userId="b83db6e7-9ffa-471f-b7f6-89d85b45c552" providerId="ADAL" clId="{7074F7B1-0BD3-4EC0-95CD-1A9BCCA199B0}" dt="2024-10-24T07:44:37.014" v="2684"/>
          <ac:spMkLst>
            <pc:docMk/>
            <pc:sldMk cId="3224128644" sldId="2105"/>
            <ac:spMk id="3" creationId="{B99A4A5D-0B93-FFB7-D0D6-4022A8B1C802}"/>
          </ac:spMkLst>
        </pc:spChg>
        <pc:spChg chg="add del mod ord">
          <ac:chgData name="정태원" userId="b83db6e7-9ffa-471f-b7f6-89d85b45c552" providerId="ADAL" clId="{7074F7B1-0BD3-4EC0-95CD-1A9BCCA199B0}" dt="2024-10-24T07:44:37.995" v="2686"/>
          <ac:spMkLst>
            <pc:docMk/>
            <pc:sldMk cId="3224128644" sldId="2105"/>
            <ac:spMk id="4" creationId="{A51CA8B4-936B-BE83-B739-889134780B2B}"/>
          </ac:spMkLst>
        </pc:spChg>
        <pc:spChg chg="add del mod ord">
          <ac:chgData name="정태원" userId="b83db6e7-9ffa-471f-b7f6-89d85b45c552" providerId="ADAL" clId="{7074F7B1-0BD3-4EC0-95CD-1A9BCCA199B0}" dt="2024-10-24T07:44:38.911" v="2688"/>
          <ac:spMkLst>
            <pc:docMk/>
            <pc:sldMk cId="3224128644" sldId="2105"/>
            <ac:spMk id="5" creationId="{ECEB037D-3ECC-E10D-40F4-3EC4122E6CA4}"/>
          </ac:spMkLst>
        </pc:spChg>
        <pc:picChg chg="add mod">
          <ac:chgData name="정태원" userId="b83db6e7-9ffa-471f-b7f6-89d85b45c552" providerId="ADAL" clId="{7074F7B1-0BD3-4EC0-95CD-1A9BCCA199B0}" dt="2024-10-24T07:44:37.014" v="2684"/>
          <ac:picMkLst>
            <pc:docMk/>
            <pc:sldMk cId="3224128644" sldId="2105"/>
            <ac:picMk id="6" creationId="{ABB70396-2EBC-8097-2DF8-88E70E0735D9}"/>
          </ac:picMkLst>
        </pc:picChg>
        <pc:picChg chg="add mod">
          <ac:chgData name="정태원" userId="b83db6e7-9ffa-471f-b7f6-89d85b45c552" providerId="ADAL" clId="{7074F7B1-0BD3-4EC0-95CD-1A9BCCA199B0}" dt="2024-10-24T07:44:37.995" v="2686"/>
          <ac:picMkLst>
            <pc:docMk/>
            <pc:sldMk cId="3224128644" sldId="2105"/>
            <ac:picMk id="7" creationId="{76D775FE-C361-9632-B779-E3B0A146D9E4}"/>
          </ac:picMkLst>
        </pc:picChg>
        <pc:picChg chg="add mod">
          <ac:chgData name="정태원" userId="b83db6e7-9ffa-471f-b7f6-89d85b45c552" providerId="ADAL" clId="{7074F7B1-0BD3-4EC0-95CD-1A9BCCA199B0}" dt="2024-10-24T07:44:38.911" v="2688"/>
          <ac:picMkLst>
            <pc:docMk/>
            <pc:sldMk cId="3224128644" sldId="2105"/>
            <ac:picMk id="9" creationId="{C73B8406-625F-306A-0287-9FCE45E155E1}"/>
          </ac:picMkLst>
        </pc:picChg>
        <pc:picChg chg="del mod">
          <ac:chgData name="정태원" userId="b83db6e7-9ffa-471f-b7f6-89d85b45c552" providerId="ADAL" clId="{7074F7B1-0BD3-4EC0-95CD-1A9BCCA199B0}" dt="2024-10-24T07:44:36.346" v="2683" actId="21"/>
          <ac:picMkLst>
            <pc:docMk/>
            <pc:sldMk cId="3224128644" sldId="2105"/>
            <ac:picMk id="24" creationId="{ABB70396-2EBC-8097-2DF8-88E70E0735D9}"/>
          </ac:picMkLst>
        </pc:picChg>
        <pc:picChg chg="del mod">
          <ac:chgData name="정태원" userId="b83db6e7-9ffa-471f-b7f6-89d85b45c552" providerId="ADAL" clId="{7074F7B1-0BD3-4EC0-95CD-1A9BCCA199B0}" dt="2024-10-24T07:44:38.477" v="2687" actId="21"/>
          <ac:picMkLst>
            <pc:docMk/>
            <pc:sldMk cId="3224128644" sldId="2105"/>
            <ac:picMk id="28" creationId="{C73B8406-625F-306A-0287-9FCE45E155E1}"/>
          </ac:picMkLst>
        </pc:picChg>
        <pc:picChg chg="del mod">
          <ac:chgData name="정태원" userId="b83db6e7-9ffa-471f-b7f6-89d85b45c552" providerId="ADAL" clId="{7074F7B1-0BD3-4EC0-95CD-1A9BCCA199B0}" dt="2024-10-24T07:44:37.532" v="2685" actId="21"/>
          <ac:picMkLst>
            <pc:docMk/>
            <pc:sldMk cId="3224128644" sldId="2105"/>
            <ac:picMk id="29" creationId="{76D775FE-C361-9632-B779-E3B0A146D9E4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020858861" sldId="2106"/>
        </pc:sldMkLst>
        <pc:spChg chg="mod">
          <ac:chgData name="정태원" userId="b83db6e7-9ffa-471f-b7f6-89d85b45c552" providerId="ADAL" clId="{7074F7B1-0BD3-4EC0-95CD-1A9BCCA199B0}" dt="2024-10-17T02:27:11.215" v="169" actId="12788"/>
          <ac:spMkLst>
            <pc:docMk/>
            <pc:sldMk cId="2020858861" sldId="2106"/>
            <ac:spMk id="6" creationId="{EC783D40-3CE8-122A-F2F5-9AD50B2D1E82}"/>
          </ac:spMkLst>
        </pc:spChg>
        <pc:spChg chg="mod">
          <ac:chgData name="정태원" userId="b83db6e7-9ffa-471f-b7f6-89d85b45c552" providerId="ADAL" clId="{7074F7B1-0BD3-4EC0-95CD-1A9BCCA199B0}" dt="2024-10-17T02:27:39.599" v="178" actId="12788"/>
          <ac:spMkLst>
            <pc:docMk/>
            <pc:sldMk cId="2020858861" sldId="2106"/>
            <ac:spMk id="7" creationId="{6E35C0A0-C355-9D5F-AD33-84FF18002ADD}"/>
          </ac:spMkLst>
        </pc:spChg>
        <pc:spChg chg="mod">
          <ac:chgData name="정태원" userId="b83db6e7-9ffa-471f-b7f6-89d85b45c552" providerId="ADAL" clId="{7074F7B1-0BD3-4EC0-95CD-1A9BCCA199B0}" dt="2024-10-17T02:27:52.802" v="186" actId="12788"/>
          <ac:spMkLst>
            <pc:docMk/>
            <pc:sldMk cId="2020858861" sldId="2106"/>
            <ac:spMk id="9" creationId="{87B8CF89-5908-14B5-E027-2C0820147600}"/>
          </ac:spMkLst>
        </pc:spChg>
        <pc:spChg chg="mod">
          <ac:chgData name="정태원" userId="b83db6e7-9ffa-471f-b7f6-89d85b45c552" providerId="ADAL" clId="{7074F7B1-0BD3-4EC0-95CD-1A9BCCA199B0}" dt="2024-10-17T02:26:35.715" v="161" actId="207"/>
          <ac:spMkLst>
            <pc:docMk/>
            <pc:sldMk cId="2020858861" sldId="2106"/>
            <ac:spMk id="14" creationId="{B517A39D-89E9-3504-245B-0C4D42999A09}"/>
          </ac:spMkLst>
        </pc:spChg>
        <pc:spChg chg="mod">
          <ac:chgData name="정태원" userId="b83db6e7-9ffa-471f-b7f6-89d85b45c552" providerId="ADAL" clId="{7074F7B1-0BD3-4EC0-95CD-1A9BCCA199B0}" dt="2024-10-17T02:27:11.215" v="169" actId="12788"/>
          <ac:spMkLst>
            <pc:docMk/>
            <pc:sldMk cId="2020858861" sldId="2106"/>
            <ac:spMk id="21" creationId="{05A8AE26-34BF-0844-1310-3F10907B2389}"/>
          </ac:spMkLst>
        </pc:spChg>
        <pc:spChg chg="mod">
          <ac:chgData name="정태원" userId="b83db6e7-9ffa-471f-b7f6-89d85b45c552" providerId="ADAL" clId="{7074F7B1-0BD3-4EC0-95CD-1A9BCCA199B0}" dt="2024-10-17T02:27:25.361" v="173" actId="12788"/>
          <ac:spMkLst>
            <pc:docMk/>
            <pc:sldMk cId="2020858861" sldId="2106"/>
            <ac:spMk id="22" creationId="{EE14B1F3-5C57-3B1D-9F6B-F5A45977AF22}"/>
          </ac:spMkLst>
        </pc:spChg>
        <pc:spChg chg="mod">
          <ac:chgData name="정태원" userId="b83db6e7-9ffa-471f-b7f6-89d85b45c552" providerId="ADAL" clId="{7074F7B1-0BD3-4EC0-95CD-1A9BCCA199B0}" dt="2024-10-17T02:26:41.213" v="162" actId="207"/>
          <ac:spMkLst>
            <pc:docMk/>
            <pc:sldMk cId="2020858861" sldId="2106"/>
            <ac:spMk id="24" creationId="{D637670A-F93B-F635-255B-5C410B5A6615}"/>
          </ac:spMkLst>
        </pc:spChg>
        <pc:picChg chg="mod">
          <ac:chgData name="정태원" userId="b83db6e7-9ffa-471f-b7f6-89d85b45c552" providerId="ADAL" clId="{7074F7B1-0BD3-4EC0-95CD-1A9BCCA199B0}" dt="2024-10-17T02:26:56.037" v="165" actId="207"/>
          <ac:picMkLst>
            <pc:docMk/>
            <pc:sldMk cId="2020858861" sldId="2106"/>
            <ac:picMk id="38" creationId="{3C985CAF-C4C6-13C5-185F-5C9127ECB30D}"/>
          </ac:picMkLst>
        </pc:picChg>
        <pc:cxnChg chg="mod">
          <ac:chgData name="정태원" userId="b83db6e7-9ffa-471f-b7f6-89d85b45c552" providerId="ADAL" clId="{7074F7B1-0BD3-4EC0-95CD-1A9BCCA199B0}" dt="2024-10-17T02:27:17.147" v="171" actId="14100"/>
          <ac:cxnSpMkLst>
            <pc:docMk/>
            <pc:sldMk cId="2020858861" sldId="2106"/>
            <ac:cxnSpMk id="18" creationId="{CEF9A2F6-DFBE-431C-D2E1-86FEB01A846F}"/>
          </ac:cxnSpMkLst>
        </pc:cxnChg>
        <pc:cxnChg chg="add del mod">
          <ac:chgData name="정태원" userId="b83db6e7-9ffa-471f-b7f6-89d85b45c552" providerId="ADAL" clId="{7074F7B1-0BD3-4EC0-95CD-1A9BCCA199B0}" dt="2024-10-17T02:27:48.536" v="183" actId="478"/>
          <ac:cxnSpMkLst>
            <pc:docMk/>
            <pc:sldMk cId="2020858861" sldId="2106"/>
            <ac:cxnSpMk id="19" creationId="{226F67C3-33AD-7EEE-6810-13F0FD1E86D1}"/>
          </ac:cxnSpMkLst>
        </pc:cxnChg>
        <pc:cxnChg chg="del mod">
          <ac:chgData name="정태원" userId="b83db6e7-9ffa-471f-b7f6-89d85b45c552" providerId="ADAL" clId="{7074F7B1-0BD3-4EC0-95CD-1A9BCCA199B0}" dt="2024-10-17T02:27:56.147" v="188" actId="478"/>
          <ac:cxnSpMkLst>
            <pc:docMk/>
            <pc:sldMk cId="2020858861" sldId="2106"/>
            <ac:cxnSpMk id="20" creationId="{1C95E6BF-7082-2028-D5DE-AF9C4ABE1A79}"/>
          </ac:cxnSpMkLst>
        </pc:cxnChg>
        <pc:cxnChg chg="add mod">
          <ac:chgData name="정태원" userId="b83db6e7-9ffa-471f-b7f6-89d85b45c552" providerId="ADAL" clId="{7074F7B1-0BD3-4EC0-95CD-1A9BCCA199B0}" dt="2024-10-17T02:27:46.500" v="182" actId="108"/>
          <ac:cxnSpMkLst>
            <pc:docMk/>
            <pc:sldMk cId="2020858861" sldId="2106"/>
            <ac:cxnSpMk id="30" creationId="{DEBD7112-0685-C516-E9C3-E8D811EE6400}"/>
          </ac:cxnSpMkLst>
        </pc:cxnChg>
        <pc:cxnChg chg="add mod">
          <ac:chgData name="정태원" userId="b83db6e7-9ffa-471f-b7f6-89d85b45c552" providerId="ADAL" clId="{7074F7B1-0BD3-4EC0-95CD-1A9BCCA199B0}" dt="2024-10-17T02:27:54.859" v="187" actId="108"/>
          <ac:cxnSpMkLst>
            <pc:docMk/>
            <pc:sldMk cId="2020858861" sldId="2106"/>
            <ac:cxnSpMk id="31" creationId="{AFED8749-AA10-E3D9-1083-5118898BF683}"/>
          </ac:cxnSpMkLst>
        </pc:cxnChg>
      </pc:sldChg>
      <pc:sldChg chg="delSp modSp 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94792554" sldId="2107"/>
        </pc:sldMkLst>
        <pc:spChg chg="mod">
          <ac:chgData name="정태원" userId="b83db6e7-9ffa-471f-b7f6-89d85b45c552" providerId="ADAL" clId="{7074F7B1-0BD3-4EC0-95CD-1A9BCCA199B0}" dt="2024-10-17T02:30:22.111" v="208" actId="207"/>
          <ac:spMkLst>
            <pc:docMk/>
            <pc:sldMk cId="194792554" sldId="2107"/>
            <ac:spMk id="3" creationId="{E923CD12-B3D3-EA5E-4428-7ADBAAAC6C74}"/>
          </ac:spMkLst>
        </pc:spChg>
        <pc:spChg chg="mod">
          <ac:chgData name="정태원" userId="b83db6e7-9ffa-471f-b7f6-89d85b45c552" providerId="ADAL" clId="{7074F7B1-0BD3-4EC0-95CD-1A9BCCA199B0}" dt="2024-10-17T02:29:28.875" v="192" actId="207"/>
          <ac:spMkLst>
            <pc:docMk/>
            <pc:sldMk cId="194792554" sldId="2107"/>
            <ac:spMk id="6" creationId="{D1B0745C-6933-CD50-B6D4-016D5511FDAE}"/>
          </ac:spMkLst>
        </pc:spChg>
        <pc:spChg chg="mod">
          <ac:chgData name="정태원" userId="b83db6e7-9ffa-471f-b7f6-89d85b45c552" providerId="ADAL" clId="{7074F7B1-0BD3-4EC0-95CD-1A9BCCA199B0}" dt="2024-10-17T02:30:25.620" v="209" actId="207"/>
          <ac:spMkLst>
            <pc:docMk/>
            <pc:sldMk cId="194792554" sldId="2107"/>
            <ac:spMk id="7" creationId="{4139E258-81F5-BE00-8163-D5FDE3F1507F}"/>
          </ac:spMkLst>
        </pc:spChg>
        <pc:spChg chg="mod">
          <ac:chgData name="정태원" userId="b83db6e7-9ffa-471f-b7f6-89d85b45c552" providerId="ADAL" clId="{7074F7B1-0BD3-4EC0-95CD-1A9BCCA199B0}" dt="2024-10-17T02:29:12.579" v="189" actId="207"/>
          <ac:spMkLst>
            <pc:docMk/>
            <pc:sldMk cId="194792554" sldId="2107"/>
            <ac:spMk id="9" creationId="{D6D58F3E-1692-8A57-895A-96AF5A665D6A}"/>
          </ac:spMkLst>
        </pc:spChg>
        <pc:spChg chg="mod">
          <ac:chgData name="정태원" userId="b83db6e7-9ffa-471f-b7f6-89d85b45c552" providerId="ADAL" clId="{7074F7B1-0BD3-4EC0-95CD-1A9BCCA199B0}" dt="2024-10-17T02:29:33.581" v="193" actId="207"/>
          <ac:spMkLst>
            <pc:docMk/>
            <pc:sldMk cId="194792554" sldId="2107"/>
            <ac:spMk id="30" creationId="{2D8769AF-6F3F-DA20-4C1B-1DE8FA2AFA71}"/>
          </ac:spMkLst>
        </pc:spChg>
        <pc:spChg chg="mod">
          <ac:chgData name="정태원" userId="b83db6e7-9ffa-471f-b7f6-89d85b45c552" providerId="ADAL" clId="{7074F7B1-0BD3-4EC0-95CD-1A9BCCA199B0}" dt="2024-10-17T02:29:25.125" v="191" actId="207"/>
          <ac:spMkLst>
            <pc:docMk/>
            <pc:sldMk cId="194792554" sldId="2107"/>
            <ac:spMk id="31" creationId="{571F47F0-C915-8E17-4A4A-C9C7B84E2AA2}"/>
          </ac:spMkLst>
        </pc:spChg>
        <pc:spChg chg="mod">
          <ac:chgData name="정태원" userId="b83db6e7-9ffa-471f-b7f6-89d85b45c552" providerId="ADAL" clId="{7074F7B1-0BD3-4EC0-95CD-1A9BCCA199B0}" dt="2024-10-17T02:30:30.847" v="210" actId="207"/>
          <ac:spMkLst>
            <pc:docMk/>
            <pc:sldMk cId="194792554" sldId="2107"/>
            <ac:spMk id="32" creationId="{739B92A0-1AA0-A3FF-7803-F46E9426C784}"/>
          </ac:spMkLst>
        </pc:spChg>
        <pc:spChg chg="mod">
          <ac:chgData name="정태원" userId="b83db6e7-9ffa-471f-b7f6-89d85b45c552" providerId="ADAL" clId="{7074F7B1-0BD3-4EC0-95CD-1A9BCCA199B0}" dt="2024-10-17T02:29:38.174" v="196" actId="207"/>
          <ac:spMkLst>
            <pc:docMk/>
            <pc:sldMk cId="194792554" sldId="2107"/>
            <ac:spMk id="37" creationId="{ECA96649-77C1-A4C8-1273-830323C6EF59}"/>
          </ac:spMkLst>
        </pc:spChg>
        <pc:spChg chg="mod">
          <ac:chgData name="정태원" userId="b83db6e7-9ffa-471f-b7f6-89d85b45c552" providerId="ADAL" clId="{7074F7B1-0BD3-4EC0-95CD-1A9BCCA199B0}" dt="2024-10-17T02:30:13.664" v="206" actId="207"/>
          <ac:spMkLst>
            <pc:docMk/>
            <pc:sldMk cId="194792554" sldId="2107"/>
            <ac:spMk id="38" creationId="{2C9BC649-2252-4692-7A08-182A9594EFD3}"/>
          </ac:spMkLst>
        </pc:spChg>
        <pc:spChg chg="mod">
          <ac:chgData name="정태원" userId="b83db6e7-9ffa-471f-b7f6-89d85b45c552" providerId="ADAL" clId="{7074F7B1-0BD3-4EC0-95CD-1A9BCCA199B0}" dt="2024-10-17T02:29:19.361" v="190" actId="207"/>
          <ac:spMkLst>
            <pc:docMk/>
            <pc:sldMk cId="194792554" sldId="2107"/>
            <ac:spMk id="40" creationId="{1A6A1871-6434-6BA1-11A3-2A5A1A283187}"/>
          </ac:spMkLst>
        </pc:spChg>
        <pc:spChg chg="mod">
          <ac:chgData name="정태원" userId="b83db6e7-9ffa-471f-b7f6-89d85b45c552" providerId="ADAL" clId="{7074F7B1-0BD3-4EC0-95CD-1A9BCCA199B0}" dt="2024-10-17T02:29:49.872" v="199" actId="207"/>
          <ac:spMkLst>
            <pc:docMk/>
            <pc:sldMk cId="194792554" sldId="2107"/>
            <ac:spMk id="64" creationId="{8F621659-B90E-F278-9D63-86D7C1C7E152}"/>
          </ac:spMkLst>
        </pc:spChg>
        <pc:spChg chg="mod">
          <ac:chgData name="정태원" userId="b83db6e7-9ffa-471f-b7f6-89d85b45c552" providerId="ADAL" clId="{7074F7B1-0BD3-4EC0-95CD-1A9BCCA199B0}" dt="2024-10-17T02:29:53.592" v="200" actId="207"/>
          <ac:spMkLst>
            <pc:docMk/>
            <pc:sldMk cId="194792554" sldId="2107"/>
            <ac:spMk id="70" creationId="{DA3A67B0-C90B-E514-ADC4-2D0CF1302441}"/>
          </ac:spMkLst>
        </pc:spChg>
        <pc:spChg chg="mod">
          <ac:chgData name="정태원" userId="b83db6e7-9ffa-471f-b7f6-89d85b45c552" providerId="ADAL" clId="{7074F7B1-0BD3-4EC0-95CD-1A9BCCA199B0}" dt="2024-10-17T02:30:38.060" v="211" actId="207"/>
          <ac:spMkLst>
            <pc:docMk/>
            <pc:sldMk cId="194792554" sldId="2107"/>
            <ac:spMk id="72" creationId="{A46EE2E3-28F8-678D-812F-0263CDB999CA}"/>
          </ac:spMkLst>
        </pc:spChg>
        <pc:picChg chg="mod">
          <ac:chgData name="정태원" userId="b83db6e7-9ffa-471f-b7f6-89d85b45c552" providerId="ADAL" clId="{7074F7B1-0BD3-4EC0-95CD-1A9BCCA199B0}" dt="2024-10-17T02:29:41.475" v="197" actId="207"/>
          <ac:picMkLst>
            <pc:docMk/>
            <pc:sldMk cId="194792554" sldId="2107"/>
            <ac:picMk id="45" creationId="{4389A369-5AE3-2E8B-3E9A-50AED9298DD5}"/>
          </ac:picMkLst>
        </pc:picChg>
        <pc:picChg chg="mod">
          <ac:chgData name="정태원" userId="b83db6e7-9ffa-471f-b7f6-89d85b45c552" providerId="ADAL" clId="{7074F7B1-0BD3-4EC0-95CD-1A9BCCA199B0}" dt="2024-10-17T02:29:44.581" v="198" actId="207"/>
          <ac:picMkLst>
            <pc:docMk/>
            <pc:sldMk cId="194792554" sldId="2107"/>
            <ac:picMk id="49" creationId="{A8FCF758-6A28-C888-D7AC-502189D0E137}"/>
          </ac:picMkLst>
        </pc:picChg>
        <pc:picChg chg="del">
          <ac:chgData name="정태원" userId="b83db6e7-9ffa-471f-b7f6-89d85b45c552" providerId="ADAL" clId="{7074F7B1-0BD3-4EC0-95CD-1A9BCCA199B0}" dt="2024-10-17T02:30:20.510" v="207" actId="27803"/>
          <ac:picMkLst>
            <pc:docMk/>
            <pc:sldMk cId="194792554" sldId="2107"/>
            <ac:picMk id="52" creationId="{E923CD12-B3D3-EA5E-4428-7ADBAAAC6C74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7:35:17.068" v="2538" actId="554"/>
        <pc:sldMkLst>
          <pc:docMk/>
          <pc:sldMk cId="113206901" sldId="2108"/>
        </pc:sldMkLst>
        <pc:spChg chg="add del mod ord">
          <ac:chgData name="정태원" userId="b83db6e7-9ffa-471f-b7f6-89d85b45c552" providerId="ADAL" clId="{7074F7B1-0BD3-4EC0-95CD-1A9BCCA199B0}" dt="2024-10-24T07:35:10.964" v="2536"/>
          <ac:spMkLst>
            <pc:docMk/>
            <pc:sldMk cId="113206901" sldId="2108"/>
            <ac:spMk id="6" creationId="{BB58CBF8-CD1D-131D-DDB0-93B3868F7A09}"/>
          </ac:spMkLst>
        </pc:spChg>
        <pc:spChg chg="ord">
          <ac:chgData name="정태원" userId="b83db6e7-9ffa-471f-b7f6-89d85b45c552" providerId="ADAL" clId="{7074F7B1-0BD3-4EC0-95CD-1A9BCCA199B0}" dt="2024-10-24T07:35:13.291" v="2537" actId="167"/>
          <ac:spMkLst>
            <pc:docMk/>
            <pc:sldMk cId="113206901" sldId="2108"/>
            <ac:spMk id="7" creationId="{486E99D3-7FEC-339D-0155-F534419B9113}"/>
          </ac:spMkLst>
        </pc:spChg>
        <pc:spChg chg="mod">
          <ac:chgData name="정태원" userId="b83db6e7-9ffa-471f-b7f6-89d85b45c552" providerId="ADAL" clId="{7074F7B1-0BD3-4EC0-95CD-1A9BCCA199B0}" dt="2024-10-24T07:35:17.068" v="2538" actId="554"/>
          <ac:spMkLst>
            <pc:docMk/>
            <pc:sldMk cId="113206901" sldId="2108"/>
            <ac:spMk id="18" creationId="{3E48DCD1-3894-975B-2D83-181DE8BF276F}"/>
          </ac:spMkLst>
        </pc:spChg>
        <pc:picChg chg="add mod ord">
          <ac:chgData name="정태원" userId="b83db6e7-9ffa-471f-b7f6-89d85b45c552" providerId="ADAL" clId="{7074F7B1-0BD3-4EC0-95CD-1A9BCCA199B0}" dt="2024-10-24T07:35:17.068" v="2538" actId="554"/>
          <ac:picMkLst>
            <pc:docMk/>
            <pc:sldMk cId="113206901" sldId="2108"/>
            <ac:picMk id="10" creationId="{72277615-8CAD-0261-446A-9F0A97F46870}"/>
          </ac:picMkLst>
        </pc:picChg>
        <pc:picChg chg="del">
          <ac:chgData name="정태원" userId="b83db6e7-9ffa-471f-b7f6-89d85b45c552" providerId="ADAL" clId="{7074F7B1-0BD3-4EC0-95CD-1A9BCCA199B0}" dt="2024-10-24T07:34:13.658" v="2525" actId="21"/>
          <ac:picMkLst>
            <pc:docMk/>
            <pc:sldMk cId="113206901" sldId="2108"/>
            <ac:picMk id="13" creationId="{A4D7804C-56AD-1893-3484-804483BB0693}"/>
          </ac:picMkLst>
        </pc:picChg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178106634" sldId="2109"/>
        </pc:sldMkLst>
        <pc:spChg chg="mod">
          <ac:chgData name="정태원" userId="b83db6e7-9ffa-471f-b7f6-89d85b45c552" providerId="ADAL" clId="{7074F7B1-0BD3-4EC0-95CD-1A9BCCA199B0}" dt="2024-10-17T02:35:34.300" v="269" actId="207"/>
          <ac:spMkLst>
            <pc:docMk/>
            <pc:sldMk cId="2178106634" sldId="2109"/>
            <ac:spMk id="61" creationId="{E04C6CC2-43E7-2892-1EF9-DD74C1AE090C}"/>
          </ac:spMkLst>
        </pc:spChg>
      </pc:sldChg>
      <pc:sldChg chg="addSp delSp modSp mod modClrScheme chgLayout">
        <pc:chgData name="정태원" userId="b83db6e7-9ffa-471f-b7f6-89d85b45c552" providerId="ADAL" clId="{7074F7B1-0BD3-4EC0-95CD-1A9BCCA199B0}" dt="2024-10-24T07:45:06.968" v="2696"/>
        <pc:sldMkLst>
          <pc:docMk/>
          <pc:sldMk cId="864703657" sldId="2110"/>
        </pc:sldMkLst>
        <pc:spChg chg="add del mod ord">
          <ac:chgData name="정태원" userId="b83db6e7-9ffa-471f-b7f6-89d85b45c552" providerId="ADAL" clId="{7074F7B1-0BD3-4EC0-95CD-1A9BCCA199B0}" dt="2024-10-24T07:45:06.968" v="2696"/>
          <ac:spMkLst>
            <pc:docMk/>
            <pc:sldMk cId="864703657" sldId="2110"/>
            <ac:spMk id="4" creationId="{926132DD-FE53-9BC0-4A5C-7726DB1FCFE2}"/>
          </ac:spMkLst>
        </pc:spChg>
        <pc:picChg chg="add mod">
          <ac:chgData name="정태원" userId="b83db6e7-9ffa-471f-b7f6-89d85b45c552" providerId="ADAL" clId="{7074F7B1-0BD3-4EC0-95CD-1A9BCCA199B0}" dt="2024-10-24T07:45:06.968" v="2696"/>
          <ac:picMkLst>
            <pc:docMk/>
            <pc:sldMk cId="864703657" sldId="2110"/>
            <ac:picMk id="15" creationId="{183A6AF4-65CD-A85A-D6CB-8F9E05732711}"/>
          </ac:picMkLst>
        </pc:picChg>
        <pc:picChg chg="del">
          <ac:chgData name="정태원" userId="b83db6e7-9ffa-471f-b7f6-89d85b45c552" providerId="ADAL" clId="{7074F7B1-0BD3-4EC0-95CD-1A9BCCA199B0}" dt="2024-10-24T07:44:43.357" v="2689" actId="21"/>
          <ac:picMkLst>
            <pc:docMk/>
            <pc:sldMk cId="864703657" sldId="2110"/>
            <ac:picMk id="27" creationId="{E3A8FF9B-1E96-01FB-D494-2905A5884F2F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10458540" sldId="2111"/>
        </pc:sldMkLst>
      </pc:sldChg>
      <pc:sldChg chg="addSp delSp modSp mod modClrScheme chgLayout">
        <pc:chgData name="정태원" userId="b83db6e7-9ffa-471f-b7f6-89d85b45c552" providerId="ADAL" clId="{7074F7B1-0BD3-4EC0-95CD-1A9BCCA199B0}" dt="2024-10-24T07:52:09.861" v="2729" actId="478"/>
        <pc:sldMkLst>
          <pc:docMk/>
          <pc:sldMk cId="2650537434" sldId="2112"/>
        </pc:sldMkLst>
        <pc:spChg chg="add del mod ord">
          <ac:chgData name="정태원" userId="b83db6e7-9ffa-471f-b7f6-89d85b45c552" providerId="ADAL" clId="{7074F7B1-0BD3-4EC0-95CD-1A9BCCA199B0}" dt="2024-10-24T07:49:43.123" v="2717" actId="700"/>
          <ac:spMkLst>
            <pc:docMk/>
            <pc:sldMk cId="2650537434" sldId="2112"/>
            <ac:spMk id="3" creationId="{E2933684-C363-0100-0D34-47FF7E434DC6}"/>
          </ac:spMkLst>
        </pc:spChg>
        <pc:spChg chg="add del mod ord">
          <ac:chgData name="정태원" userId="b83db6e7-9ffa-471f-b7f6-89d85b45c552" providerId="ADAL" clId="{7074F7B1-0BD3-4EC0-95CD-1A9BCCA199B0}" dt="2024-10-24T07:49:43.123" v="2717" actId="700"/>
          <ac:spMkLst>
            <pc:docMk/>
            <pc:sldMk cId="2650537434" sldId="2112"/>
            <ac:spMk id="4" creationId="{7272F904-72CC-F9AA-9111-321E70C66898}"/>
          </ac:spMkLst>
        </pc:spChg>
        <pc:spChg chg="add del mod ord">
          <ac:chgData name="정태원" userId="b83db6e7-9ffa-471f-b7f6-89d85b45c552" providerId="ADAL" clId="{7074F7B1-0BD3-4EC0-95CD-1A9BCCA199B0}" dt="2024-10-24T07:49:43.123" v="2717" actId="700"/>
          <ac:spMkLst>
            <pc:docMk/>
            <pc:sldMk cId="2650537434" sldId="2112"/>
            <ac:spMk id="6" creationId="{BBDB9543-64A3-D35D-63C9-0FE0EABC51B6}"/>
          </ac:spMkLst>
        </pc:spChg>
        <pc:spChg chg="add del mod ord">
          <ac:chgData name="정태원" userId="b83db6e7-9ffa-471f-b7f6-89d85b45c552" providerId="ADAL" clId="{7074F7B1-0BD3-4EC0-95CD-1A9BCCA199B0}" dt="2024-10-24T07:49:43.123" v="2717" actId="700"/>
          <ac:spMkLst>
            <pc:docMk/>
            <pc:sldMk cId="2650537434" sldId="2112"/>
            <ac:spMk id="7" creationId="{74AEAC66-CD4F-F159-C2C3-27040A6BC885}"/>
          </ac:spMkLst>
        </pc:spChg>
        <pc:spChg chg="add del mod ord">
          <ac:chgData name="정태원" userId="b83db6e7-9ffa-471f-b7f6-89d85b45c552" providerId="ADAL" clId="{7074F7B1-0BD3-4EC0-95CD-1A9BCCA199B0}" dt="2024-10-24T07:49:55.414" v="2721"/>
          <ac:spMkLst>
            <pc:docMk/>
            <pc:sldMk cId="2650537434" sldId="2112"/>
            <ac:spMk id="9" creationId="{5CA0365B-E5C3-8431-BF6F-3EC78271DA44}"/>
          </ac:spMkLst>
        </pc:spChg>
        <pc:spChg chg="add del mod ord">
          <ac:chgData name="정태원" userId="b83db6e7-9ffa-471f-b7f6-89d85b45c552" providerId="ADAL" clId="{7074F7B1-0BD3-4EC0-95CD-1A9BCCA199B0}" dt="2024-10-24T07:49:56.963" v="2723"/>
          <ac:spMkLst>
            <pc:docMk/>
            <pc:sldMk cId="2650537434" sldId="2112"/>
            <ac:spMk id="16" creationId="{431D89ED-1927-D02B-B42F-1D216B812B81}"/>
          </ac:spMkLst>
        </pc:spChg>
        <pc:spChg chg="add del mod ord">
          <ac:chgData name="정태원" userId="b83db6e7-9ffa-471f-b7f6-89d85b45c552" providerId="ADAL" clId="{7074F7B1-0BD3-4EC0-95CD-1A9BCCA199B0}" dt="2024-10-24T07:49:59.947" v="2725"/>
          <ac:spMkLst>
            <pc:docMk/>
            <pc:sldMk cId="2650537434" sldId="2112"/>
            <ac:spMk id="17" creationId="{BF409199-3C75-6282-5820-A41BE9293C0C}"/>
          </ac:spMkLst>
        </pc:spChg>
        <pc:spChg chg="add del mod ord">
          <ac:chgData name="정태원" userId="b83db6e7-9ffa-471f-b7f6-89d85b45c552" providerId="ADAL" clId="{7074F7B1-0BD3-4EC0-95CD-1A9BCCA199B0}" dt="2024-10-24T07:50:01.512" v="2727"/>
          <ac:spMkLst>
            <pc:docMk/>
            <pc:sldMk cId="2650537434" sldId="2112"/>
            <ac:spMk id="19" creationId="{737655DE-D697-4E22-B415-CDEAE67CC04C}"/>
          </ac:spMkLst>
        </pc:spChg>
        <pc:spChg chg="mod">
          <ac:chgData name="정태원" userId="b83db6e7-9ffa-471f-b7f6-89d85b45c552" providerId="ADAL" clId="{7074F7B1-0BD3-4EC0-95CD-1A9BCCA199B0}" dt="2024-10-17T02:32:19.707" v="248"/>
          <ac:spMkLst>
            <pc:docMk/>
            <pc:sldMk cId="2650537434" sldId="2112"/>
            <ac:spMk id="22" creationId="{7DCDE2BB-E1FD-24E6-A8D7-697B9EAB34F7}"/>
          </ac:spMkLst>
        </pc:spChg>
        <pc:spChg chg="mod">
          <ac:chgData name="정태원" userId="b83db6e7-9ffa-471f-b7f6-89d85b45c552" providerId="ADAL" clId="{7074F7B1-0BD3-4EC0-95CD-1A9BCCA199B0}" dt="2024-10-17T02:32:22.351" v="250"/>
          <ac:spMkLst>
            <pc:docMk/>
            <pc:sldMk cId="2650537434" sldId="2112"/>
            <ac:spMk id="23" creationId="{2AFEBE69-1DA7-7BBA-B9AA-918212F11160}"/>
          </ac:spMkLst>
        </pc:spChg>
        <pc:spChg chg="mod">
          <ac:chgData name="정태원" userId="b83db6e7-9ffa-471f-b7f6-89d85b45c552" providerId="ADAL" clId="{7074F7B1-0BD3-4EC0-95CD-1A9BCCA199B0}" dt="2024-10-17T02:32:24.206" v="252"/>
          <ac:spMkLst>
            <pc:docMk/>
            <pc:sldMk cId="2650537434" sldId="2112"/>
            <ac:spMk id="27" creationId="{8633B8AA-9867-4942-0D8D-5B0EF9B4EC80}"/>
          </ac:spMkLst>
        </pc:spChg>
        <pc:spChg chg="mod">
          <ac:chgData name="정태원" userId="b83db6e7-9ffa-471f-b7f6-89d85b45c552" providerId="ADAL" clId="{7074F7B1-0BD3-4EC0-95CD-1A9BCCA199B0}" dt="2024-10-17T02:32:25.932" v="254"/>
          <ac:spMkLst>
            <pc:docMk/>
            <pc:sldMk cId="2650537434" sldId="2112"/>
            <ac:spMk id="28" creationId="{C7F3C819-4BA1-B2C4-D9D1-5CA8306473C4}"/>
          </ac:spMkLst>
        </pc:spChg>
        <pc:spChg chg="add del mod">
          <ac:chgData name="정태원" userId="b83db6e7-9ffa-471f-b7f6-89d85b45c552" providerId="ADAL" clId="{7074F7B1-0BD3-4EC0-95CD-1A9BCCA199B0}" dt="2024-10-24T07:52:09.861" v="2729" actId="478"/>
          <ac:spMkLst>
            <pc:docMk/>
            <pc:sldMk cId="2650537434" sldId="2112"/>
            <ac:spMk id="30" creationId="{FA7B6960-55E3-3158-61C8-02092D6025BE}"/>
          </ac:spMkLst>
        </pc:spChg>
        <pc:spChg chg="mod">
          <ac:chgData name="정태원" userId="b83db6e7-9ffa-471f-b7f6-89d85b45c552" providerId="ADAL" clId="{7074F7B1-0BD3-4EC0-95CD-1A9BCCA199B0}" dt="2024-10-17T02:32:10.702" v="246" actId="3064"/>
          <ac:spMkLst>
            <pc:docMk/>
            <pc:sldMk cId="2650537434" sldId="2112"/>
            <ac:spMk id="75" creationId="{610EAF78-D31A-02EB-2EF0-C46E4ECA880C}"/>
          </ac:spMkLst>
        </pc:spChg>
        <pc:spChg chg="mod">
          <ac:chgData name="정태원" userId="b83db6e7-9ffa-471f-b7f6-89d85b45c552" providerId="ADAL" clId="{7074F7B1-0BD3-4EC0-95CD-1A9BCCA199B0}" dt="2024-10-17T02:32:10.702" v="246" actId="3064"/>
          <ac:spMkLst>
            <pc:docMk/>
            <pc:sldMk cId="2650537434" sldId="2112"/>
            <ac:spMk id="76" creationId="{4C22C9D7-DB7D-2302-9A19-7FA1DF61B3C5}"/>
          </ac:spMkLst>
        </pc:spChg>
        <pc:spChg chg="mod">
          <ac:chgData name="정태원" userId="b83db6e7-9ffa-471f-b7f6-89d85b45c552" providerId="ADAL" clId="{7074F7B1-0BD3-4EC0-95CD-1A9BCCA199B0}" dt="2024-10-17T02:32:10.702" v="246" actId="3064"/>
          <ac:spMkLst>
            <pc:docMk/>
            <pc:sldMk cId="2650537434" sldId="2112"/>
            <ac:spMk id="77" creationId="{7FF33204-781D-2D9F-A2F7-825AC903BBEA}"/>
          </ac:spMkLst>
        </pc:spChg>
        <pc:spChg chg="mod">
          <ac:chgData name="정태원" userId="b83db6e7-9ffa-471f-b7f6-89d85b45c552" providerId="ADAL" clId="{7074F7B1-0BD3-4EC0-95CD-1A9BCCA199B0}" dt="2024-10-17T02:32:10.702" v="246" actId="3064"/>
          <ac:spMkLst>
            <pc:docMk/>
            <pc:sldMk cId="2650537434" sldId="2112"/>
            <ac:spMk id="78" creationId="{2EA47961-EA34-CB51-B8CE-65460C52D121}"/>
          </ac:spMkLst>
        </pc:spChg>
        <pc:spChg chg="mod">
          <ac:chgData name="정태원" userId="b83db6e7-9ffa-471f-b7f6-89d85b45c552" providerId="ADAL" clId="{7074F7B1-0BD3-4EC0-95CD-1A9BCCA199B0}" dt="2024-10-17T02:32:30.780" v="255" actId="14100"/>
          <ac:spMkLst>
            <pc:docMk/>
            <pc:sldMk cId="2650537434" sldId="2112"/>
            <ac:spMk id="81" creationId="{024118C9-B49B-B72E-133F-AA70199CBBD0}"/>
          </ac:spMkLst>
        </pc:spChg>
        <pc:spChg chg="mod">
          <ac:chgData name="정태원" userId="b83db6e7-9ffa-471f-b7f6-89d85b45c552" providerId="ADAL" clId="{7074F7B1-0BD3-4EC0-95CD-1A9BCCA199B0}" dt="2024-10-17T02:32:33.796" v="256" actId="14100"/>
          <ac:spMkLst>
            <pc:docMk/>
            <pc:sldMk cId="2650537434" sldId="2112"/>
            <ac:spMk id="83" creationId="{5CC88B9F-FB1A-0271-5CF0-C3C8B7B0C49A}"/>
          </ac:spMkLst>
        </pc:spChg>
        <pc:spChg chg="mod">
          <ac:chgData name="정태원" userId="b83db6e7-9ffa-471f-b7f6-89d85b45c552" providerId="ADAL" clId="{7074F7B1-0BD3-4EC0-95CD-1A9BCCA199B0}" dt="2024-10-17T02:32:36.533" v="257" actId="14100"/>
          <ac:spMkLst>
            <pc:docMk/>
            <pc:sldMk cId="2650537434" sldId="2112"/>
            <ac:spMk id="85" creationId="{F9A76A2C-1417-1FD0-1F6D-8B17157920DB}"/>
          </ac:spMkLst>
        </pc:spChg>
        <pc:spChg chg="mod">
          <ac:chgData name="정태원" userId="b83db6e7-9ffa-471f-b7f6-89d85b45c552" providerId="ADAL" clId="{7074F7B1-0BD3-4EC0-95CD-1A9BCCA199B0}" dt="2024-10-17T02:32:38.709" v="258" actId="14100"/>
          <ac:spMkLst>
            <pc:docMk/>
            <pc:sldMk cId="2650537434" sldId="2112"/>
            <ac:spMk id="87" creationId="{7DCAF140-11D5-D197-CB04-6C5BEFBBE3AF}"/>
          </ac:spMkLst>
        </pc:spChg>
        <pc:picChg chg="add mod">
          <ac:chgData name="정태원" userId="b83db6e7-9ffa-471f-b7f6-89d85b45c552" providerId="ADAL" clId="{7074F7B1-0BD3-4EC0-95CD-1A9BCCA199B0}" dt="2024-10-24T07:49:55.414" v="2721"/>
          <ac:picMkLst>
            <pc:docMk/>
            <pc:sldMk cId="2650537434" sldId="2112"/>
            <ac:picMk id="20" creationId="{86FEE9DB-4583-8410-BC65-2B71A7A37878}"/>
          </ac:picMkLst>
        </pc:picChg>
        <pc:picChg chg="add mod">
          <ac:chgData name="정태원" userId="b83db6e7-9ffa-471f-b7f6-89d85b45c552" providerId="ADAL" clId="{7074F7B1-0BD3-4EC0-95CD-1A9BCCA199B0}" dt="2024-10-24T07:49:56.963" v="2723"/>
          <ac:picMkLst>
            <pc:docMk/>
            <pc:sldMk cId="2650537434" sldId="2112"/>
            <ac:picMk id="24" creationId="{E3D7F60A-0BFF-799E-514F-31F2791EC163}"/>
          </ac:picMkLst>
        </pc:picChg>
        <pc:picChg chg="add del mod">
          <ac:chgData name="정태원" userId="b83db6e7-9ffa-471f-b7f6-89d85b45c552" providerId="ADAL" clId="{7074F7B1-0BD3-4EC0-95CD-1A9BCCA199B0}" dt="2024-10-24T07:52:09.861" v="2729" actId="478"/>
          <ac:picMkLst>
            <pc:docMk/>
            <pc:sldMk cId="2650537434" sldId="2112"/>
            <ac:picMk id="25" creationId="{475B152E-04B8-3760-0F2C-B5336C15B45D}"/>
          </ac:picMkLst>
        </pc:picChg>
        <pc:picChg chg="add mod">
          <ac:chgData name="정태원" userId="b83db6e7-9ffa-471f-b7f6-89d85b45c552" providerId="ADAL" clId="{7074F7B1-0BD3-4EC0-95CD-1A9BCCA199B0}" dt="2024-10-24T07:50:01.512" v="2727"/>
          <ac:picMkLst>
            <pc:docMk/>
            <pc:sldMk cId="2650537434" sldId="2112"/>
            <ac:picMk id="26" creationId="{1606EB88-77F3-D43F-5EA7-3D2C7FB8B5F1}"/>
          </ac:picMkLst>
        </pc:picChg>
        <pc:picChg chg="del mod">
          <ac:chgData name="정태원" userId="b83db6e7-9ffa-471f-b7f6-89d85b45c552" providerId="ADAL" clId="{7074F7B1-0BD3-4EC0-95CD-1A9BCCA199B0}" dt="2024-10-24T07:49:54.853" v="2720" actId="21"/>
          <ac:picMkLst>
            <pc:docMk/>
            <pc:sldMk cId="2650537434" sldId="2112"/>
            <ac:picMk id="61" creationId="{86FEE9DB-4583-8410-BC65-2B71A7A37878}"/>
          </ac:picMkLst>
        </pc:picChg>
        <pc:picChg chg="del mod">
          <ac:chgData name="정태원" userId="b83db6e7-9ffa-471f-b7f6-89d85b45c552" providerId="ADAL" clId="{7074F7B1-0BD3-4EC0-95CD-1A9BCCA199B0}" dt="2024-10-24T07:49:56.371" v="2722" actId="21"/>
          <ac:picMkLst>
            <pc:docMk/>
            <pc:sldMk cId="2650537434" sldId="2112"/>
            <ac:picMk id="62" creationId="{E3D7F60A-0BFF-799E-514F-31F2791EC163}"/>
          </ac:picMkLst>
        </pc:picChg>
        <pc:picChg chg="del mod">
          <ac:chgData name="정태원" userId="b83db6e7-9ffa-471f-b7f6-89d85b45c552" providerId="ADAL" clId="{7074F7B1-0BD3-4EC0-95CD-1A9BCCA199B0}" dt="2024-10-24T07:49:57.692" v="2724" actId="21"/>
          <ac:picMkLst>
            <pc:docMk/>
            <pc:sldMk cId="2650537434" sldId="2112"/>
            <ac:picMk id="63" creationId="{475B152E-04B8-3760-0F2C-B5336C15B45D}"/>
          </ac:picMkLst>
        </pc:picChg>
        <pc:picChg chg="del mod">
          <ac:chgData name="정태원" userId="b83db6e7-9ffa-471f-b7f6-89d85b45c552" providerId="ADAL" clId="{7074F7B1-0BD3-4EC0-95CD-1A9BCCA199B0}" dt="2024-10-24T07:50:00.850" v="2726" actId="21"/>
          <ac:picMkLst>
            <pc:docMk/>
            <pc:sldMk cId="2650537434" sldId="2112"/>
            <ac:picMk id="66" creationId="{1606EB88-77F3-D43F-5EA7-3D2C7FB8B5F1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660648668" sldId="2113"/>
        </pc:sldMkLst>
      </pc:sldChg>
      <pc:sldChg chg="modSp 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467331936" sldId="2114"/>
        </pc:sldMkLst>
        <pc:spChg chg="mod">
          <ac:chgData name="정태원" userId="b83db6e7-9ffa-471f-b7f6-89d85b45c552" providerId="ADAL" clId="{7074F7B1-0BD3-4EC0-95CD-1A9BCCA199B0}" dt="2024-10-17T02:33:12.822" v="260" actId="122"/>
          <ac:spMkLst>
            <pc:docMk/>
            <pc:sldMk cId="3467331936" sldId="2114"/>
            <ac:spMk id="22" creationId="{34D321F3-9F31-BCC1-5EFA-897C34B2C101}"/>
          </ac:spMkLst>
        </pc:spChg>
        <pc:spChg chg="mod">
          <ac:chgData name="정태원" userId="b83db6e7-9ffa-471f-b7f6-89d85b45c552" providerId="ADAL" clId="{7074F7B1-0BD3-4EC0-95CD-1A9BCCA199B0}" dt="2024-10-17T02:33:12.822" v="260" actId="122"/>
          <ac:spMkLst>
            <pc:docMk/>
            <pc:sldMk cId="3467331936" sldId="2114"/>
            <ac:spMk id="23" creationId="{E8FA099A-0410-528E-A746-F96EBFAA32B8}"/>
          </ac:spMkLst>
        </pc:spChg>
        <pc:spChg chg="mod">
          <ac:chgData name="정태원" userId="b83db6e7-9ffa-471f-b7f6-89d85b45c552" providerId="ADAL" clId="{7074F7B1-0BD3-4EC0-95CD-1A9BCCA199B0}" dt="2024-10-17T02:33:14.734" v="262" actId="122"/>
          <ac:spMkLst>
            <pc:docMk/>
            <pc:sldMk cId="3467331936" sldId="2114"/>
            <ac:spMk id="27" creationId="{42CBBB06-1FE8-E8CD-9714-290D739B7EF1}"/>
          </ac:spMkLst>
        </pc:spChg>
        <pc:spChg chg="mod">
          <ac:chgData name="정태원" userId="b83db6e7-9ffa-471f-b7f6-89d85b45c552" providerId="ADAL" clId="{7074F7B1-0BD3-4EC0-95CD-1A9BCCA199B0}" dt="2024-10-17T02:33:14.734" v="262" actId="122"/>
          <ac:spMkLst>
            <pc:docMk/>
            <pc:sldMk cId="3467331936" sldId="2114"/>
            <ac:spMk id="28" creationId="{4A700296-047F-6A93-C01D-111F9F53318E}"/>
          </ac:spMkLst>
        </pc:spChg>
        <pc:spChg chg="mod">
          <ac:chgData name="정태원" userId="b83db6e7-9ffa-471f-b7f6-89d85b45c552" providerId="ADAL" clId="{7074F7B1-0BD3-4EC0-95CD-1A9BCCA199B0}" dt="2024-10-17T02:33:16.307" v="264" actId="122"/>
          <ac:spMkLst>
            <pc:docMk/>
            <pc:sldMk cId="3467331936" sldId="2114"/>
            <ac:spMk id="31" creationId="{7D538903-CCFD-E92A-A315-D30B01F203EE}"/>
          </ac:spMkLst>
        </pc:spChg>
        <pc:spChg chg="mod">
          <ac:chgData name="정태원" userId="b83db6e7-9ffa-471f-b7f6-89d85b45c552" providerId="ADAL" clId="{7074F7B1-0BD3-4EC0-95CD-1A9BCCA199B0}" dt="2024-10-17T02:33:16.307" v="264" actId="122"/>
          <ac:spMkLst>
            <pc:docMk/>
            <pc:sldMk cId="3467331936" sldId="2114"/>
            <ac:spMk id="32" creationId="{6CB65D46-4C43-6A68-9CBC-0D4C0029A940}"/>
          </ac:spMkLst>
        </pc:spChg>
        <pc:spChg chg="mod">
          <ac:chgData name="정태원" userId="b83db6e7-9ffa-471f-b7f6-89d85b45c552" providerId="ADAL" clId="{7074F7B1-0BD3-4EC0-95CD-1A9BCCA199B0}" dt="2024-10-17T02:33:19.224" v="266" actId="122"/>
          <ac:spMkLst>
            <pc:docMk/>
            <pc:sldMk cId="3467331936" sldId="2114"/>
            <ac:spMk id="34" creationId="{6BE289AD-421B-7CC6-1497-BCA4B3A2A2FA}"/>
          </ac:spMkLst>
        </pc:spChg>
        <pc:spChg chg="mod">
          <ac:chgData name="정태원" userId="b83db6e7-9ffa-471f-b7f6-89d85b45c552" providerId="ADAL" clId="{7074F7B1-0BD3-4EC0-95CD-1A9BCCA199B0}" dt="2024-10-17T02:33:19.224" v="266" actId="122"/>
          <ac:spMkLst>
            <pc:docMk/>
            <pc:sldMk cId="3467331936" sldId="2114"/>
            <ac:spMk id="35" creationId="{373BBB10-5E2B-7F95-2527-4E479D937F6E}"/>
          </ac:spMkLst>
        </pc:sp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377309190" sldId="2115"/>
        </pc:sldMkLst>
      </pc:sldChg>
      <pc:sldChg chg="addSp delSp modSp mod modClrScheme chgLayout">
        <pc:chgData name="정태원" userId="b83db6e7-9ffa-471f-b7f6-89d85b45c552" providerId="ADAL" clId="{7074F7B1-0BD3-4EC0-95CD-1A9BCCA199B0}" dt="2024-10-24T07:55:17.277" v="2750" actId="167"/>
        <pc:sldMkLst>
          <pc:docMk/>
          <pc:sldMk cId="1018259446" sldId="2116"/>
        </pc:sldMkLst>
        <pc:spChg chg="add del mod ord">
          <ac:chgData name="정태원" userId="b83db6e7-9ffa-471f-b7f6-89d85b45c552" providerId="ADAL" clId="{7074F7B1-0BD3-4EC0-95CD-1A9BCCA199B0}" dt="2024-10-24T07:54:54.146" v="2746"/>
          <ac:spMkLst>
            <pc:docMk/>
            <pc:sldMk cId="1018259446" sldId="2116"/>
            <ac:spMk id="3" creationId="{5C015B56-1C01-2AC0-78EE-FA77189CB032}"/>
          </ac:spMkLst>
        </pc:spChg>
        <pc:spChg chg="ord">
          <ac:chgData name="정태원" userId="b83db6e7-9ffa-471f-b7f6-89d85b45c552" providerId="ADAL" clId="{7074F7B1-0BD3-4EC0-95CD-1A9BCCA199B0}" dt="2024-10-24T07:55:17.277" v="2750" actId="167"/>
          <ac:spMkLst>
            <pc:docMk/>
            <pc:sldMk cId="1018259446" sldId="2116"/>
            <ac:spMk id="34" creationId="{1328707E-3A37-3EE7-827E-783FF574CA18}"/>
          </ac:spMkLst>
        </pc:spChg>
        <pc:picChg chg="add mod ord">
          <ac:chgData name="정태원" userId="b83db6e7-9ffa-471f-b7f6-89d85b45c552" providerId="ADAL" clId="{7074F7B1-0BD3-4EC0-95CD-1A9BCCA199B0}" dt="2024-10-24T07:54:56.177" v="2747" actId="167"/>
          <ac:picMkLst>
            <pc:docMk/>
            <pc:sldMk cId="1018259446" sldId="2116"/>
            <ac:picMk id="4" creationId="{33684EDB-6F23-A18E-81C4-CC2D7A6DE84E}"/>
          </ac:picMkLst>
        </pc:picChg>
        <pc:picChg chg="del mod">
          <ac:chgData name="정태원" userId="b83db6e7-9ffa-471f-b7f6-89d85b45c552" providerId="ADAL" clId="{7074F7B1-0BD3-4EC0-95CD-1A9BCCA199B0}" dt="2024-10-24T07:54:53.168" v="2745" actId="21"/>
          <ac:picMkLst>
            <pc:docMk/>
            <pc:sldMk cId="1018259446" sldId="2116"/>
            <ac:picMk id="33" creationId="{33684EDB-6F23-A18E-81C4-CC2D7A6DE84E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350745355" sldId="2117"/>
        </pc:sldMkLst>
      </pc:sldChg>
      <pc:sldChg chg="addSp delSp modSp mod modClrScheme chgLayout">
        <pc:chgData name="정태원" userId="b83db6e7-9ffa-471f-b7f6-89d85b45c552" providerId="ADAL" clId="{7074F7B1-0BD3-4EC0-95CD-1A9BCCA199B0}" dt="2024-10-24T07:55:51.890" v="2762"/>
        <pc:sldMkLst>
          <pc:docMk/>
          <pc:sldMk cId="1949183509" sldId="2118"/>
        </pc:sldMkLst>
        <pc:spChg chg="add del mod ord">
          <ac:chgData name="정태원" userId="b83db6e7-9ffa-471f-b7f6-89d85b45c552" providerId="ADAL" clId="{7074F7B1-0BD3-4EC0-95CD-1A9BCCA199B0}" dt="2024-10-24T07:55:51.890" v="2762"/>
          <ac:spMkLst>
            <pc:docMk/>
            <pc:sldMk cId="1949183509" sldId="2118"/>
            <ac:spMk id="3" creationId="{C5712C30-947A-DB76-8C1E-4AB08DEA6283}"/>
          </ac:spMkLst>
        </pc:spChg>
        <pc:picChg chg="add mod">
          <ac:chgData name="정태원" userId="b83db6e7-9ffa-471f-b7f6-89d85b45c552" providerId="ADAL" clId="{7074F7B1-0BD3-4EC0-95CD-1A9BCCA199B0}" dt="2024-10-24T07:55:51.890" v="2762"/>
          <ac:picMkLst>
            <pc:docMk/>
            <pc:sldMk cId="1949183509" sldId="2118"/>
            <ac:picMk id="4" creationId="{7A0E5DA0-D1DC-5D56-F251-759543EDD607}"/>
          </ac:picMkLst>
        </pc:picChg>
        <pc:picChg chg="del mod">
          <ac:chgData name="정태원" userId="b83db6e7-9ffa-471f-b7f6-89d85b45c552" providerId="ADAL" clId="{7074F7B1-0BD3-4EC0-95CD-1A9BCCA199B0}" dt="2024-10-24T07:55:51.268" v="2761" actId="21"/>
          <ac:picMkLst>
            <pc:docMk/>
            <pc:sldMk cId="1949183509" sldId="2118"/>
            <ac:picMk id="53" creationId="{7A0E5DA0-D1DC-5D56-F251-759543EDD607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7:56:30.422" v="2777"/>
        <pc:sldMkLst>
          <pc:docMk/>
          <pc:sldMk cId="3325196664" sldId="2119"/>
        </pc:sldMkLst>
        <pc:spChg chg="add del mod ord">
          <ac:chgData name="정태원" userId="b83db6e7-9ffa-471f-b7f6-89d85b45c552" providerId="ADAL" clId="{7074F7B1-0BD3-4EC0-95CD-1A9BCCA199B0}" dt="2024-10-24T07:56:29.053" v="2775"/>
          <ac:spMkLst>
            <pc:docMk/>
            <pc:sldMk cId="3325196664" sldId="2119"/>
            <ac:spMk id="3" creationId="{086BAD0E-A31A-533C-D0BB-240B0B577CE5}"/>
          </ac:spMkLst>
        </pc:spChg>
        <pc:spChg chg="add del mod ord">
          <ac:chgData name="정태원" userId="b83db6e7-9ffa-471f-b7f6-89d85b45c552" providerId="ADAL" clId="{7074F7B1-0BD3-4EC0-95CD-1A9BCCA199B0}" dt="2024-10-24T07:56:30.422" v="2777"/>
          <ac:spMkLst>
            <pc:docMk/>
            <pc:sldMk cId="3325196664" sldId="2119"/>
            <ac:spMk id="4" creationId="{A1C22178-F51F-BBA7-49CC-02F8E518B664}"/>
          </ac:spMkLst>
        </pc:spChg>
        <pc:picChg chg="add del mod">
          <ac:chgData name="정태원" userId="b83db6e7-9ffa-471f-b7f6-89d85b45c552" providerId="ADAL" clId="{7074F7B1-0BD3-4EC0-95CD-1A9BCCA199B0}" dt="2024-10-24T07:56:29.862" v="2776" actId="21"/>
          <ac:picMkLst>
            <pc:docMk/>
            <pc:sldMk cId="3325196664" sldId="2119"/>
            <ac:picMk id="5" creationId="{70DF08ED-3129-6824-6FB6-F324A3CF07AB}"/>
          </ac:picMkLst>
        </pc:picChg>
        <pc:picChg chg="del">
          <ac:chgData name="정태원" userId="b83db6e7-9ffa-471f-b7f6-89d85b45c552" providerId="ADAL" clId="{7074F7B1-0BD3-4EC0-95CD-1A9BCCA199B0}" dt="2024-10-24T07:56:20.324" v="2771" actId="21"/>
          <ac:picMkLst>
            <pc:docMk/>
            <pc:sldMk cId="3325196664" sldId="2119"/>
            <ac:picMk id="6" creationId="{5A4AA2F6-FE4A-6B70-14F7-F527351FC93A}"/>
          </ac:picMkLst>
        </pc:picChg>
        <pc:picChg chg="add del mod">
          <ac:chgData name="정태원" userId="b83db6e7-9ffa-471f-b7f6-89d85b45c552" providerId="ADAL" clId="{7074F7B1-0BD3-4EC0-95CD-1A9BCCA199B0}" dt="2024-10-24T07:56:25.659" v="2774" actId="21"/>
          <ac:picMkLst>
            <pc:docMk/>
            <pc:sldMk cId="3325196664" sldId="2119"/>
            <ac:picMk id="14" creationId="{5A4AA2F6-FE4A-6B70-14F7-F527351FC93A}"/>
          </ac:picMkLst>
        </pc:picChg>
        <pc:picChg chg="add mod">
          <ac:chgData name="정태원" userId="b83db6e7-9ffa-471f-b7f6-89d85b45c552" providerId="ADAL" clId="{7074F7B1-0BD3-4EC0-95CD-1A9BCCA199B0}" dt="2024-10-24T07:56:29.053" v="2775"/>
          <ac:picMkLst>
            <pc:docMk/>
            <pc:sldMk cId="3325196664" sldId="2119"/>
            <ac:picMk id="17" creationId="{5A4AA2F6-FE4A-6B70-14F7-F527351FC93A}"/>
          </ac:picMkLst>
        </pc:picChg>
        <pc:picChg chg="add mod">
          <ac:chgData name="정태원" userId="b83db6e7-9ffa-471f-b7f6-89d85b45c552" providerId="ADAL" clId="{7074F7B1-0BD3-4EC0-95CD-1A9BCCA199B0}" dt="2024-10-24T07:56:30.422" v="2777"/>
          <ac:picMkLst>
            <pc:docMk/>
            <pc:sldMk cId="3325196664" sldId="2119"/>
            <ac:picMk id="19" creationId="{70DF08ED-3129-6824-6FB6-F324A3CF07AB}"/>
          </ac:picMkLst>
        </pc:picChg>
        <pc:picChg chg="del">
          <ac:chgData name="정태원" userId="b83db6e7-9ffa-471f-b7f6-89d85b45c552" providerId="ADAL" clId="{7074F7B1-0BD3-4EC0-95CD-1A9BCCA199B0}" dt="2024-10-24T07:56:20.324" v="2771" actId="21"/>
          <ac:picMkLst>
            <pc:docMk/>
            <pc:sldMk cId="3325196664" sldId="2119"/>
            <ac:picMk id="20" creationId="{70DF08ED-3129-6824-6FB6-F324A3CF07AB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020076938" sldId="2120"/>
        </pc:sldMkLst>
      </pc:sldChg>
      <pc:sldChg chg="addSp delSp modSp mod modClrScheme chgLayout">
        <pc:chgData name="정태원" userId="b83db6e7-9ffa-471f-b7f6-89d85b45c552" providerId="ADAL" clId="{7074F7B1-0BD3-4EC0-95CD-1A9BCCA199B0}" dt="2024-10-24T07:58:14.890" v="2794" actId="167"/>
        <pc:sldMkLst>
          <pc:docMk/>
          <pc:sldMk cId="1118249794" sldId="2121"/>
        </pc:sldMkLst>
        <pc:spChg chg="add del mod ord">
          <ac:chgData name="정태원" userId="b83db6e7-9ffa-471f-b7f6-89d85b45c552" providerId="ADAL" clId="{7074F7B1-0BD3-4EC0-95CD-1A9BCCA199B0}" dt="2024-10-24T07:58:13.852" v="2793"/>
          <ac:spMkLst>
            <pc:docMk/>
            <pc:sldMk cId="1118249794" sldId="2121"/>
            <ac:spMk id="3" creationId="{3A7A746F-C1E4-D479-1D67-D6882BEC7173}"/>
          </ac:spMkLst>
        </pc:spChg>
        <pc:picChg chg="add mod ord">
          <ac:chgData name="정태원" userId="b83db6e7-9ffa-471f-b7f6-89d85b45c552" providerId="ADAL" clId="{7074F7B1-0BD3-4EC0-95CD-1A9BCCA199B0}" dt="2024-10-24T07:58:14.890" v="2794" actId="167"/>
          <ac:picMkLst>
            <pc:docMk/>
            <pc:sldMk cId="1118249794" sldId="2121"/>
            <ac:picMk id="4" creationId="{EAFBE82C-34C9-5682-AA9F-9D805D6214F3}"/>
          </ac:picMkLst>
        </pc:picChg>
        <pc:picChg chg="add del mod">
          <ac:chgData name="정태원" userId="b83db6e7-9ffa-471f-b7f6-89d85b45c552" providerId="ADAL" clId="{7074F7B1-0BD3-4EC0-95CD-1A9BCCA199B0}" dt="2024-10-24T07:58:08.713" v="2791" actId="478"/>
          <ac:picMkLst>
            <pc:docMk/>
            <pc:sldMk cId="1118249794" sldId="2121"/>
            <ac:picMk id="63" creationId="{F818E930-1177-B664-6AD9-D9FF599407D0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7:58:33.769" v="2800" actId="167"/>
        <pc:sldMkLst>
          <pc:docMk/>
          <pc:sldMk cId="2581977090" sldId="2122"/>
        </pc:sldMkLst>
        <pc:spChg chg="add del mod ord">
          <ac:chgData name="정태원" userId="b83db6e7-9ffa-471f-b7f6-89d85b45c552" providerId="ADAL" clId="{7074F7B1-0BD3-4EC0-95CD-1A9BCCA199B0}" dt="2024-10-24T07:58:33.188" v="2799"/>
          <ac:spMkLst>
            <pc:docMk/>
            <pc:sldMk cId="2581977090" sldId="2122"/>
            <ac:spMk id="3" creationId="{CCA0C24A-A107-0556-9195-B3A867D158D4}"/>
          </ac:spMkLst>
        </pc:spChg>
        <pc:picChg chg="add mod ord">
          <ac:chgData name="정태원" userId="b83db6e7-9ffa-471f-b7f6-89d85b45c552" providerId="ADAL" clId="{7074F7B1-0BD3-4EC0-95CD-1A9BCCA199B0}" dt="2024-10-24T07:58:33.769" v="2800" actId="167"/>
          <ac:picMkLst>
            <pc:docMk/>
            <pc:sldMk cId="2581977090" sldId="2122"/>
            <ac:picMk id="4" creationId="{F818E930-1177-B664-6AD9-D9FF599407D0}"/>
          </ac:picMkLst>
        </pc:picChg>
        <pc:picChg chg="del">
          <ac:chgData name="정태원" userId="b83db6e7-9ffa-471f-b7f6-89d85b45c552" providerId="ADAL" clId="{7074F7B1-0BD3-4EC0-95CD-1A9BCCA199B0}" dt="2024-10-24T07:58:23.310" v="2795" actId="21"/>
          <ac:picMkLst>
            <pc:docMk/>
            <pc:sldMk cId="2581977090" sldId="2122"/>
            <ac:picMk id="63" creationId="{F818E930-1177-B664-6AD9-D9FF599407D0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7:58:35.679" v="2802" actId="167"/>
        <pc:sldMkLst>
          <pc:docMk/>
          <pc:sldMk cId="3982060978" sldId="2123"/>
        </pc:sldMkLst>
        <pc:spChg chg="add del mod ord">
          <ac:chgData name="정태원" userId="b83db6e7-9ffa-471f-b7f6-89d85b45c552" providerId="ADAL" clId="{7074F7B1-0BD3-4EC0-95CD-1A9BCCA199B0}" dt="2024-10-24T07:58:35.173" v="2801"/>
          <ac:spMkLst>
            <pc:docMk/>
            <pc:sldMk cId="3982060978" sldId="2123"/>
            <ac:spMk id="3" creationId="{06BE4CAA-24A9-6C5C-5DE1-A792450A862B}"/>
          </ac:spMkLst>
        </pc:spChg>
        <pc:picChg chg="add mod ord">
          <ac:chgData name="정태원" userId="b83db6e7-9ffa-471f-b7f6-89d85b45c552" providerId="ADAL" clId="{7074F7B1-0BD3-4EC0-95CD-1A9BCCA199B0}" dt="2024-10-24T07:58:35.679" v="2802" actId="167"/>
          <ac:picMkLst>
            <pc:docMk/>
            <pc:sldMk cId="3982060978" sldId="2123"/>
            <ac:picMk id="4" creationId="{4D688909-6E38-1AB3-7096-072E4D092D7D}"/>
          </ac:picMkLst>
        </pc:picChg>
        <pc:picChg chg="del">
          <ac:chgData name="정태원" userId="b83db6e7-9ffa-471f-b7f6-89d85b45c552" providerId="ADAL" clId="{7074F7B1-0BD3-4EC0-95CD-1A9BCCA199B0}" dt="2024-10-24T07:58:25.446" v="2796" actId="478"/>
          <ac:picMkLst>
            <pc:docMk/>
            <pc:sldMk cId="3982060978" sldId="2123"/>
            <ac:picMk id="63" creationId="{F818E930-1177-B664-6AD9-D9FF599407D0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7:58:37.788" v="2804" actId="167"/>
        <pc:sldMkLst>
          <pc:docMk/>
          <pc:sldMk cId="1808508875" sldId="2124"/>
        </pc:sldMkLst>
        <pc:spChg chg="add del mod ord">
          <ac:chgData name="정태원" userId="b83db6e7-9ffa-471f-b7f6-89d85b45c552" providerId="ADAL" clId="{7074F7B1-0BD3-4EC0-95CD-1A9BCCA199B0}" dt="2024-10-24T07:58:37.207" v="2803"/>
          <ac:spMkLst>
            <pc:docMk/>
            <pc:sldMk cId="1808508875" sldId="2124"/>
            <ac:spMk id="3" creationId="{541D640E-5457-B626-3779-31837F81140B}"/>
          </ac:spMkLst>
        </pc:spChg>
        <pc:picChg chg="add mod ord">
          <ac:chgData name="정태원" userId="b83db6e7-9ffa-471f-b7f6-89d85b45c552" providerId="ADAL" clId="{7074F7B1-0BD3-4EC0-95CD-1A9BCCA199B0}" dt="2024-10-24T07:58:37.788" v="2804" actId="167"/>
          <ac:picMkLst>
            <pc:docMk/>
            <pc:sldMk cId="1808508875" sldId="2124"/>
            <ac:picMk id="4" creationId="{63990343-9BA3-1E02-C80F-90518D4E4B5A}"/>
          </ac:picMkLst>
        </pc:picChg>
        <pc:picChg chg="del">
          <ac:chgData name="정태원" userId="b83db6e7-9ffa-471f-b7f6-89d85b45c552" providerId="ADAL" clId="{7074F7B1-0BD3-4EC0-95CD-1A9BCCA199B0}" dt="2024-10-24T07:58:26.611" v="2797" actId="478"/>
          <ac:picMkLst>
            <pc:docMk/>
            <pc:sldMk cId="1808508875" sldId="2124"/>
            <ac:picMk id="63" creationId="{F818E930-1177-B664-6AD9-D9FF599407D0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700891659" sldId="2125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904264404" sldId="2126"/>
        </pc:sldMkLst>
      </pc:sldChg>
      <pc:sldChg chg="addSp delSp modSp mod modClrScheme chgLayout">
        <pc:chgData name="정태원" userId="b83db6e7-9ffa-471f-b7f6-89d85b45c552" providerId="ADAL" clId="{7074F7B1-0BD3-4EC0-95CD-1A9BCCA199B0}" dt="2024-10-24T07:59:55.151" v="2823" actId="478"/>
        <pc:sldMkLst>
          <pc:docMk/>
          <pc:sldMk cId="1302770566" sldId="2127"/>
        </pc:sldMkLst>
        <pc:spChg chg="add del mod ord">
          <ac:chgData name="정태원" userId="b83db6e7-9ffa-471f-b7f6-89d85b45c552" providerId="ADAL" clId="{7074F7B1-0BD3-4EC0-95CD-1A9BCCA199B0}" dt="2024-10-24T07:59:20.201" v="2820"/>
          <ac:spMkLst>
            <pc:docMk/>
            <pc:sldMk cId="1302770566" sldId="2127"/>
            <ac:spMk id="3" creationId="{5F91F29C-6AA0-9C1D-0416-1BB9B8543380}"/>
          </ac:spMkLst>
        </pc:spChg>
        <pc:spChg chg="add del mod">
          <ac:chgData name="정태원" userId="b83db6e7-9ffa-471f-b7f6-89d85b45c552" providerId="ADAL" clId="{7074F7B1-0BD3-4EC0-95CD-1A9BCCA199B0}" dt="2024-10-24T07:59:55.151" v="2823" actId="478"/>
          <ac:spMkLst>
            <pc:docMk/>
            <pc:sldMk cId="1302770566" sldId="2127"/>
            <ac:spMk id="9" creationId="{69EDEB77-562F-DAD4-CDFF-FC42F3932F79}"/>
          </ac:spMkLst>
        </pc:spChg>
        <pc:picChg chg="add mod">
          <ac:chgData name="정태원" userId="b83db6e7-9ffa-471f-b7f6-89d85b45c552" providerId="ADAL" clId="{7074F7B1-0BD3-4EC0-95CD-1A9BCCA199B0}" dt="2024-10-22T02:18:43.724" v="478"/>
          <ac:picMkLst>
            <pc:docMk/>
            <pc:sldMk cId="1302770566" sldId="2127"/>
            <ac:picMk id="3" creationId="{5ED87E5A-24E4-AAA7-DC2D-49185283AD65}"/>
          </ac:picMkLst>
        </pc:picChg>
        <pc:picChg chg="add del mod ord">
          <ac:chgData name="정태원" userId="b83db6e7-9ffa-471f-b7f6-89d85b45c552" providerId="ADAL" clId="{7074F7B1-0BD3-4EC0-95CD-1A9BCCA199B0}" dt="2024-10-24T07:59:55.151" v="2823" actId="478"/>
          <ac:picMkLst>
            <pc:docMk/>
            <pc:sldMk cId="1302770566" sldId="2127"/>
            <ac:picMk id="4" creationId="{24E21DEF-AB11-6A7C-2E5A-683668DF36D2}"/>
          </ac:picMkLst>
        </pc:picChg>
        <pc:picChg chg="del">
          <ac:chgData name="정태원" userId="b83db6e7-9ffa-471f-b7f6-89d85b45c552" providerId="ADAL" clId="{7074F7B1-0BD3-4EC0-95CD-1A9BCCA199B0}" dt="2024-10-24T07:59:15.084" v="2818" actId="21"/>
          <ac:picMkLst>
            <pc:docMk/>
            <pc:sldMk cId="1302770566" sldId="2127"/>
            <ac:picMk id="6" creationId="{24E21DEF-AB11-6A7C-2E5A-683668DF36D2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8:01:19.550" v="2840"/>
        <pc:sldMkLst>
          <pc:docMk/>
          <pc:sldMk cId="1676036984" sldId="2128"/>
        </pc:sldMkLst>
        <pc:spChg chg="add del mod ord">
          <ac:chgData name="정태원" userId="b83db6e7-9ffa-471f-b7f6-89d85b45c552" providerId="ADAL" clId="{7074F7B1-0BD3-4EC0-95CD-1A9BCCA199B0}" dt="2024-10-24T08:01:19.550" v="2840"/>
          <ac:spMkLst>
            <pc:docMk/>
            <pc:sldMk cId="1676036984" sldId="2128"/>
            <ac:spMk id="2" creationId="{4A44882D-ED7D-368F-CCF3-5405B84CF1CC}"/>
          </ac:spMkLst>
        </pc:spChg>
        <pc:picChg chg="add mod">
          <ac:chgData name="정태원" userId="b83db6e7-9ffa-471f-b7f6-89d85b45c552" providerId="ADAL" clId="{7074F7B1-0BD3-4EC0-95CD-1A9BCCA199B0}" dt="2024-10-24T08:01:19.550" v="2840"/>
          <ac:picMkLst>
            <pc:docMk/>
            <pc:sldMk cId="1676036984" sldId="2128"/>
            <ac:picMk id="10" creationId="{5704A6C2-2073-57F3-B930-C02F15C249EE}"/>
          </ac:picMkLst>
        </pc:picChg>
        <pc:picChg chg="del">
          <ac:chgData name="정태원" userId="b83db6e7-9ffa-471f-b7f6-89d85b45c552" providerId="ADAL" clId="{7074F7B1-0BD3-4EC0-95CD-1A9BCCA199B0}" dt="2024-10-24T08:01:14.625" v="2838" actId="21"/>
          <ac:picMkLst>
            <pc:docMk/>
            <pc:sldMk cId="1676036984" sldId="2128"/>
            <ac:picMk id="31" creationId="{5704A6C2-2073-57F3-B930-C02F15C249EE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8:02:00.597" v="2852" actId="167"/>
        <pc:sldMkLst>
          <pc:docMk/>
          <pc:sldMk cId="4230299697" sldId="2129"/>
        </pc:sldMkLst>
        <pc:spChg chg="add del mod ord">
          <ac:chgData name="정태원" userId="b83db6e7-9ffa-471f-b7f6-89d85b45c552" providerId="ADAL" clId="{7074F7B1-0BD3-4EC0-95CD-1A9BCCA199B0}" dt="2024-10-24T08:01:59.645" v="2851"/>
          <ac:spMkLst>
            <pc:docMk/>
            <pc:sldMk cId="4230299697" sldId="2129"/>
            <ac:spMk id="3" creationId="{83C958A7-AF59-E2A0-C0F0-B7BBA1F292DC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23" creationId="{0BE3DE72-4CF4-0AE6-F963-1972B01F2BE8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24" creationId="{67B1832F-2F5C-89B4-F07A-5A47EC014387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25" creationId="{480A4021-28B8-8567-3D99-EE914F5EA767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26" creationId="{D88DF979-9EEC-5FBC-ECC8-AA972E6C8CDF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27" creationId="{6E6FDF3C-8806-2CBF-3499-640F947D090A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28" creationId="{15BBA116-2441-508D-D865-53EBD47433AB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29" creationId="{A06CE00B-B5CB-5AC9-472F-4D987F313D35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30" creationId="{C5676BC3-3F93-1D15-DE8F-D25DB73761B9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31" creationId="{DE27D1F5-2FAE-CF2C-898F-777AE50B5F00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32" creationId="{2D2B9A27-4790-3021-381C-C37F5FA69DA0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34" creationId="{C85FF905-3669-F914-4444-C9C9BFABFCB0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35" creationId="{F9B82CDB-3113-F5F1-54C1-4C2E157BC6A7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36" creationId="{C0ABE911-945B-3563-D793-CFA91DEE656B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37" creationId="{4F2C1DE5-ABA5-A7A1-CA38-2A2240C592A0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38" creationId="{FB9D79CD-E459-5B8F-EEB5-5112F10FB003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39" creationId="{8B883692-4BF3-10C8-F801-CC7F1601F86B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40" creationId="{59BDD2B4-12AB-CB31-559B-38D32A2D72C8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41" creationId="{C46E2DCC-1955-F3D4-C05C-D6770A63771D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42" creationId="{6F5D207D-C60A-2423-6A8C-81AC8ECF870F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43" creationId="{4A5F9CF7-4924-9E1A-517B-5894B9E9B0C8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44" creationId="{39A68E60-E8AC-6313-1B94-3BFDAACAE695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45" creationId="{658F09DB-2E9D-272F-E0F4-2C0E478F5ABD}"/>
          </ac:spMkLst>
        </pc:spChg>
        <pc:spChg chg="mod">
          <ac:chgData name="정태원" userId="b83db6e7-9ffa-471f-b7f6-89d85b45c552" providerId="ADAL" clId="{7074F7B1-0BD3-4EC0-95CD-1A9BCCA199B0}" dt="2024-10-24T08:01:24.416" v="2841" actId="165"/>
          <ac:spMkLst>
            <pc:docMk/>
            <pc:sldMk cId="4230299697" sldId="2129"/>
            <ac:spMk id="46" creationId="{90B1705F-A738-50D2-ADED-72C1D71F796E}"/>
          </ac:spMkLst>
        </pc:spChg>
        <pc:spChg chg="mod">
          <ac:chgData name="정태원" userId="b83db6e7-9ffa-471f-b7f6-89d85b45c552" providerId="ADAL" clId="{7074F7B1-0BD3-4EC0-95CD-1A9BCCA199B0}" dt="2024-10-17T02:35:59.951" v="271" actId="1076"/>
          <ac:spMkLst>
            <pc:docMk/>
            <pc:sldMk cId="4230299697" sldId="2129"/>
            <ac:spMk id="92" creationId="{5A6BEA37-C307-E18E-F73E-6022EF2E5EA7}"/>
          </ac:spMkLst>
        </pc:spChg>
        <pc:spChg chg="mod">
          <ac:chgData name="정태원" userId="b83db6e7-9ffa-471f-b7f6-89d85b45c552" providerId="ADAL" clId="{7074F7B1-0BD3-4EC0-95CD-1A9BCCA199B0}" dt="2024-10-17T02:35:55.518" v="270" actId="552"/>
          <ac:spMkLst>
            <pc:docMk/>
            <pc:sldMk cId="4230299697" sldId="2129"/>
            <ac:spMk id="93" creationId="{FE15288A-FCF5-9277-0723-D1863FC71705}"/>
          </ac:spMkLst>
        </pc:spChg>
        <pc:grpChg chg="mod topLvl">
          <ac:chgData name="정태원" userId="b83db6e7-9ffa-471f-b7f6-89d85b45c552" providerId="ADAL" clId="{7074F7B1-0BD3-4EC0-95CD-1A9BCCA199B0}" dt="2024-10-24T08:01:24.416" v="2841" actId="165"/>
          <ac:grpSpMkLst>
            <pc:docMk/>
            <pc:sldMk cId="4230299697" sldId="2129"/>
            <ac:grpSpMk id="22" creationId="{05B25E77-611E-DD57-1B9F-1D033C097BF9}"/>
          </ac:grpSpMkLst>
        </pc:grpChg>
        <pc:grpChg chg="mod">
          <ac:chgData name="정태원" userId="b83db6e7-9ffa-471f-b7f6-89d85b45c552" providerId="ADAL" clId="{7074F7B1-0BD3-4EC0-95CD-1A9BCCA199B0}" dt="2024-10-24T08:01:24.416" v="2841" actId="165"/>
          <ac:grpSpMkLst>
            <pc:docMk/>
            <pc:sldMk cId="4230299697" sldId="2129"/>
            <ac:grpSpMk id="33" creationId="{70778AE8-C76A-2D85-B455-2BBD0D90EE9F}"/>
          </ac:grpSpMkLst>
        </pc:grpChg>
        <pc:grpChg chg="del">
          <ac:chgData name="정태원" userId="b83db6e7-9ffa-471f-b7f6-89d85b45c552" providerId="ADAL" clId="{7074F7B1-0BD3-4EC0-95CD-1A9BCCA199B0}" dt="2024-10-24T08:01:24.416" v="2841" actId="165"/>
          <ac:grpSpMkLst>
            <pc:docMk/>
            <pc:sldMk cId="4230299697" sldId="2129"/>
            <ac:grpSpMk id="60" creationId="{25786D78-2187-596D-9664-0693BA8D1499}"/>
          </ac:grpSpMkLst>
        </pc:grpChg>
        <pc:picChg chg="add mod">
          <ac:chgData name="정태원" userId="b83db6e7-9ffa-471f-b7f6-89d85b45c552" providerId="ADAL" clId="{7074F7B1-0BD3-4EC0-95CD-1A9BCCA199B0}" dt="2024-10-24T08:01:51.577" v="2849"/>
          <ac:picMkLst>
            <pc:docMk/>
            <pc:sldMk cId="4230299697" sldId="2129"/>
            <ac:picMk id="2" creationId="{82EDC1B1-ABD3-AD74-8713-8B8FC4A559CB}"/>
          </ac:picMkLst>
        </pc:picChg>
        <pc:picChg chg="add mod ord">
          <ac:chgData name="정태원" userId="b83db6e7-9ffa-471f-b7f6-89d85b45c552" providerId="ADAL" clId="{7074F7B1-0BD3-4EC0-95CD-1A9BCCA199B0}" dt="2024-10-24T08:02:00.597" v="2852" actId="167"/>
          <ac:picMkLst>
            <pc:docMk/>
            <pc:sldMk cId="4230299697" sldId="2129"/>
            <ac:picMk id="4" creationId="{1A34D810-C748-4254-2CD6-90024B9DE286}"/>
          </ac:picMkLst>
        </pc:picChg>
        <pc:picChg chg="del mod topLvl">
          <ac:chgData name="정태원" userId="b83db6e7-9ffa-471f-b7f6-89d85b45c552" providerId="ADAL" clId="{7074F7B1-0BD3-4EC0-95CD-1A9BCCA199B0}" dt="2024-10-24T08:01:28.566" v="2842" actId="21"/>
          <ac:picMkLst>
            <pc:docMk/>
            <pc:sldMk cId="4230299697" sldId="2129"/>
            <ac:picMk id="49" creationId="{E77BBB29-5BF5-E337-07F1-1D5BD75975C7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8:02:40.240" v="2869" actId="167"/>
        <pc:sldMkLst>
          <pc:docMk/>
          <pc:sldMk cId="2651974221" sldId="2130"/>
        </pc:sldMkLst>
        <pc:spChg chg="add del mod ord">
          <ac:chgData name="정태원" userId="b83db6e7-9ffa-471f-b7f6-89d85b45c552" providerId="ADAL" clId="{7074F7B1-0BD3-4EC0-95CD-1A9BCCA199B0}" dt="2024-10-24T08:02:39.174" v="2868"/>
          <ac:spMkLst>
            <pc:docMk/>
            <pc:sldMk cId="2651974221" sldId="2130"/>
            <ac:spMk id="2" creationId="{6911419F-2275-5763-1590-E622DF330D66}"/>
          </ac:spMkLst>
        </pc:spChg>
        <pc:picChg chg="add del mod">
          <ac:chgData name="정태원" userId="b83db6e7-9ffa-471f-b7f6-89d85b45c552" providerId="ADAL" clId="{7074F7B1-0BD3-4EC0-95CD-1A9BCCA199B0}" dt="2024-10-22T02:18:53.455" v="482" actId="21"/>
          <ac:picMkLst>
            <pc:docMk/>
            <pc:sldMk cId="2651974221" sldId="2130"/>
            <ac:picMk id="2" creationId="{F9BA428A-3E7D-6B4C-876A-F4D8254ABED5}"/>
          </ac:picMkLst>
        </pc:picChg>
        <pc:picChg chg="add mod ord">
          <ac:chgData name="정태원" userId="b83db6e7-9ffa-471f-b7f6-89d85b45c552" providerId="ADAL" clId="{7074F7B1-0BD3-4EC0-95CD-1A9BCCA199B0}" dt="2024-10-24T08:02:40.240" v="2869" actId="167"/>
          <ac:picMkLst>
            <pc:docMk/>
            <pc:sldMk cId="2651974221" sldId="2130"/>
            <ac:picMk id="9" creationId="{7652A8B1-E63C-F032-3A1D-593F018A8D5C}"/>
          </ac:picMkLst>
        </pc:picChg>
        <pc:picChg chg="del mod">
          <ac:chgData name="정태원" userId="b83db6e7-9ffa-471f-b7f6-89d85b45c552" providerId="ADAL" clId="{7074F7B1-0BD3-4EC0-95CD-1A9BCCA199B0}" dt="2024-10-24T08:02:33.992" v="2866" actId="21"/>
          <ac:picMkLst>
            <pc:docMk/>
            <pc:sldMk cId="2651974221" sldId="2130"/>
            <ac:picMk id="90" creationId="{7652A8B1-E63C-F032-3A1D-593F018A8D5C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252103904" sldId="2131"/>
        </pc:sldMkLst>
      </pc:sldChg>
      <pc:sldChg chg="addSp delSp modSp mod modClrScheme chgLayout">
        <pc:chgData name="정태원" userId="b83db6e7-9ffa-471f-b7f6-89d85b45c552" providerId="ADAL" clId="{7074F7B1-0BD3-4EC0-95CD-1A9BCCA199B0}" dt="2024-10-24T08:03:22.095" v="2884"/>
        <pc:sldMkLst>
          <pc:docMk/>
          <pc:sldMk cId="2100675373" sldId="2132"/>
        </pc:sldMkLst>
        <pc:spChg chg="add del mod ord">
          <ac:chgData name="정태원" userId="b83db6e7-9ffa-471f-b7f6-89d85b45c552" providerId="ADAL" clId="{7074F7B1-0BD3-4EC0-95CD-1A9BCCA199B0}" dt="2024-10-24T08:03:08.118" v="2878" actId="700"/>
          <ac:spMkLst>
            <pc:docMk/>
            <pc:sldMk cId="2100675373" sldId="2132"/>
            <ac:spMk id="2" creationId="{91EC20CD-2FC1-4D7C-BE56-359C3DA818CE}"/>
          </ac:spMkLst>
        </pc:spChg>
        <pc:spChg chg="add del mod ord">
          <ac:chgData name="정태원" userId="b83db6e7-9ffa-471f-b7f6-89d85b45c552" providerId="ADAL" clId="{7074F7B1-0BD3-4EC0-95CD-1A9BCCA199B0}" dt="2024-10-24T08:03:22.095" v="2884"/>
          <ac:spMkLst>
            <pc:docMk/>
            <pc:sldMk cId="2100675373" sldId="2132"/>
            <ac:spMk id="9" creationId="{C2C51CE2-E110-902F-A83D-AFEC2EE61C43}"/>
          </ac:spMkLst>
        </pc:spChg>
        <pc:picChg chg="add mod">
          <ac:chgData name="정태원" userId="b83db6e7-9ffa-471f-b7f6-89d85b45c552" providerId="ADAL" clId="{7074F7B1-0BD3-4EC0-95CD-1A9BCCA199B0}" dt="2024-10-24T08:03:22.095" v="2884"/>
          <ac:picMkLst>
            <pc:docMk/>
            <pc:sldMk cId="2100675373" sldId="2132"/>
            <ac:picMk id="10" creationId="{36918F24-E466-C9FA-C481-119FB3C0DBB1}"/>
          </ac:picMkLst>
        </pc:picChg>
        <pc:picChg chg="del">
          <ac:chgData name="정태원" userId="b83db6e7-9ffa-471f-b7f6-89d85b45c552" providerId="ADAL" clId="{7074F7B1-0BD3-4EC0-95CD-1A9BCCA199B0}" dt="2024-10-24T08:02:44.129" v="2870" actId="21"/>
          <ac:picMkLst>
            <pc:docMk/>
            <pc:sldMk cId="2100675373" sldId="2132"/>
            <ac:picMk id="72" creationId="{95DEB35B-E4BE-9829-85FC-AB31115AE8CC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391288822" sldId="2133"/>
        </pc:sldMkLst>
      </pc:sldChg>
      <pc:sldChg chg="addSp delSp modSp mod modClrScheme chgLayout">
        <pc:chgData name="정태원" userId="b83db6e7-9ffa-471f-b7f6-89d85b45c552" providerId="ADAL" clId="{7074F7B1-0BD3-4EC0-95CD-1A9BCCA199B0}" dt="2024-10-24T08:04:05.071" v="2901" actId="167"/>
        <pc:sldMkLst>
          <pc:docMk/>
          <pc:sldMk cId="477733542" sldId="2140"/>
        </pc:sldMkLst>
        <pc:spChg chg="add del mod ord">
          <ac:chgData name="정태원" userId="b83db6e7-9ffa-471f-b7f6-89d85b45c552" providerId="ADAL" clId="{7074F7B1-0BD3-4EC0-95CD-1A9BCCA199B0}" dt="2024-10-24T08:04:04.178" v="2900"/>
          <ac:spMkLst>
            <pc:docMk/>
            <pc:sldMk cId="477733542" sldId="2140"/>
            <ac:spMk id="2" creationId="{036569E3-1E56-2CBE-8E84-3AF410B20FA7}"/>
          </ac:spMkLst>
        </pc:spChg>
        <pc:picChg chg="del mod">
          <ac:chgData name="정태원" userId="b83db6e7-9ffa-471f-b7f6-89d85b45c552" providerId="ADAL" clId="{7074F7B1-0BD3-4EC0-95CD-1A9BCCA199B0}" dt="2024-10-24T08:03:56.883" v="2898" actId="21"/>
          <ac:picMkLst>
            <pc:docMk/>
            <pc:sldMk cId="477733542" sldId="2140"/>
            <ac:picMk id="3" creationId="{D006C262-D1C9-32C4-3B0B-C5B248FC8BA5}"/>
          </ac:picMkLst>
        </pc:picChg>
        <pc:picChg chg="add mod ord">
          <ac:chgData name="정태원" userId="b83db6e7-9ffa-471f-b7f6-89d85b45c552" providerId="ADAL" clId="{7074F7B1-0BD3-4EC0-95CD-1A9BCCA199B0}" dt="2024-10-24T08:04:05.071" v="2901" actId="167"/>
          <ac:picMkLst>
            <pc:docMk/>
            <pc:sldMk cId="477733542" sldId="2140"/>
            <ac:picMk id="31" creationId="{D006C262-D1C9-32C4-3B0B-C5B248FC8BA5}"/>
          </ac:picMkLst>
        </pc:picChg>
      </pc:sldChg>
      <pc:sldChg chg="delSp 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632193472" sldId="2141"/>
        </pc:sldMkLst>
        <pc:spChg chg="mod topLvl">
          <ac:chgData name="정태원" userId="b83db6e7-9ffa-471f-b7f6-89d85b45c552" providerId="ADAL" clId="{7074F7B1-0BD3-4EC0-95CD-1A9BCCA199B0}" dt="2024-10-17T02:37:20.380" v="283" actId="207"/>
          <ac:spMkLst>
            <pc:docMk/>
            <pc:sldMk cId="2632193472" sldId="2141"/>
            <ac:spMk id="4" creationId="{C3CF45CE-FFE2-3D68-3E62-755AAD0409E6}"/>
          </ac:spMkLst>
        </pc:spChg>
        <pc:spChg chg="mod topLvl">
          <ac:chgData name="정태원" userId="b83db6e7-9ffa-471f-b7f6-89d85b45c552" providerId="ADAL" clId="{7074F7B1-0BD3-4EC0-95CD-1A9BCCA199B0}" dt="2024-10-17T02:36:24.435" v="272" actId="165"/>
          <ac:spMkLst>
            <pc:docMk/>
            <pc:sldMk cId="2632193472" sldId="2141"/>
            <ac:spMk id="5" creationId="{257881A4-AC3D-AD8D-CE26-212C57A36F65}"/>
          </ac:spMkLst>
        </pc:spChg>
        <pc:spChg chg="mod topLvl">
          <ac:chgData name="정태원" userId="b83db6e7-9ffa-471f-b7f6-89d85b45c552" providerId="ADAL" clId="{7074F7B1-0BD3-4EC0-95CD-1A9BCCA199B0}" dt="2024-10-17T02:36:24.435" v="272" actId="165"/>
          <ac:spMkLst>
            <pc:docMk/>
            <pc:sldMk cId="2632193472" sldId="2141"/>
            <ac:spMk id="6" creationId="{F35E4B7F-C130-3D8A-984E-7A1EE66D1011}"/>
          </ac:spMkLst>
        </pc:spChg>
        <pc:spChg chg="mod topLvl">
          <ac:chgData name="정태원" userId="b83db6e7-9ffa-471f-b7f6-89d85b45c552" providerId="ADAL" clId="{7074F7B1-0BD3-4EC0-95CD-1A9BCCA199B0}" dt="2024-10-17T02:36:37.138" v="275" actId="207"/>
          <ac:spMkLst>
            <pc:docMk/>
            <pc:sldMk cId="2632193472" sldId="2141"/>
            <ac:spMk id="7" creationId="{80449B08-F56E-9CA1-B962-FDC8DC75658A}"/>
          </ac:spMkLst>
        </pc:spChg>
        <pc:spChg chg="mod topLvl">
          <ac:chgData name="정태원" userId="b83db6e7-9ffa-471f-b7f6-89d85b45c552" providerId="ADAL" clId="{7074F7B1-0BD3-4EC0-95CD-1A9BCCA199B0}" dt="2024-10-17T02:36:33.846" v="274" actId="207"/>
          <ac:spMkLst>
            <pc:docMk/>
            <pc:sldMk cId="2632193472" sldId="2141"/>
            <ac:spMk id="8" creationId="{67CCC689-314C-CE6D-AFB2-112D67F17A4E}"/>
          </ac:spMkLst>
        </pc:spChg>
        <pc:spChg chg="mod ord topLvl">
          <ac:chgData name="정태원" userId="b83db6e7-9ffa-471f-b7f6-89d85b45c552" providerId="ADAL" clId="{7074F7B1-0BD3-4EC0-95CD-1A9BCCA199B0}" dt="2024-10-17T02:37:30.148" v="286" actId="167"/>
          <ac:spMkLst>
            <pc:docMk/>
            <pc:sldMk cId="2632193472" sldId="2141"/>
            <ac:spMk id="9" creationId="{A89A7094-D1E9-F97F-CB85-F442F65912D2}"/>
          </ac:spMkLst>
        </pc:spChg>
        <pc:spChg chg="mod">
          <ac:chgData name="정태원" userId="b83db6e7-9ffa-471f-b7f6-89d85b45c552" providerId="ADAL" clId="{7074F7B1-0BD3-4EC0-95CD-1A9BCCA199B0}" dt="2024-10-17T02:36:47.692" v="277" actId="207"/>
          <ac:spMkLst>
            <pc:docMk/>
            <pc:sldMk cId="2632193472" sldId="2141"/>
            <ac:spMk id="36" creationId="{80963632-5578-F34B-9B19-CDB368601DAB}"/>
          </ac:spMkLst>
        </pc:spChg>
        <pc:spChg chg="mod">
          <ac:chgData name="정태원" userId="b83db6e7-9ffa-471f-b7f6-89d85b45c552" providerId="ADAL" clId="{7074F7B1-0BD3-4EC0-95CD-1A9BCCA199B0}" dt="2024-10-17T02:36:44.817" v="276" actId="207"/>
          <ac:spMkLst>
            <pc:docMk/>
            <pc:sldMk cId="2632193472" sldId="2141"/>
            <ac:spMk id="37" creationId="{C6F50997-3A76-EFE5-B355-00C638940F10}"/>
          </ac:spMkLst>
        </pc:spChg>
        <pc:spChg chg="mod">
          <ac:chgData name="정태원" userId="b83db6e7-9ffa-471f-b7f6-89d85b45c552" providerId="ADAL" clId="{7074F7B1-0BD3-4EC0-95CD-1A9BCCA199B0}" dt="2024-10-17T02:37:23.199" v="284" actId="207"/>
          <ac:spMkLst>
            <pc:docMk/>
            <pc:sldMk cId="2632193472" sldId="2141"/>
            <ac:spMk id="38" creationId="{C2430F18-FF19-6A8F-5BB0-AB51414CF41E}"/>
          </ac:spMkLst>
        </pc:spChg>
        <pc:grpChg chg="del">
          <ac:chgData name="정태원" userId="b83db6e7-9ffa-471f-b7f6-89d85b45c552" providerId="ADAL" clId="{7074F7B1-0BD3-4EC0-95CD-1A9BCCA199B0}" dt="2024-10-17T02:36:24.435" v="272" actId="165"/>
          <ac:grpSpMkLst>
            <pc:docMk/>
            <pc:sldMk cId="2632193472" sldId="2141"/>
            <ac:grpSpMk id="3" creationId="{2DAE4094-7593-98DB-FC31-CF19DAA2702F}"/>
          </ac:grpSpMkLst>
        </pc:grp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663613549" sldId="2142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505200992" sldId="2143"/>
        </pc:sldMkLst>
      </pc:sldChg>
      <pc:sldChg chg="addSp delSp modSp mod modClrScheme chgLayout">
        <pc:chgData name="정태원" userId="b83db6e7-9ffa-471f-b7f6-89d85b45c552" providerId="ADAL" clId="{7074F7B1-0BD3-4EC0-95CD-1A9BCCA199B0}" dt="2024-10-24T08:05:05.688" v="2912" actId="167"/>
        <pc:sldMkLst>
          <pc:docMk/>
          <pc:sldMk cId="1993719359" sldId="2144"/>
        </pc:sldMkLst>
        <pc:spChg chg="add del mod ord">
          <ac:chgData name="정태원" userId="b83db6e7-9ffa-471f-b7f6-89d85b45c552" providerId="ADAL" clId="{7074F7B1-0BD3-4EC0-95CD-1A9BCCA199B0}" dt="2024-10-24T08:05:03.814" v="2911"/>
          <ac:spMkLst>
            <pc:docMk/>
            <pc:sldMk cId="1993719359" sldId="2144"/>
            <ac:spMk id="2" creationId="{0DF4BA23-001F-BE69-2CC1-5DDCF2D69438}"/>
          </ac:spMkLst>
        </pc:spChg>
        <pc:spChg chg="mod">
          <ac:chgData name="정태원" userId="b83db6e7-9ffa-471f-b7f6-89d85b45c552" providerId="ADAL" clId="{7074F7B1-0BD3-4EC0-95CD-1A9BCCA199B0}" dt="2024-10-24T08:04:31.226" v="2904" actId="14100"/>
          <ac:spMkLst>
            <pc:docMk/>
            <pc:sldMk cId="1993719359" sldId="2144"/>
            <ac:spMk id="10" creationId="{983C5F97-AC2B-E02B-3701-9470D4EE47CD}"/>
          </ac:spMkLst>
        </pc:spChg>
        <pc:picChg chg="del mod">
          <ac:chgData name="정태원" userId="b83db6e7-9ffa-471f-b7f6-89d85b45c552" providerId="ADAL" clId="{7074F7B1-0BD3-4EC0-95CD-1A9BCCA199B0}" dt="2024-10-24T08:04:58.920" v="2909" actId="21"/>
          <ac:picMkLst>
            <pc:docMk/>
            <pc:sldMk cId="1993719359" sldId="2144"/>
            <ac:picMk id="3" creationId="{B9E8BA10-7F05-A042-F051-D53D22F186FB}"/>
          </ac:picMkLst>
        </pc:picChg>
        <pc:picChg chg="add mod ord">
          <ac:chgData name="정태원" userId="b83db6e7-9ffa-471f-b7f6-89d85b45c552" providerId="ADAL" clId="{7074F7B1-0BD3-4EC0-95CD-1A9BCCA199B0}" dt="2024-10-24T08:05:05.688" v="2912" actId="167"/>
          <ac:picMkLst>
            <pc:docMk/>
            <pc:sldMk cId="1993719359" sldId="2144"/>
            <ac:picMk id="23" creationId="{B9E8BA10-7F05-A042-F051-D53D22F186FB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797036100" sldId="2145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99266101" sldId="2146"/>
        </pc:sldMkLst>
      </pc:sldChg>
      <pc:sldChg chg="addSp delSp modSp mod modClrScheme chgLayout">
        <pc:chgData name="정태원" userId="b83db6e7-9ffa-471f-b7f6-89d85b45c552" providerId="ADAL" clId="{7074F7B1-0BD3-4EC0-95CD-1A9BCCA199B0}" dt="2024-10-24T08:06:21.038" v="2933" actId="478"/>
        <pc:sldMkLst>
          <pc:docMk/>
          <pc:sldMk cId="183751666" sldId="2147"/>
        </pc:sldMkLst>
        <pc:spChg chg="add del mod ord">
          <ac:chgData name="정태원" userId="b83db6e7-9ffa-471f-b7f6-89d85b45c552" providerId="ADAL" clId="{7074F7B1-0BD3-4EC0-95CD-1A9BCCA199B0}" dt="2024-10-24T08:06:15.622" v="2930"/>
          <ac:spMkLst>
            <pc:docMk/>
            <pc:sldMk cId="183751666" sldId="2147"/>
            <ac:spMk id="4" creationId="{0B84D5F0-C067-FE7C-CBD5-D47E23BEDD42}"/>
          </ac:spMkLst>
        </pc:spChg>
        <pc:spChg chg="add del mod">
          <ac:chgData name="정태원" userId="b83db6e7-9ffa-471f-b7f6-89d85b45c552" providerId="ADAL" clId="{7074F7B1-0BD3-4EC0-95CD-1A9BCCA199B0}" dt="2024-10-24T08:05:25.478" v="2918" actId="164"/>
          <ac:spMkLst>
            <pc:docMk/>
            <pc:sldMk cId="183751666" sldId="2147"/>
            <ac:spMk id="6" creationId="{E65D355C-B144-8738-0F78-EB4E101DD745}"/>
          </ac:spMkLst>
        </pc:spChg>
        <pc:spChg chg="add del mod">
          <ac:chgData name="정태원" userId="b83db6e7-9ffa-471f-b7f6-89d85b45c552" providerId="ADAL" clId="{7074F7B1-0BD3-4EC0-95CD-1A9BCCA199B0}" dt="2024-10-24T08:05:25.478" v="2918" actId="164"/>
          <ac:spMkLst>
            <pc:docMk/>
            <pc:sldMk cId="183751666" sldId="2147"/>
            <ac:spMk id="7" creationId="{A0B15107-2D88-D651-039F-30E17CF46F29}"/>
          </ac:spMkLst>
        </pc:spChg>
        <pc:spChg chg="add del mod">
          <ac:chgData name="정태원" userId="b83db6e7-9ffa-471f-b7f6-89d85b45c552" providerId="ADAL" clId="{7074F7B1-0BD3-4EC0-95CD-1A9BCCA199B0}" dt="2024-10-24T08:05:25.478" v="2918" actId="164"/>
          <ac:spMkLst>
            <pc:docMk/>
            <pc:sldMk cId="183751666" sldId="2147"/>
            <ac:spMk id="15" creationId="{D80F504A-D846-24AA-DACD-845BF5CB954A}"/>
          </ac:spMkLst>
        </pc:spChg>
        <pc:spChg chg="add del mod">
          <ac:chgData name="정태원" userId="b83db6e7-9ffa-471f-b7f6-89d85b45c552" providerId="ADAL" clId="{7074F7B1-0BD3-4EC0-95CD-1A9BCCA199B0}" dt="2024-10-24T08:05:25.478" v="2918" actId="164"/>
          <ac:spMkLst>
            <pc:docMk/>
            <pc:sldMk cId="183751666" sldId="2147"/>
            <ac:spMk id="16" creationId="{15A99645-BFDA-A38E-7FE0-A7E811BAD747}"/>
          </ac:spMkLst>
        </pc:spChg>
        <pc:grpChg chg="add mod">
          <ac:chgData name="정태원" userId="b83db6e7-9ffa-471f-b7f6-89d85b45c552" providerId="ADAL" clId="{7074F7B1-0BD3-4EC0-95CD-1A9BCCA199B0}" dt="2024-10-24T08:06:19.448" v="2932" actId="554"/>
          <ac:grpSpMkLst>
            <pc:docMk/>
            <pc:sldMk cId="183751666" sldId="2147"/>
            <ac:grpSpMk id="3" creationId="{E97915A0-8DA6-F1F3-10A7-4A6F189F70AE}"/>
          </ac:grpSpMkLst>
        </pc:grpChg>
        <pc:picChg chg="add mod ord">
          <ac:chgData name="정태원" userId="b83db6e7-9ffa-471f-b7f6-89d85b45c552" providerId="ADAL" clId="{7074F7B1-0BD3-4EC0-95CD-1A9BCCA199B0}" dt="2024-10-24T08:06:19.448" v="2932" actId="554"/>
          <ac:picMkLst>
            <pc:docMk/>
            <pc:sldMk cId="183751666" sldId="2147"/>
            <ac:picMk id="5" creationId="{0E12009A-2667-6E5B-6A16-B1EC5B6D7115}"/>
          </ac:picMkLst>
        </pc:picChg>
        <pc:picChg chg="del mod">
          <ac:chgData name="정태원" userId="b83db6e7-9ffa-471f-b7f6-89d85b45c552" providerId="ADAL" clId="{7074F7B1-0BD3-4EC0-95CD-1A9BCCA199B0}" dt="2024-10-24T08:06:21.038" v="2933" actId="478"/>
          <ac:picMkLst>
            <pc:docMk/>
            <pc:sldMk cId="183751666" sldId="2147"/>
            <ac:picMk id="35" creationId="{FE6968C3-E9DA-EB06-10D9-1001AB401AD3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8:08:06.995" v="2956"/>
        <pc:sldMkLst>
          <pc:docMk/>
          <pc:sldMk cId="4224435856" sldId="2148"/>
        </pc:sldMkLst>
        <pc:spChg chg="add del mod ord">
          <ac:chgData name="정태원" userId="b83db6e7-9ffa-471f-b7f6-89d85b45c552" providerId="ADAL" clId="{7074F7B1-0BD3-4EC0-95CD-1A9BCCA199B0}" dt="2024-10-24T08:08:04.715" v="2952"/>
          <ac:spMkLst>
            <pc:docMk/>
            <pc:sldMk cId="4224435856" sldId="2148"/>
            <ac:spMk id="4" creationId="{0EE297C2-C518-BD3F-B00A-9A1F7FE9D43F}"/>
          </ac:spMkLst>
        </pc:spChg>
        <pc:spChg chg="add del mod ord">
          <ac:chgData name="정태원" userId="b83db6e7-9ffa-471f-b7f6-89d85b45c552" providerId="ADAL" clId="{7074F7B1-0BD3-4EC0-95CD-1A9BCCA199B0}" dt="2024-10-24T08:08:05.930" v="2954"/>
          <ac:spMkLst>
            <pc:docMk/>
            <pc:sldMk cId="4224435856" sldId="2148"/>
            <ac:spMk id="5" creationId="{FDC49E9D-664A-F9A9-D7CA-97091D0188D0}"/>
          </ac:spMkLst>
        </pc:spChg>
        <pc:spChg chg="add del mod ord">
          <ac:chgData name="정태원" userId="b83db6e7-9ffa-471f-b7f6-89d85b45c552" providerId="ADAL" clId="{7074F7B1-0BD3-4EC0-95CD-1A9BCCA199B0}" dt="2024-10-24T08:08:06.995" v="2956"/>
          <ac:spMkLst>
            <pc:docMk/>
            <pc:sldMk cId="4224435856" sldId="2148"/>
            <ac:spMk id="6" creationId="{A08714E8-D34D-9CC2-642C-0C9A2D545DCA}"/>
          </ac:spMkLst>
        </pc:spChg>
        <pc:spChg chg="mod">
          <ac:chgData name="정태원" userId="b83db6e7-9ffa-471f-b7f6-89d85b45c552" providerId="ADAL" clId="{7074F7B1-0BD3-4EC0-95CD-1A9BCCA199B0}" dt="2024-10-24T08:07:54.222" v="2948" actId="1076"/>
          <ac:spMkLst>
            <pc:docMk/>
            <pc:sldMk cId="4224435856" sldId="2148"/>
            <ac:spMk id="25" creationId="{1D559DFF-3D59-DC26-1CA4-637F7DFF7EC6}"/>
          </ac:spMkLst>
        </pc:spChg>
        <pc:picChg chg="add mod">
          <ac:chgData name="정태원" userId="b83db6e7-9ffa-471f-b7f6-89d85b45c552" providerId="ADAL" clId="{7074F7B1-0BD3-4EC0-95CD-1A9BCCA199B0}" dt="2024-10-24T08:08:04.715" v="2952"/>
          <ac:picMkLst>
            <pc:docMk/>
            <pc:sldMk cId="4224435856" sldId="2148"/>
            <ac:picMk id="9" creationId="{982C15C9-C449-AF5A-5C60-4FB498635F55}"/>
          </ac:picMkLst>
        </pc:picChg>
        <pc:picChg chg="del mod">
          <ac:chgData name="정태원" userId="b83db6e7-9ffa-471f-b7f6-89d85b45c552" providerId="ADAL" clId="{7074F7B1-0BD3-4EC0-95CD-1A9BCCA199B0}" dt="2024-10-24T08:08:05.426" v="2953" actId="21"/>
          <ac:picMkLst>
            <pc:docMk/>
            <pc:sldMk cId="4224435856" sldId="2148"/>
            <ac:picMk id="15" creationId="{2F6DFFB6-FA27-1041-BA6A-41E5C2E2D33C}"/>
          </ac:picMkLst>
        </pc:picChg>
        <pc:picChg chg="add mod">
          <ac:chgData name="정태원" userId="b83db6e7-9ffa-471f-b7f6-89d85b45c552" providerId="ADAL" clId="{7074F7B1-0BD3-4EC0-95CD-1A9BCCA199B0}" dt="2024-10-24T08:08:05.930" v="2954"/>
          <ac:picMkLst>
            <pc:docMk/>
            <pc:sldMk cId="4224435856" sldId="2148"/>
            <ac:picMk id="19" creationId="{2F6DFFB6-FA27-1041-BA6A-41E5C2E2D33C}"/>
          </ac:picMkLst>
        </pc:picChg>
        <pc:picChg chg="add mod">
          <ac:chgData name="정태원" userId="b83db6e7-9ffa-471f-b7f6-89d85b45c552" providerId="ADAL" clId="{7074F7B1-0BD3-4EC0-95CD-1A9BCCA199B0}" dt="2024-10-24T08:08:06.995" v="2956"/>
          <ac:picMkLst>
            <pc:docMk/>
            <pc:sldMk cId="4224435856" sldId="2148"/>
            <ac:picMk id="21" creationId="{B955BABA-C5D8-B6AB-E903-4CBD85DC6D87}"/>
          </ac:picMkLst>
        </pc:picChg>
        <pc:picChg chg="del mod">
          <ac:chgData name="정태원" userId="b83db6e7-9ffa-471f-b7f6-89d85b45c552" providerId="ADAL" clId="{7074F7B1-0BD3-4EC0-95CD-1A9BCCA199B0}" dt="2024-10-24T08:08:06.506" v="2955" actId="21"/>
          <ac:picMkLst>
            <pc:docMk/>
            <pc:sldMk cId="4224435856" sldId="2148"/>
            <ac:picMk id="26" creationId="{B955BABA-C5D8-B6AB-E903-4CBD85DC6D87}"/>
          </ac:picMkLst>
        </pc:picChg>
        <pc:picChg chg="del mod">
          <ac:chgData name="정태원" userId="b83db6e7-9ffa-471f-b7f6-89d85b45c552" providerId="ADAL" clId="{7074F7B1-0BD3-4EC0-95CD-1A9BCCA199B0}" dt="2024-10-24T08:08:03.844" v="2951" actId="21"/>
          <ac:picMkLst>
            <pc:docMk/>
            <pc:sldMk cId="4224435856" sldId="2148"/>
            <ac:picMk id="84" creationId="{982C15C9-C449-AF5A-5C60-4FB498635F55}"/>
          </ac:picMkLst>
        </pc:picChg>
      </pc:sldChg>
      <pc:sldChg chg="addSp delSp modSp mod ord modClrScheme chgLayout">
        <pc:chgData name="정태원" userId="b83db6e7-9ffa-471f-b7f6-89d85b45c552" providerId="ADAL" clId="{7074F7B1-0BD3-4EC0-95CD-1A9BCCA199B0}" dt="2024-10-28T03:09:00.901" v="3424" actId="122"/>
        <pc:sldMkLst>
          <pc:docMk/>
          <pc:sldMk cId="423658281" sldId="2149"/>
        </pc:sldMkLst>
        <pc:spChg chg="add del mod ord">
          <ac:chgData name="정태원" userId="b83db6e7-9ffa-471f-b7f6-89d85b45c552" providerId="ADAL" clId="{7074F7B1-0BD3-4EC0-95CD-1A9BCCA199B0}" dt="2024-10-24T03:06:06.236" v="755"/>
          <ac:spMkLst>
            <pc:docMk/>
            <pc:sldMk cId="423658281" sldId="2149"/>
            <ac:spMk id="2" creationId="{201670A7-E348-2397-50AE-8B89401B22D3}"/>
          </ac:spMkLst>
        </pc:spChg>
        <pc:spChg chg="add del mod">
          <ac:chgData name="정태원" userId="b83db6e7-9ffa-471f-b7f6-89d85b45c552" providerId="ADAL" clId="{7074F7B1-0BD3-4EC0-95CD-1A9BCCA199B0}" dt="2024-10-24T03:08:11.488" v="791" actId="478"/>
          <ac:spMkLst>
            <pc:docMk/>
            <pc:sldMk cId="423658281" sldId="2149"/>
            <ac:spMk id="5" creationId="{CFF45A28-7C35-E535-1B9F-C6070D676225}"/>
          </ac:spMkLst>
        </pc:spChg>
        <pc:spChg chg="add del mod">
          <ac:chgData name="정태원" userId="b83db6e7-9ffa-471f-b7f6-89d85b45c552" providerId="ADAL" clId="{7074F7B1-0BD3-4EC0-95CD-1A9BCCA199B0}" dt="2024-10-24T03:08:14.762" v="793"/>
          <ac:spMkLst>
            <pc:docMk/>
            <pc:sldMk cId="423658281" sldId="2149"/>
            <ac:spMk id="10" creationId="{D755DF7A-C083-1415-7D19-332C061FDD94}"/>
          </ac:spMkLst>
        </pc:spChg>
        <pc:spChg chg="mod">
          <ac:chgData name="정태원" userId="b83db6e7-9ffa-471f-b7f6-89d85b45c552" providerId="ADAL" clId="{7074F7B1-0BD3-4EC0-95CD-1A9BCCA199B0}" dt="2024-10-28T03:08:58.110" v="3423" actId="12788"/>
          <ac:spMkLst>
            <pc:docMk/>
            <pc:sldMk cId="423658281" sldId="2149"/>
            <ac:spMk id="16" creationId="{545244FC-6076-4F9E-A439-A8C88E9E8B70}"/>
          </ac:spMkLst>
        </pc:spChg>
        <pc:spChg chg="mod">
          <ac:chgData name="정태원" userId="b83db6e7-9ffa-471f-b7f6-89d85b45c552" providerId="ADAL" clId="{7074F7B1-0BD3-4EC0-95CD-1A9BCCA199B0}" dt="2024-10-22T02:29:33.190" v="653" actId="12788"/>
          <ac:spMkLst>
            <pc:docMk/>
            <pc:sldMk cId="423658281" sldId="2149"/>
            <ac:spMk id="19" creationId="{447D019E-B9B7-B7EF-871A-22C2168551A5}"/>
          </ac:spMkLst>
        </pc:spChg>
        <pc:spChg chg="mod">
          <ac:chgData name="정태원" userId="b83db6e7-9ffa-471f-b7f6-89d85b45c552" providerId="ADAL" clId="{7074F7B1-0BD3-4EC0-95CD-1A9BCCA199B0}" dt="2024-10-24T03:08:18.003" v="795" actId="554"/>
          <ac:spMkLst>
            <pc:docMk/>
            <pc:sldMk cId="423658281" sldId="2149"/>
            <ac:spMk id="31" creationId="{79D0E358-4020-4724-8B64-D359A77460A1}"/>
          </ac:spMkLst>
        </pc:spChg>
        <pc:spChg chg="mod">
          <ac:chgData name="정태원" userId="b83db6e7-9ffa-471f-b7f6-89d85b45c552" providerId="ADAL" clId="{7074F7B1-0BD3-4EC0-95CD-1A9BCCA199B0}" dt="2024-10-22T02:29:35.642" v="654" actId="122"/>
          <ac:spMkLst>
            <pc:docMk/>
            <pc:sldMk cId="423658281" sldId="2149"/>
            <ac:spMk id="33" creationId="{40C94E4E-48CF-0CA7-E6F9-3A8B01003996}"/>
          </ac:spMkLst>
        </pc:spChg>
        <pc:spChg chg="mod">
          <ac:chgData name="정태원" userId="b83db6e7-9ffa-471f-b7f6-89d85b45c552" providerId="ADAL" clId="{7074F7B1-0BD3-4EC0-95CD-1A9BCCA199B0}" dt="2024-10-28T03:09:00.901" v="3424" actId="122"/>
          <ac:spMkLst>
            <pc:docMk/>
            <pc:sldMk cId="423658281" sldId="2149"/>
            <ac:spMk id="34" creationId="{5BFCC20F-0DF5-2C9D-C9DD-31FEEEE604B8}"/>
          </ac:spMkLst>
        </pc:spChg>
        <pc:picChg chg="add del mod ord">
          <ac:chgData name="정태원" userId="b83db6e7-9ffa-471f-b7f6-89d85b45c552" providerId="ADAL" clId="{7074F7B1-0BD3-4EC0-95CD-1A9BCCA199B0}" dt="2024-10-24T03:08:13.488" v="792" actId="478"/>
          <ac:picMkLst>
            <pc:docMk/>
            <pc:sldMk cId="423658281" sldId="2149"/>
            <ac:picMk id="3" creationId="{2EEFE470-B651-C93D-A5D7-0026A5FA7C4F}"/>
          </ac:picMkLst>
        </pc:picChg>
        <pc:picChg chg="add mod">
          <ac:chgData name="정태원" userId="b83db6e7-9ffa-471f-b7f6-89d85b45c552" providerId="ADAL" clId="{7074F7B1-0BD3-4EC0-95CD-1A9BCCA199B0}" dt="2024-10-24T03:08:11.076" v="790"/>
          <ac:picMkLst>
            <pc:docMk/>
            <pc:sldMk cId="423658281" sldId="2149"/>
            <ac:picMk id="7" creationId="{3E65B195-54A4-6811-56A5-3F13C7363BB2}"/>
          </ac:picMkLst>
        </pc:picChg>
        <pc:picChg chg="add mod ord">
          <ac:chgData name="정태원" userId="b83db6e7-9ffa-471f-b7f6-89d85b45c552" providerId="ADAL" clId="{7074F7B1-0BD3-4EC0-95CD-1A9BCCA199B0}" dt="2024-10-24T03:08:18.003" v="795" actId="554"/>
          <ac:picMkLst>
            <pc:docMk/>
            <pc:sldMk cId="423658281" sldId="2149"/>
            <ac:picMk id="11" creationId="{1D792512-59B3-E38B-3BBE-6403BED835E2}"/>
          </ac:picMkLst>
        </pc:picChg>
        <pc:picChg chg="del">
          <ac:chgData name="정태원" userId="b83db6e7-9ffa-471f-b7f6-89d85b45c552" providerId="ADAL" clId="{7074F7B1-0BD3-4EC0-95CD-1A9BCCA199B0}" dt="2024-10-24T03:05:58.825" v="751" actId="478"/>
          <ac:picMkLst>
            <pc:docMk/>
            <pc:sldMk cId="423658281" sldId="2149"/>
            <ac:picMk id="32" creationId="{E4ED1F11-2226-45E6-E31F-D141B498787E}"/>
          </ac:picMkLst>
        </pc:picChg>
        <pc:cxnChg chg="mod">
          <ac:chgData name="정태원" userId="b83db6e7-9ffa-471f-b7f6-89d85b45c552" providerId="ADAL" clId="{7074F7B1-0BD3-4EC0-95CD-1A9BCCA199B0}" dt="2024-10-22T02:29:33.190" v="653" actId="12788"/>
          <ac:cxnSpMkLst>
            <pc:docMk/>
            <pc:sldMk cId="423658281" sldId="2149"/>
            <ac:cxnSpMk id="23" creationId="{A6C9882E-EA56-D44A-E9EA-919988157DDC}"/>
          </ac:cxnSpMkLst>
        </pc:cxnChg>
      </pc:sldChg>
      <pc:sldChg chg="addSp delSp modSp mod modClrScheme chgLayout">
        <pc:chgData name="정태원" userId="b83db6e7-9ffa-471f-b7f6-89d85b45c552" providerId="ADAL" clId="{7074F7B1-0BD3-4EC0-95CD-1A9BCCA199B0}" dt="2024-10-24T08:09:17.379" v="2990" actId="167"/>
        <pc:sldMkLst>
          <pc:docMk/>
          <pc:sldMk cId="313904363" sldId="2150"/>
        </pc:sldMkLst>
        <pc:spChg chg="add del mod ord">
          <ac:chgData name="정태원" userId="b83db6e7-9ffa-471f-b7f6-89d85b45c552" providerId="ADAL" clId="{7074F7B1-0BD3-4EC0-95CD-1A9BCCA199B0}" dt="2024-10-24T08:09:11.319" v="2983"/>
          <ac:spMkLst>
            <pc:docMk/>
            <pc:sldMk cId="313904363" sldId="2150"/>
            <ac:spMk id="3" creationId="{260D613F-D1D7-8A16-51E4-49597AA213B2}"/>
          </ac:spMkLst>
        </pc:spChg>
        <pc:spChg chg="add del mod ord">
          <ac:chgData name="정태원" userId="b83db6e7-9ffa-471f-b7f6-89d85b45c552" providerId="ADAL" clId="{7074F7B1-0BD3-4EC0-95CD-1A9BCCA199B0}" dt="2024-10-24T08:09:12.949" v="2985"/>
          <ac:spMkLst>
            <pc:docMk/>
            <pc:sldMk cId="313904363" sldId="2150"/>
            <ac:spMk id="4" creationId="{7707CF31-51B5-9B12-7F17-F680B387D02F}"/>
          </ac:spMkLst>
        </pc:spChg>
        <pc:spChg chg="add del mod ord">
          <ac:chgData name="정태원" userId="b83db6e7-9ffa-471f-b7f6-89d85b45c552" providerId="ADAL" clId="{7074F7B1-0BD3-4EC0-95CD-1A9BCCA199B0}" dt="2024-10-24T08:09:14.176" v="2987"/>
          <ac:spMkLst>
            <pc:docMk/>
            <pc:sldMk cId="313904363" sldId="2150"/>
            <ac:spMk id="5" creationId="{14B9F660-DAB7-F9C2-B6E9-A3A297652D28}"/>
          </ac:spMkLst>
        </pc:spChg>
        <pc:spChg chg="add del mod ord">
          <ac:chgData name="정태원" userId="b83db6e7-9ffa-471f-b7f6-89d85b45c552" providerId="ADAL" clId="{7074F7B1-0BD3-4EC0-95CD-1A9BCCA199B0}" dt="2024-10-24T08:09:15.166" v="2989"/>
          <ac:spMkLst>
            <pc:docMk/>
            <pc:sldMk cId="313904363" sldId="2150"/>
            <ac:spMk id="6" creationId="{02EFFE48-F461-DD1C-473A-80E6D805907B}"/>
          </ac:spMkLst>
        </pc:spChg>
        <pc:picChg chg="add mod ord">
          <ac:chgData name="정태원" userId="b83db6e7-9ffa-471f-b7f6-89d85b45c552" providerId="ADAL" clId="{7074F7B1-0BD3-4EC0-95CD-1A9BCCA199B0}" dt="2024-10-24T08:09:17.379" v="2990" actId="167"/>
          <ac:picMkLst>
            <pc:docMk/>
            <pc:sldMk cId="313904363" sldId="2150"/>
            <ac:picMk id="7" creationId="{90D258A3-00E3-BF31-DC68-7B6A4F126196}"/>
          </ac:picMkLst>
        </pc:picChg>
        <pc:picChg chg="add mod ord">
          <ac:chgData name="정태원" userId="b83db6e7-9ffa-471f-b7f6-89d85b45c552" providerId="ADAL" clId="{7074F7B1-0BD3-4EC0-95CD-1A9BCCA199B0}" dt="2024-10-24T08:09:17.379" v="2990" actId="167"/>
          <ac:picMkLst>
            <pc:docMk/>
            <pc:sldMk cId="313904363" sldId="2150"/>
            <ac:picMk id="9" creationId="{B983259D-7C87-BE4A-0A4B-27BAF49437C2}"/>
          </ac:picMkLst>
        </pc:picChg>
        <pc:picChg chg="add mod ord">
          <ac:chgData name="정태원" userId="b83db6e7-9ffa-471f-b7f6-89d85b45c552" providerId="ADAL" clId="{7074F7B1-0BD3-4EC0-95CD-1A9BCCA199B0}" dt="2024-10-24T08:09:17.379" v="2990" actId="167"/>
          <ac:picMkLst>
            <pc:docMk/>
            <pc:sldMk cId="313904363" sldId="2150"/>
            <ac:picMk id="14" creationId="{F2D3627A-2EE9-6AEE-57B8-93F637700479}"/>
          </ac:picMkLst>
        </pc:picChg>
        <pc:picChg chg="add mod ord">
          <ac:chgData name="정태원" userId="b83db6e7-9ffa-471f-b7f6-89d85b45c552" providerId="ADAL" clId="{7074F7B1-0BD3-4EC0-95CD-1A9BCCA199B0}" dt="2024-10-24T08:09:17.379" v="2990" actId="167"/>
          <ac:picMkLst>
            <pc:docMk/>
            <pc:sldMk cId="313904363" sldId="2150"/>
            <ac:picMk id="15" creationId="{39BD2437-17A1-E6AF-CBBA-9AE812EA6328}"/>
          </ac:picMkLst>
        </pc:picChg>
        <pc:picChg chg="add del mod modCrop">
          <ac:chgData name="정태원" userId="b83db6e7-9ffa-471f-b7f6-89d85b45c552" providerId="ADAL" clId="{7074F7B1-0BD3-4EC0-95CD-1A9BCCA199B0}" dt="2024-10-24T08:09:10.595" v="2982" actId="21"/>
          <ac:picMkLst>
            <pc:docMk/>
            <pc:sldMk cId="313904363" sldId="2150"/>
            <ac:picMk id="80" creationId="{90D258A3-00E3-BF31-DC68-7B6A4F126196}"/>
          </ac:picMkLst>
        </pc:picChg>
        <pc:picChg chg="add del mod">
          <ac:chgData name="정태원" userId="b83db6e7-9ffa-471f-b7f6-89d85b45c552" providerId="ADAL" clId="{7074F7B1-0BD3-4EC0-95CD-1A9BCCA199B0}" dt="2024-10-24T08:09:12.415" v="2984" actId="21"/>
          <ac:picMkLst>
            <pc:docMk/>
            <pc:sldMk cId="313904363" sldId="2150"/>
            <ac:picMk id="88" creationId="{B983259D-7C87-BE4A-0A4B-27BAF49437C2}"/>
          </ac:picMkLst>
        </pc:picChg>
        <pc:picChg chg="add del mod">
          <ac:chgData name="정태원" userId="b83db6e7-9ffa-471f-b7f6-89d85b45c552" providerId="ADAL" clId="{7074F7B1-0BD3-4EC0-95CD-1A9BCCA199B0}" dt="2024-10-24T08:09:14.740" v="2988" actId="21"/>
          <ac:picMkLst>
            <pc:docMk/>
            <pc:sldMk cId="313904363" sldId="2150"/>
            <ac:picMk id="91" creationId="{39BD2437-17A1-E6AF-CBBA-9AE812EA6328}"/>
          </ac:picMkLst>
        </pc:picChg>
        <pc:picChg chg="add del mod">
          <ac:chgData name="정태원" userId="b83db6e7-9ffa-471f-b7f6-89d85b45c552" providerId="ADAL" clId="{7074F7B1-0BD3-4EC0-95CD-1A9BCCA199B0}" dt="2024-10-24T08:09:13.664" v="2986" actId="21"/>
          <ac:picMkLst>
            <pc:docMk/>
            <pc:sldMk cId="313904363" sldId="2150"/>
            <ac:picMk id="98" creationId="{F2D3627A-2EE9-6AEE-57B8-93F637700479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3157568" sldId="2151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746902320" sldId="2152"/>
        </pc:sldMkLst>
      </pc:sldChg>
      <pc:sldChg chg="addSp delSp modSp mod modClrScheme chgLayout">
        <pc:chgData name="정태원" userId="b83db6e7-9ffa-471f-b7f6-89d85b45c552" providerId="ADAL" clId="{7074F7B1-0BD3-4EC0-95CD-1A9BCCA199B0}" dt="2024-10-24T08:10:19.038" v="3012" actId="1076"/>
        <pc:sldMkLst>
          <pc:docMk/>
          <pc:sldMk cId="3407795292" sldId="2153"/>
        </pc:sldMkLst>
        <pc:spChg chg="add del mod ord">
          <ac:chgData name="정태원" userId="b83db6e7-9ffa-471f-b7f6-89d85b45c552" providerId="ADAL" clId="{7074F7B1-0BD3-4EC0-95CD-1A9BCCA199B0}" dt="2024-10-24T08:09:59.288" v="3005"/>
          <ac:spMkLst>
            <pc:docMk/>
            <pc:sldMk cId="3407795292" sldId="2153"/>
            <ac:spMk id="3" creationId="{E2E23A55-87D5-637D-DAE9-2E184471143D}"/>
          </ac:spMkLst>
        </pc:spChg>
        <pc:spChg chg="ord">
          <ac:chgData name="정태원" userId="b83db6e7-9ffa-471f-b7f6-89d85b45c552" providerId="ADAL" clId="{7074F7B1-0BD3-4EC0-95CD-1A9BCCA199B0}" dt="2024-10-24T08:10:15.372" v="3010" actId="167"/>
          <ac:spMkLst>
            <pc:docMk/>
            <pc:sldMk cId="3407795292" sldId="2153"/>
            <ac:spMk id="113" creationId="{2DA2C546-BEFB-CE39-171C-E022EA7F27B3}"/>
          </ac:spMkLst>
        </pc:spChg>
        <pc:grpChg chg="ord">
          <ac:chgData name="정태원" userId="b83db6e7-9ffa-471f-b7f6-89d85b45c552" providerId="ADAL" clId="{7074F7B1-0BD3-4EC0-95CD-1A9BCCA199B0}" dt="2024-10-24T08:10:12.115" v="3008" actId="167"/>
          <ac:grpSpMkLst>
            <pc:docMk/>
            <pc:sldMk cId="3407795292" sldId="2153"/>
            <ac:grpSpMk id="54" creationId="{DBED9EDB-0ADB-558D-4E09-46F6EEA28C58}"/>
          </ac:grpSpMkLst>
        </pc:grpChg>
        <pc:grpChg chg="del ord">
          <ac:chgData name="정태원" userId="b83db6e7-9ffa-471f-b7f6-89d85b45c552" providerId="ADAL" clId="{7074F7B1-0BD3-4EC0-95CD-1A9BCCA199B0}" dt="2024-10-24T08:09:27.085" v="2993" actId="165"/>
          <ac:grpSpMkLst>
            <pc:docMk/>
            <pc:sldMk cId="3407795292" sldId="2153"/>
            <ac:grpSpMk id="101" creationId="{09813AB6-73D3-278C-AB7E-9ED580CF807F}"/>
          </ac:grpSpMkLst>
        </pc:grpChg>
        <pc:picChg chg="add mod">
          <ac:chgData name="정태원" userId="b83db6e7-9ffa-471f-b7f6-89d85b45c552" providerId="ADAL" clId="{7074F7B1-0BD3-4EC0-95CD-1A9BCCA199B0}" dt="2024-10-22T02:19:17.537" v="487"/>
          <ac:picMkLst>
            <pc:docMk/>
            <pc:sldMk cId="3407795292" sldId="2153"/>
            <ac:picMk id="3" creationId="{F9BA428A-3E7D-6B4C-876A-F4D8254ABED5}"/>
          </ac:picMkLst>
        </pc:picChg>
        <pc:picChg chg="add mod ord">
          <ac:chgData name="정태원" userId="b83db6e7-9ffa-471f-b7f6-89d85b45c552" providerId="ADAL" clId="{7074F7B1-0BD3-4EC0-95CD-1A9BCCA199B0}" dt="2024-10-24T08:10:07.430" v="3007" actId="167"/>
          <ac:picMkLst>
            <pc:docMk/>
            <pc:sldMk cId="3407795292" sldId="2153"/>
            <ac:picMk id="4" creationId="{4142EB4C-28EC-FAA8-D490-527C66FD260F}"/>
          </ac:picMkLst>
        </pc:picChg>
        <pc:picChg chg="mod ord topLvl">
          <ac:chgData name="정태원" userId="b83db6e7-9ffa-471f-b7f6-89d85b45c552" providerId="ADAL" clId="{7074F7B1-0BD3-4EC0-95CD-1A9BCCA199B0}" dt="2024-10-24T08:10:19.038" v="3012" actId="1076"/>
          <ac:picMkLst>
            <pc:docMk/>
            <pc:sldMk cId="3407795292" sldId="2153"/>
            <ac:picMk id="91" creationId="{E2E98703-537B-E133-2753-6370CA09B251}"/>
          </ac:picMkLst>
        </pc:picChg>
        <pc:picChg chg="del mod topLvl">
          <ac:chgData name="정태원" userId="b83db6e7-9ffa-471f-b7f6-89d85b45c552" providerId="ADAL" clId="{7074F7B1-0BD3-4EC0-95CD-1A9BCCA199B0}" dt="2024-10-24T08:09:58.441" v="3004" actId="21"/>
          <ac:picMkLst>
            <pc:docMk/>
            <pc:sldMk cId="3407795292" sldId="2153"/>
            <ac:picMk id="97" creationId="{4142EB4C-28EC-FAA8-D490-527C66FD260F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8:11:20.035" v="3030" actId="167"/>
        <pc:sldMkLst>
          <pc:docMk/>
          <pc:sldMk cId="3753309094" sldId="2154"/>
        </pc:sldMkLst>
        <pc:spChg chg="add del mod ord">
          <ac:chgData name="정태원" userId="b83db6e7-9ffa-471f-b7f6-89d85b45c552" providerId="ADAL" clId="{7074F7B1-0BD3-4EC0-95CD-1A9BCCA199B0}" dt="2024-10-24T08:10:53.729" v="3024"/>
          <ac:spMkLst>
            <pc:docMk/>
            <pc:sldMk cId="3753309094" sldId="2154"/>
            <ac:spMk id="3" creationId="{CAA638BA-DBB7-66B9-F09D-982A64CB7CC5}"/>
          </ac:spMkLst>
        </pc:spChg>
        <pc:spChg chg="mod ord">
          <ac:chgData name="정태원" userId="b83db6e7-9ffa-471f-b7f6-89d85b45c552" providerId="ADAL" clId="{7074F7B1-0BD3-4EC0-95CD-1A9BCCA199B0}" dt="2024-10-24T08:11:12.423" v="3027" actId="167"/>
          <ac:spMkLst>
            <pc:docMk/>
            <pc:sldMk cId="3753309094" sldId="2154"/>
            <ac:spMk id="35" creationId="{91AD8DF0-10E1-FA07-46E0-265A8FD6E7BC}"/>
          </ac:spMkLst>
        </pc:spChg>
        <pc:spChg chg="mod">
          <ac:chgData name="정태원" userId="b83db6e7-9ffa-471f-b7f6-89d85b45c552" providerId="ADAL" clId="{7074F7B1-0BD3-4EC0-95CD-1A9BCCA199B0}" dt="2024-10-17T02:57:35.824" v="322" actId="122"/>
          <ac:spMkLst>
            <pc:docMk/>
            <pc:sldMk cId="3753309094" sldId="2154"/>
            <ac:spMk id="43" creationId="{B0E890C3-193F-5C98-0F15-4A1096DFDA14}"/>
          </ac:spMkLst>
        </pc:spChg>
        <pc:spChg chg="mod">
          <ac:chgData name="정태원" userId="b83db6e7-9ffa-471f-b7f6-89d85b45c552" providerId="ADAL" clId="{7074F7B1-0BD3-4EC0-95CD-1A9BCCA199B0}" dt="2024-10-17T02:57:35.824" v="322" actId="122"/>
          <ac:spMkLst>
            <pc:docMk/>
            <pc:sldMk cId="3753309094" sldId="2154"/>
            <ac:spMk id="46" creationId="{EFBE77C3-FBCA-66D1-293D-2F0A856914A9}"/>
          </ac:spMkLst>
        </pc:spChg>
        <pc:spChg chg="mod">
          <ac:chgData name="정태원" userId="b83db6e7-9ffa-471f-b7f6-89d85b45c552" providerId="ADAL" clId="{7074F7B1-0BD3-4EC0-95CD-1A9BCCA199B0}" dt="2024-10-17T02:57:35.824" v="322" actId="122"/>
          <ac:spMkLst>
            <pc:docMk/>
            <pc:sldMk cId="3753309094" sldId="2154"/>
            <ac:spMk id="49" creationId="{D2C067BE-CA89-9864-CE06-1B09C4C3BA23}"/>
          </ac:spMkLst>
        </pc:spChg>
        <pc:spChg chg="ord">
          <ac:chgData name="정태원" userId="b83db6e7-9ffa-471f-b7f6-89d85b45c552" providerId="ADAL" clId="{7074F7B1-0BD3-4EC0-95CD-1A9BCCA199B0}" dt="2024-10-24T08:11:15.368" v="3029" actId="167"/>
          <ac:spMkLst>
            <pc:docMk/>
            <pc:sldMk cId="3753309094" sldId="2154"/>
            <ac:spMk id="59" creationId="{272FF933-60BC-CEF7-AB93-9C72031CE567}"/>
          </ac:spMkLst>
        </pc:spChg>
        <pc:picChg chg="add mod ord">
          <ac:chgData name="정태원" userId="b83db6e7-9ffa-471f-b7f6-89d85b45c552" providerId="ADAL" clId="{7074F7B1-0BD3-4EC0-95CD-1A9BCCA199B0}" dt="2024-10-24T08:11:13.943" v="3028" actId="167"/>
          <ac:picMkLst>
            <pc:docMk/>
            <pc:sldMk cId="3753309094" sldId="2154"/>
            <ac:picMk id="4" creationId="{69401A11-74EC-EC56-A07A-93A55B33B9FA}"/>
          </ac:picMkLst>
        </pc:picChg>
        <pc:picChg chg="del">
          <ac:chgData name="정태원" userId="b83db6e7-9ffa-471f-b7f6-89d85b45c552" providerId="ADAL" clId="{7074F7B1-0BD3-4EC0-95CD-1A9BCCA199B0}" dt="2024-10-24T08:10:47.338" v="3022" actId="21"/>
          <ac:picMkLst>
            <pc:docMk/>
            <pc:sldMk cId="3753309094" sldId="2154"/>
            <ac:picMk id="30" creationId="{69401A11-74EC-EC56-A07A-93A55B33B9FA}"/>
          </ac:picMkLst>
        </pc:picChg>
        <pc:cxnChg chg="ord">
          <ac:chgData name="정태원" userId="b83db6e7-9ffa-471f-b7f6-89d85b45c552" providerId="ADAL" clId="{7074F7B1-0BD3-4EC0-95CD-1A9BCCA199B0}" dt="2024-10-24T08:11:20.035" v="3030" actId="167"/>
          <ac:cxnSpMkLst>
            <pc:docMk/>
            <pc:sldMk cId="3753309094" sldId="2154"/>
            <ac:cxnSpMk id="62" creationId="{681FA926-EEF5-6705-C49F-591D7FC0294A}"/>
          </ac:cxnSpMkLst>
        </pc:cxnChg>
        <pc:cxnChg chg="ord">
          <ac:chgData name="정태원" userId="b83db6e7-9ffa-471f-b7f6-89d85b45c552" providerId="ADAL" clId="{7074F7B1-0BD3-4EC0-95CD-1A9BCCA199B0}" dt="2024-10-24T08:11:20.035" v="3030" actId="167"/>
          <ac:cxnSpMkLst>
            <pc:docMk/>
            <pc:sldMk cId="3753309094" sldId="2154"/>
            <ac:cxnSpMk id="67" creationId="{BE38AEE8-C663-71FF-0A68-6521B16CFAD9}"/>
          </ac:cxnSpMkLst>
        </pc:cxnChg>
        <pc:cxnChg chg="ord">
          <ac:chgData name="정태원" userId="b83db6e7-9ffa-471f-b7f6-89d85b45c552" providerId="ADAL" clId="{7074F7B1-0BD3-4EC0-95CD-1A9BCCA199B0}" dt="2024-10-24T08:11:20.035" v="3030" actId="167"/>
          <ac:cxnSpMkLst>
            <pc:docMk/>
            <pc:sldMk cId="3753309094" sldId="2154"/>
            <ac:cxnSpMk id="68" creationId="{05B183A1-2392-1717-15D6-119D04FDC689}"/>
          </ac:cxnSpMkLst>
        </pc:cxnChg>
      </pc:sldChg>
      <pc:sldChg chg="addSp delSp modSp mod modClrScheme chgLayout">
        <pc:chgData name="정태원" userId="b83db6e7-9ffa-471f-b7f6-89d85b45c552" providerId="ADAL" clId="{7074F7B1-0BD3-4EC0-95CD-1A9BCCA199B0}" dt="2024-10-24T08:25:48.004" v="3067" actId="555"/>
        <pc:sldMkLst>
          <pc:docMk/>
          <pc:sldMk cId="1451613818" sldId="2155"/>
        </pc:sldMkLst>
        <pc:spChg chg="add del mod ord">
          <ac:chgData name="정태원" userId="b83db6e7-9ffa-471f-b7f6-89d85b45c552" providerId="ADAL" clId="{7074F7B1-0BD3-4EC0-95CD-1A9BCCA199B0}" dt="2024-10-24T08:25:37.087" v="3060"/>
          <ac:spMkLst>
            <pc:docMk/>
            <pc:sldMk cId="1451613818" sldId="2155"/>
            <ac:spMk id="3" creationId="{8852217B-E0DF-2172-702F-EF753AAF47CF}"/>
          </ac:spMkLst>
        </pc:spChg>
        <pc:spChg chg="add del mod ord">
          <ac:chgData name="정태원" userId="b83db6e7-9ffa-471f-b7f6-89d85b45c552" providerId="ADAL" clId="{7074F7B1-0BD3-4EC0-95CD-1A9BCCA199B0}" dt="2024-10-24T08:25:37.749" v="3061"/>
          <ac:spMkLst>
            <pc:docMk/>
            <pc:sldMk cId="1451613818" sldId="2155"/>
            <ac:spMk id="4" creationId="{3DD712EC-2547-D4B9-42C2-79CB43650F9C}"/>
          </ac:spMkLst>
        </pc:spChg>
        <pc:spChg chg="add del mod ord">
          <ac:chgData name="정태원" userId="b83db6e7-9ffa-471f-b7f6-89d85b45c552" providerId="ADAL" clId="{7074F7B1-0BD3-4EC0-95CD-1A9BCCA199B0}" dt="2024-10-24T08:25:38.363" v="3062"/>
          <ac:spMkLst>
            <pc:docMk/>
            <pc:sldMk cId="1451613818" sldId="2155"/>
            <ac:spMk id="5" creationId="{2D0AEEAD-FF97-F05A-DFF7-13DA6532668D}"/>
          </ac:spMkLst>
        </pc:spChg>
        <pc:spChg chg="add del mod ord">
          <ac:chgData name="정태원" userId="b83db6e7-9ffa-471f-b7f6-89d85b45c552" providerId="ADAL" clId="{7074F7B1-0BD3-4EC0-95CD-1A9BCCA199B0}" dt="2024-10-24T08:25:39.300" v="3063"/>
          <ac:spMkLst>
            <pc:docMk/>
            <pc:sldMk cId="1451613818" sldId="2155"/>
            <ac:spMk id="6" creationId="{3FD07976-A947-6107-A971-F001F0C39C41}"/>
          </ac:spMkLst>
        </pc:spChg>
        <pc:spChg chg="mod">
          <ac:chgData name="정태원" userId="b83db6e7-9ffa-471f-b7f6-89d85b45c552" providerId="ADAL" clId="{7074F7B1-0BD3-4EC0-95CD-1A9BCCA199B0}" dt="2024-10-24T08:24:25.388" v="3043" actId="12788"/>
          <ac:spMkLst>
            <pc:docMk/>
            <pc:sldMk cId="1451613818" sldId="2155"/>
            <ac:spMk id="38" creationId="{5909A947-A4B0-3D81-AABD-7F3F868DDF44}"/>
          </ac:spMkLst>
        </pc:spChg>
        <pc:spChg chg="mod">
          <ac:chgData name="정태원" userId="b83db6e7-9ffa-471f-b7f6-89d85b45c552" providerId="ADAL" clId="{7074F7B1-0BD3-4EC0-95CD-1A9BCCA199B0}" dt="2024-10-17T02:57:53.225" v="326" actId="408"/>
          <ac:spMkLst>
            <pc:docMk/>
            <pc:sldMk cId="1451613818" sldId="2155"/>
            <ac:spMk id="75" creationId="{EA34F493-1D65-F2A6-C2AE-1CFDB9800715}"/>
          </ac:spMkLst>
        </pc:spChg>
        <pc:spChg chg="mod">
          <ac:chgData name="정태원" userId="b83db6e7-9ffa-471f-b7f6-89d85b45c552" providerId="ADAL" clId="{7074F7B1-0BD3-4EC0-95CD-1A9BCCA199B0}" dt="2024-10-17T02:57:53.225" v="326" actId="408"/>
          <ac:spMkLst>
            <pc:docMk/>
            <pc:sldMk cId="1451613818" sldId="2155"/>
            <ac:spMk id="151" creationId="{394DCDFE-F51D-A19E-BCE4-5B75F96AE3A7}"/>
          </ac:spMkLst>
        </pc:spChg>
        <pc:spChg chg="mod">
          <ac:chgData name="정태원" userId="b83db6e7-9ffa-471f-b7f6-89d85b45c552" providerId="ADAL" clId="{7074F7B1-0BD3-4EC0-95CD-1A9BCCA199B0}" dt="2024-10-17T02:57:53.225" v="326" actId="408"/>
          <ac:spMkLst>
            <pc:docMk/>
            <pc:sldMk cId="1451613818" sldId="2155"/>
            <ac:spMk id="160" creationId="{A56FF85C-C594-9446-2106-2D0856D358F9}"/>
          </ac:spMkLst>
        </pc:spChg>
        <pc:spChg chg="mod">
          <ac:chgData name="정태원" userId="b83db6e7-9ffa-471f-b7f6-89d85b45c552" providerId="ADAL" clId="{7074F7B1-0BD3-4EC0-95CD-1A9BCCA199B0}" dt="2024-10-17T02:57:53.225" v="326" actId="408"/>
          <ac:spMkLst>
            <pc:docMk/>
            <pc:sldMk cId="1451613818" sldId="2155"/>
            <ac:spMk id="169" creationId="{E848BC0B-C939-3143-C685-5D02957B81CD}"/>
          </ac:spMkLst>
        </pc:spChg>
        <pc:spChg chg="mod">
          <ac:chgData name="정태원" userId="b83db6e7-9ffa-471f-b7f6-89d85b45c552" providerId="ADAL" clId="{7074F7B1-0BD3-4EC0-95CD-1A9BCCA199B0}" dt="2024-10-24T08:25:48.004" v="3067" actId="555"/>
          <ac:spMkLst>
            <pc:docMk/>
            <pc:sldMk cId="1451613818" sldId="2155"/>
            <ac:spMk id="180" creationId="{820168BB-44C5-E80B-D142-9D3DACCEC15C}"/>
          </ac:spMkLst>
        </pc:spChg>
        <pc:spChg chg="mod">
          <ac:chgData name="정태원" userId="b83db6e7-9ffa-471f-b7f6-89d85b45c552" providerId="ADAL" clId="{7074F7B1-0BD3-4EC0-95CD-1A9BCCA199B0}" dt="2024-10-24T08:25:48.004" v="3067" actId="555"/>
          <ac:spMkLst>
            <pc:docMk/>
            <pc:sldMk cId="1451613818" sldId="2155"/>
            <ac:spMk id="187" creationId="{ED21D680-2B2A-2A85-2BCE-E91E2B7D0C29}"/>
          </ac:spMkLst>
        </pc:spChg>
        <pc:spChg chg="mod">
          <ac:chgData name="정태원" userId="b83db6e7-9ffa-471f-b7f6-89d85b45c552" providerId="ADAL" clId="{7074F7B1-0BD3-4EC0-95CD-1A9BCCA199B0}" dt="2024-10-24T08:24:16.377" v="3035" actId="12788"/>
          <ac:spMkLst>
            <pc:docMk/>
            <pc:sldMk cId="1451613818" sldId="2155"/>
            <ac:spMk id="188" creationId="{E18C1364-90AD-9D11-8A1D-3E318726D9BB}"/>
          </ac:spMkLst>
        </pc:spChg>
        <pc:spChg chg="mod">
          <ac:chgData name="정태원" userId="b83db6e7-9ffa-471f-b7f6-89d85b45c552" providerId="ADAL" clId="{7074F7B1-0BD3-4EC0-95CD-1A9BCCA199B0}" dt="2024-10-24T08:25:48.004" v="3067" actId="555"/>
          <ac:spMkLst>
            <pc:docMk/>
            <pc:sldMk cId="1451613818" sldId="2155"/>
            <ac:spMk id="191" creationId="{125F58C6-DF82-6FF5-5E48-805E72804CA0}"/>
          </ac:spMkLst>
        </pc:spChg>
        <pc:spChg chg="mod">
          <ac:chgData name="정태원" userId="b83db6e7-9ffa-471f-b7f6-89d85b45c552" providerId="ADAL" clId="{7074F7B1-0BD3-4EC0-95CD-1A9BCCA199B0}" dt="2024-10-24T08:24:17.786" v="3036" actId="12788"/>
          <ac:spMkLst>
            <pc:docMk/>
            <pc:sldMk cId="1451613818" sldId="2155"/>
            <ac:spMk id="192" creationId="{C7BE9BBA-9943-97C2-70B8-CB09B7317E99}"/>
          </ac:spMkLst>
        </pc:spChg>
        <pc:spChg chg="mod">
          <ac:chgData name="정태원" userId="b83db6e7-9ffa-471f-b7f6-89d85b45c552" providerId="ADAL" clId="{7074F7B1-0BD3-4EC0-95CD-1A9BCCA199B0}" dt="2024-10-24T08:25:48.004" v="3067" actId="555"/>
          <ac:spMkLst>
            <pc:docMk/>
            <pc:sldMk cId="1451613818" sldId="2155"/>
            <ac:spMk id="195" creationId="{042140CC-7D95-E5AA-449B-DF7BC0373FF5}"/>
          </ac:spMkLst>
        </pc:spChg>
        <pc:spChg chg="mod">
          <ac:chgData name="정태원" userId="b83db6e7-9ffa-471f-b7f6-89d85b45c552" providerId="ADAL" clId="{7074F7B1-0BD3-4EC0-95CD-1A9BCCA199B0}" dt="2024-10-24T08:24:23.525" v="3042" actId="12789"/>
          <ac:spMkLst>
            <pc:docMk/>
            <pc:sldMk cId="1451613818" sldId="2155"/>
            <ac:spMk id="196" creationId="{9A6DC44C-6BDD-FB6D-0E12-DC7901EA309D}"/>
          </ac:spMkLst>
        </pc:spChg>
        <pc:picChg chg="add mod ord">
          <ac:chgData name="정태원" userId="b83db6e7-9ffa-471f-b7f6-89d85b45c552" providerId="ADAL" clId="{7074F7B1-0BD3-4EC0-95CD-1A9BCCA199B0}" dt="2024-10-24T08:25:43.907" v="3066" actId="167"/>
          <ac:picMkLst>
            <pc:docMk/>
            <pc:sldMk cId="1451613818" sldId="2155"/>
            <ac:picMk id="7" creationId="{5906A165-0216-0B13-BEDE-A1BFD3E92E95}"/>
          </ac:picMkLst>
        </pc:picChg>
        <pc:picChg chg="add mod ord">
          <ac:chgData name="정태원" userId="b83db6e7-9ffa-471f-b7f6-89d85b45c552" providerId="ADAL" clId="{7074F7B1-0BD3-4EC0-95CD-1A9BCCA199B0}" dt="2024-10-24T08:25:43.907" v="3066" actId="167"/>
          <ac:picMkLst>
            <pc:docMk/>
            <pc:sldMk cId="1451613818" sldId="2155"/>
            <ac:picMk id="9" creationId="{6082DAF5-3C20-B5BC-A50B-46EE1EB01793}"/>
          </ac:picMkLst>
        </pc:picChg>
        <pc:picChg chg="add mod ord">
          <ac:chgData name="정태원" userId="b83db6e7-9ffa-471f-b7f6-89d85b45c552" providerId="ADAL" clId="{7074F7B1-0BD3-4EC0-95CD-1A9BCCA199B0}" dt="2024-10-24T08:25:48.004" v="3067" actId="555"/>
          <ac:picMkLst>
            <pc:docMk/>
            <pc:sldMk cId="1451613818" sldId="2155"/>
            <ac:picMk id="14" creationId="{3D4F70CC-69BE-E0D1-D5BD-95C3DDBBC11A}"/>
          </ac:picMkLst>
        </pc:picChg>
        <pc:picChg chg="add mod ord">
          <ac:chgData name="정태원" userId="b83db6e7-9ffa-471f-b7f6-89d85b45c552" providerId="ADAL" clId="{7074F7B1-0BD3-4EC0-95CD-1A9BCCA199B0}" dt="2024-10-24T08:25:43.907" v="3066" actId="167"/>
          <ac:picMkLst>
            <pc:docMk/>
            <pc:sldMk cId="1451613818" sldId="2155"/>
            <ac:picMk id="15" creationId="{8490E283-8723-F3B9-0AD3-31E9494642F6}"/>
          </ac:picMkLst>
        </pc:picChg>
        <pc:picChg chg="mod">
          <ac:chgData name="정태원" userId="b83db6e7-9ffa-471f-b7f6-89d85b45c552" providerId="ADAL" clId="{7074F7B1-0BD3-4EC0-95CD-1A9BCCA199B0}" dt="2024-10-17T02:57:57.498" v="327" actId="12788"/>
          <ac:picMkLst>
            <pc:docMk/>
            <pc:sldMk cId="1451613818" sldId="2155"/>
            <ac:picMk id="128" creationId="{73515975-F5AA-9A5A-ECA0-B6E63B35183A}"/>
          </ac:picMkLst>
        </pc:picChg>
        <pc:picChg chg="del mod">
          <ac:chgData name="정태원" userId="b83db6e7-9ffa-471f-b7f6-89d85b45c552" providerId="ADAL" clId="{7074F7B1-0BD3-4EC0-95CD-1A9BCCA199B0}" dt="2024-10-24T08:25:36.179" v="3059" actId="21"/>
          <ac:picMkLst>
            <pc:docMk/>
            <pc:sldMk cId="1451613818" sldId="2155"/>
            <ac:picMk id="182" creationId="{5906A165-0216-0B13-BEDE-A1BFD3E92E95}"/>
          </ac:picMkLst>
        </pc:picChg>
        <pc:picChg chg="del mod">
          <ac:chgData name="정태원" userId="b83db6e7-9ffa-471f-b7f6-89d85b45c552" providerId="ADAL" clId="{7074F7B1-0BD3-4EC0-95CD-1A9BCCA199B0}" dt="2024-10-24T08:25:41.380" v="3064" actId="478"/>
          <ac:picMkLst>
            <pc:docMk/>
            <pc:sldMk cId="1451613818" sldId="2155"/>
            <ac:picMk id="186" creationId="{4714B4EB-13B6-460C-5148-5DDC540430FF}"/>
          </ac:picMkLst>
        </pc:picChg>
        <pc:picChg chg="del mod">
          <ac:chgData name="정태원" userId="b83db6e7-9ffa-471f-b7f6-89d85b45c552" providerId="ADAL" clId="{7074F7B1-0BD3-4EC0-95CD-1A9BCCA199B0}" dt="2024-10-24T08:25:41.380" v="3064" actId="478"/>
          <ac:picMkLst>
            <pc:docMk/>
            <pc:sldMk cId="1451613818" sldId="2155"/>
            <ac:picMk id="190" creationId="{43A29F35-5BFE-D6DD-9B03-FD29853C5221}"/>
          </ac:picMkLst>
        </pc:picChg>
        <pc:picChg chg="del mod">
          <ac:chgData name="정태원" userId="b83db6e7-9ffa-471f-b7f6-89d85b45c552" providerId="ADAL" clId="{7074F7B1-0BD3-4EC0-95CD-1A9BCCA199B0}" dt="2024-10-24T08:25:41.380" v="3064" actId="478"/>
          <ac:picMkLst>
            <pc:docMk/>
            <pc:sldMk cId="1451613818" sldId="2155"/>
            <ac:picMk id="194" creationId="{ECCF69D3-A8C9-C5B4-3D30-2B88C66CE13B}"/>
          </ac:picMkLst>
        </pc:picChg>
        <pc:cxnChg chg="mod">
          <ac:chgData name="정태원" userId="b83db6e7-9ffa-471f-b7f6-89d85b45c552" providerId="ADAL" clId="{7074F7B1-0BD3-4EC0-95CD-1A9BCCA199B0}" dt="2024-10-17T02:57:53.225" v="326" actId="408"/>
          <ac:cxnSpMkLst>
            <pc:docMk/>
            <pc:sldMk cId="1451613818" sldId="2155"/>
            <ac:cxnSpMk id="106" creationId="{4E98BCB4-8E48-F909-1180-9C47476A42CD}"/>
          </ac:cxnSpMkLst>
        </pc:cxnChg>
        <pc:cxnChg chg="mod">
          <ac:chgData name="정태원" userId="b83db6e7-9ffa-471f-b7f6-89d85b45c552" providerId="ADAL" clId="{7074F7B1-0BD3-4EC0-95CD-1A9BCCA199B0}" dt="2024-10-17T02:57:53.225" v="326" actId="408"/>
          <ac:cxnSpMkLst>
            <pc:docMk/>
            <pc:sldMk cId="1451613818" sldId="2155"/>
            <ac:cxnSpMk id="108" creationId="{6BE0A500-EB4B-CCF0-0BB6-1FADECBF12AD}"/>
          </ac:cxnSpMkLst>
        </pc:cxnChg>
        <pc:cxnChg chg="mod">
          <ac:chgData name="정태원" userId="b83db6e7-9ffa-471f-b7f6-89d85b45c552" providerId="ADAL" clId="{7074F7B1-0BD3-4EC0-95CD-1A9BCCA199B0}" dt="2024-10-17T02:57:53.225" v="326" actId="408"/>
          <ac:cxnSpMkLst>
            <pc:docMk/>
            <pc:sldMk cId="1451613818" sldId="2155"/>
            <ac:cxnSpMk id="109" creationId="{82EDFED9-D3BF-4109-374E-6DB7FF60D1EA}"/>
          </ac:cxnSpMkLst>
        </pc:cxnChg>
      </pc:sldChg>
      <pc:sldChg chg="addSp delSp modSp mod modClrScheme chgLayout">
        <pc:chgData name="정태원" userId="b83db6e7-9ffa-471f-b7f6-89d85b45c552" providerId="ADAL" clId="{7074F7B1-0BD3-4EC0-95CD-1A9BCCA199B0}" dt="2024-10-24T08:29:00.995" v="3092" actId="167"/>
        <pc:sldMkLst>
          <pc:docMk/>
          <pc:sldMk cId="2041779043" sldId="2156"/>
        </pc:sldMkLst>
        <pc:spChg chg="add del mod ord">
          <ac:chgData name="정태원" userId="b83db6e7-9ffa-471f-b7f6-89d85b45c552" providerId="ADAL" clId="{7074F7B1-0BD3-4EC0-95CD-1A9BCCA199B0}" dt="2024-10-24T08:29:00.489" v="3091"/>
          <ac:spMkLst>
            <pc:docMk/>
            <pc:sldMk cId="2041779043" sldId="2156"/>
            <ac:spMk id="2" creationId="{4389614B-5B33-441F-79B7-686DFB3ED262}"/>
          </ac:spMkLst>
        </pc:spChg>
        <pc:spChg chg="mod">
          <ac:chgData name="정태원" userId="b83db6e7-9ffa-471f-b7f6-89d85b45c552" providerId="ADAL" clId="{7074F7B1-0BD3-4EC0-95CD-1A9BCCA199B0}" dt="2024-10-24T08:25:58.447" v="3070" actId="12788"/>
          <ac:spMkLst>
            <pc:docMk/>
            <pc:sldMk cId="2041779043" sldId="2156"/>
            <ac:spMk id="38" creationId="{D1160EF8-A4B5-AC80-515C-4D1B97BF2CB6}"/>
          </ac:spMkLst>
        </pc:spChg>
        <pc:spChg chg="mod">
          <ac:chgData name="정태원" userId="b83db6e7-9ffa-471f-b7f6-89d85b45c552" providerId="ADAL" clId="{7074F7B1-0BD3-4EC0-95CD-1A9BCCA199B0}" dt="2024-10-24T08:26:00.097" v="3071" actId="12788"/>
          <ac:spMkLst>
            <pc:docMk/>
            <pc:sldMk cId="2041779043" sldId="2156"/>
            <ac:spMk id="41" creationId="{30732BA2-0533-0B9D-2427-0F7A91F35A39}"/>
          </ac:spMkLst>
        </pc:spChg>
        <pc:spChg chg="mod">
          <ac:chgData name="정태원" userId="b83db6e7-9ffa-471f-b7f6-89d85b45c552" providerId="ADAL" clId="{7074F7B1-0BD3-4EC0-95CD-1A9BCCA199B0}" dt="2024-10-24T08:26:01.799" v="3072" actId="12788"/>
          <ac:spMkLst>
            <pc:docMk/>
            <pc:sldMk cId="2041779043" sldId="2156"/>
            <ac:spMk id="42" creationId="{E1F9ED7A-C565-E440-0B30-E0CC83429DD1}"/>
          </ac:spMkLst>
        </pc:spChg>
        <pc:spChg chg="mod">
          <ac:chgData name="정태원" userId="b83db6e7-9ffa-471f-b7f6-89d85b45c552" providerId="ADAL" clId="{7074F7B1-0BD3-4EC0-95CD-1A9BCCA199B0}" dt="2024-10-24T08:26:04.244" v="3073" actId="122"/>
          <ac:spMkLst>
            <pc:docMk/>
            <pc:sldMk cId="2041779043" sldId="2156"/>
            <ac:spMk id="44" creationId="{925A9F0F-13FD-AF7A-6EC7-BE60DCF1DE47}"/>
          </ac:spMkLst>
        </pc:spChg>
        <pc:spChg chg="mod">
          <ac:chgData name="정태원" userId="b83db6e7-9ffa-471f-b7f6-89d85b45c552" providerId="ADAL" clId="{7074F7B1-0BD3-4EC0-95CD-1A9BCCA199B0}" dt="2024-10-24T08:26:04.244" v="3073" actId="122"/>
          <ac:spMkLst>
            <pc:docMk/>
            <pc:sldMk cId="2041779043" sldId="2156"/>
            <ac:spMk id="45" creationId="{9014E28F-D331-6422-47D8-37BC6627C7E1}"/>
          </ac:spMkLst>
        </pc:spChg>
        <pc:spChg chg="mod">
          <ac:chgData name="정태원" userId="b83db6e7-9ffa-471f-b7f6-89d85b45c552" providerId="ADAL" clId="{7074F7B1-0BD3-4EC0-95CD-1A9BCCA199B0}" dt="2024-10-24T08:26:04.244" v="3073" actId="122"/>
          <ac:spMkLst>
            <pc:docMk/>
            <pc:sldMk cId="2041779043" sldId="2156"/>
            <ac:spMk id="46" creationId="{579DB2BB-B438-C6CA-9836-D8A0D6A631F2}"/>
          </ac:spMkLst>
        </pc:spChg>
        <pc:picChg chg="add mod ord">
          <ac:chgData name="정태원" userId="b83db6e7-9ffa-471f-b7f6-89d85b45c552" providerId="ADAL" clId="{7074F7B1-0BD3-4EC0-95CD-1A9BCCA199B0}" dt="2024-10-24T08:29:00.995" v="3092" actId="167"/>
          <ac:picMkLst>
            <pc:docMk/>
            <pc:sldMk cId="2041779043" sldId="2156"/>
            <ac:picMk id="3" creationId="{C17F5EF2-8147-7582-8CDD-7738DB3EC3E4}"/>
          </ac:picMkLst>
        </pc:picChg>
        <pc:picChg chg="del mod">
          <ac:chgData name="정태원" userId="b83db6e7-9ffa-471f-b7f6-89d85b45c552" providerId="ADAL" clId="{7074F7B1-0BD3-4EC0-95CD-1A9BCCA199B0}" dt="2024-10-24T08:28:55.454" v="3089" actId="21"/>
          <ac:picMkLst>
            <pc:docMk/>
            <pc:sldMk cId="2041779043" sldId="2156"/>
            <ac:picMk id="30" creationId="{C17F5EF2-8147-7582-8CDD-7738DB3EC3E4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8:33:32.494" v="3173" actId="1076"/>
        <pc:sldMkLst>
          <pc:docMk/>
          <pc:sldMk cId="3216324495" sldId="2157"/>
        </pc:sldMkLst>
        <pc:spChg chg="add del mod ord">
          <ac:chgData name="정태원" userId="b83db6e7-9ffa-471f-b7f6-89d85b45c552" providerId="ADAL" clId="{7074F7B1-0BD3-4EC0-95CD-1A9BCCA199B0}" dt="2024-10-24T08:30:28.882" v="3119"/>
          <ac:spMkLst>
            <pc:docMk/>
            <pc:sldMk cId="3216324495" sldId="2157"/>
            <ac:spMk id="3" creationId="{D9675761-9B1F-4D2C-94C9-DA1930D15AEE}"/>
          </ac:spMkLst>
        </pc:spChg>
        <pc:spChg chg="add del mod ord">
          <ac:chgData name="정태원" userId="b83db6e7-9ffa-471f-b7f6-89d85b45c552" providerId="ADAL" clId="{7074F7B1-0BD3-4EC0-95CD-1A9BCCA199B0}" dt="2024-10-24T08:30:29.740" v="3120"/>
          <ac:spMkLst>
            <pc:docMk/>
            <pc:sldMk cId="3216324495" sldId="2157"/>
            <ac:spMk id="4" creationId="{AF03233D-7BB4-5E31-EFF3-2F776D4931B0}"/>
          </ac:spMkLst>
        </pc:spChg>
        <pc:spChg chg="add del mod ord">
          <ac:chgData name="정태원" userId="b83db6e7-9ffa-471f-b7f6-89d85b45c552" providerId="ADAL" clId="{7074F7B1-0BD3-4EC0-95CD-1A9BCCA199B0}" dt="2024-10-24T08:30:30.614" v="3121"/>
          <ac:spMkLst>
            <pc:docMk/>
            <pc:sldMk cId="3216324495" sldId="2157"/>
            <ac:spMk id="5" creationId="{DBC9D72D-6282-2513-1311-B62C30CAC534}"/>
          </ac:spMkLst>
        </pc:spChg>
        <pc:spChg chg="add del mod ord">
          <ac:chgData name="정태원" userId="b83db6e7-9ffa-471f-b7f6-89d85b45c552" providerId="ADAL" clId="{7074F7B1-0BD3-4EC0-95CD-1A9BCCA199B0}" dt="2024-10-24T08:30:31.425" v="3122"/>
          <ac:spMkLst>
            <pc:docMk/>
            <pc:sldMk cId="3216324495" sldId="2157"/>
            <ac:spMk id="6" creationId="{BCB2A427-2CF7-A8B9-B426-61E800032175}"/>
          </ac:spMkLst>
        </pc:spChg>
        <pc:spChg chg="mod ord">
          <ac:chgData name="정태원" userId="b83db6e7-9ffa-471f-b7f6-89d85b45c552" providerId="ADAL" clId="{7074F7B1-0BD3-4EC0-95CD-1A9BCCA199B0}" dt="2024-10-24T08:33:16.590" v="3165" actId="12788"/>
          <ac:spMkLst>
            <pc:docMk/>
            <pc:sldMk cId="3216324495" sldId="2157"/>
            <ac:spMk id="7" creationId="{42ACADC9-0D71-6F6F-C3AE-EF76992AD8C7}"/>
          </ac:spMkLst>
        </pc:spChg>
        <pc:spChg chg="mod ord">
          <ac:chgData name="정태원" userId="b83db6e7-9ffa-471f-b7f6-89d85b45c552" providerId="ADAL" clId="{7074F7B1-0BD3-4EC0-95CD-1A9BCCA199B0}" dt="2024-10-24T08:31:00.705" v="3135" actId="167"/>
          <ac:spMkLst>
            <pc:docMk/>
            <pc:sldMk cId="3216324495" sldId="2157"/>
            <ac:spMk id="17" creationId="{DCCCDDEF-734C-3263-D0B3-63DAC08F42D0}"/>
          </ac:spMkLst>
        </pc:spChg>
        <pc:spChg chg="add del mod">
          <ac:chgData name="정태원" userId="b83db6e7-9ffa-471f-b7f6-89d85b45c552" providerId="ADAL" clId="{7074F7B1-0BD3-4EC0-95CD-1A9BCCA199B0}" dt="2024-10-24T08:33:32.179" v="3172" actId="478"/>
          <ac:spMkLst>
            <pc:docMk/>
            <pc:sldMk cId="3216324495" sldId="2157"/>
            <ac:spMk id="19" creationId="{119D451C-61A2-5DF8-C63F-7F7B7109B659}"/>
          </ac:spMkLst>
        </pc:spChg>
        <pc:spChg chg="mod ord">
          <ac:chgData name="정태원" userId="b83db6e7-9ffa-471f-b7f6-89d85b45c552" providerId="ADAL" clId="{7074F7B1-0BD3-4EC0-95CD-1A9BCCA199B0}" dt="2024-10-24T08:33:15.183" v="3164" actId="12788"/>
          <ac:spMkLst>
            <pc:docMk/>
            <pc:sldMk cId="3216324495" sldId="2157"/>
            <ac:spMk id="20" creationId="{18F44E38-3A76-6CEC-53CC-0CBBFECEA426}"/>
          </ac:spMkLst>
        </pc:spChg>
        <pc:spChg chg="mod ord">
          <ac:chgData name="정태원" userId="b83db6e7-9ffa-471f-b7f6-89d85b45c552" providerId="ADAL" clId="{7074F7B1-0BD3-4EC0-95CD-1A9BCCA199B0}" dt="2024-10-24T08:33:13.659" v="3163" actId="12788"/>
          <ac:spMkLst>
            <pc:docMk/>
            <pc:sldMk cId="3216324495" sldId="2157"/>
            <ac:spMk id="50" creationId="{3C338CF4-75B7-A736-3E5C-D58D52044A19}"/>
          </ac:spMkLst>
        </pc:spChg>
        <pc:spChg chg="ord">
          <ac:chgData name="정태원" userId="b83db6e7-9ffa-471f-b7f6-89d85b45c552" providerId="ADAL" clId="{7074F7B1-0BD3-4EC0-95CD-1A9BCCA199B0}" dt="2024-10-24T08:31:03.748" v="3138" actId="167"/>
          <ac:spMkLst>
            <pc:docMk/>
            <pc:sldMk cId="3216324495" sldId="2157"/>
            <ac:spMk id="51" creationId="{6CD773CC-0943-8E8A-B936-418EDD41BD3A}"/>
          </ac:spMkLst>
        </pc:spChg>
        <pc:spChg chg="mod ord">
          <ac:chgData name="정태원" userId="b83db6e7-9ffa-471f-b7f6-89d85b45c552" providerId="ADAL" clId="{7074F7B1-0BD3-4EC0-95CD-1A9BCCA199B0}" dt="2024-10-24T08:33:12.289" v="3162" actId="12788"/>
          <ac:spMkLst>
            <pc:docMk/>
            <pc:sldMk cId="3216324495" sldId="2157"/>
            <ac:spMk id="53" creationId="{98A7CEDB-D7D4-C24E-7376-8EF0DC126006}"/>
          </ac:spMkLst>
        </pc:spChg>
        <pc:spChg chg="mod ord">
          <ac:chgData name="정태원" userId="b83db6e7-9ffa-471f-b7f6-89d85b45c552" providerId="ADAL" clId="{7074F7B1-0BD3-4EC0-95CD-1A9BCCA199B0}" dt="2024-10-24T08:31:11.645" v="3147" actId="1076"/>
          <ac:spMkLst>
            <pc:docMk/>
            <pc:sldMk cId="3216324495" sldId="2157"/>
            <ac:spMk id="54" creationId="{CE65D270-35C5-7116-7648-1866D4B86F4C}"/>
          </ac:spMkLst>
        </pc:spChg>
        <pc:spChg chg="mod">
          <ac:chgData name="정태원" userId="b83db6e7-9ffa-471f-b7f6-89d85b45c552" providerId="ADAL" clId="{7074F7B1-0BD3-4EC0-95CD-1A9BCCA199B0}" dt="2024-10-24T08:33:32.494" v="3173" actId="1076"/>
          <ac:spMkLst>
            <pc:docMk/>
            <pc:sldMk cId="3216324495" sldId="2157"/>
            <ac:spMk id="58" creationId="{CA4E2219-522E-5B58-55F8-3175159E0ECA}"/>
          </ac:spMkLst>
        </pc:spChg>
        <pc:spChg chg="mod">
          <ac:chgData name="정태원" userId="b83db6e7-9ffa-471f-b7f6-89d85b45c552" providerId="ADAL" clId="{7074F7B1-0BD3-4EC0-95CD-1A9BCCA199B0}" dt="2024-10-24T08:33:32.494" v="3173" actId="1076"/>
          <ac:spMkLst>
            <pc:docMk/>
            <pc:sldMk cId="3216324495" sldId="2157"/>
            <ac:spMk id="63" creationId="{BDAFEEED-FF1B-633D-FD01-D8A1DE3559D4}"/>
          </ac:spMkLst>
        </pc:spChg>
        <pc:spChg chg="ord">
          <ac:chgData name="정태원" userId="b83db6e7-9ffa-471f-b7f6-89d85b45c552" providerId="ADAL" clId="{7074F7B1-0BD3-4EC0-95CD-1A9BCCA199B0}" dt="2024-10-24T08:31:00.705" v="3135" actId="167"/>
          <ac:spMkLst>
            <pc:docMk/>
            <pc:sldMk cId="3216324495" sldId="2157"/>
            <ac:spMk id="88" creationId="{2EE639B9-186A-698B-E9F3-86C3F668ADA4}"/>
          </ac:spMkLst>
        </pc:spChg>
        <pc:spChg chg="mod">
          <ac:chgData name="정태원" userId="b83db6e7-9ffa-471f-b7f6-89d85b45c552" providerId="ADAL" clId="{7074F7B1-0BD3-4EC0-95CD-1A9BCCA199B0}" dt="2024-10-24T08:32:23.669" v="3148" actId="555"/>
          <ac:spMkLst>
            <pc:docMk/>
            <pc:sldMk cId="3216324495" sldId="2157"/>
            <ac:spMk id="90" creationId="{D026EFCF-87D0-F9EC-E43C-B4EE088D0F0A}"/>
          </ac:spMkLst>
        </pc:spChg>
        <pc:spChg chg="mod">
          <ac:chgData name="정태원" userId="b83db6e7-9ffa-471f-b7f6-89d85b45c552" providerId="ADAL" clId="{7074F7B1-0BD3-4EC0-95CD-1A9BCCA199B0}" dt="2024-10-24T08:29:11.818" v="3093" actId="122"/>
          <ac:spMkLst>
            <pc:docMk/>
            <pc:sldMk cId="3216324495" sldId="2157"/>
            <ac:spMk id="91" creationId="{FDD7F754-9A23-2CE5-9FC6-2B3F883BBFC2}"/>
          </ac:spMkLst>
        </pc:spChg>
        <pc:spChg chg="ord">
          <ac:chgData name="정태원" userId="b83db6e7-9ffa-471f-b7f6-89d85b45c552" providerId="ADAL" clId="{7074F7B1-0BD3-4EC0-95CD-1A9BCCA199B0}" dt="2024-10-24T08:31:00.705" v="3135" actId="167"/>
          <ac:spMkLst>
            <pc:docMk/>
            <pc:sldMk cId="3216324495" sldId="2157"/>
            <ac:spMk id="98" creationId="{7763338F-8362-D65E-A0CD-7109C198D065}"/>
          </ac:spMkLst>
        </pc:spChg>
        <pc:spChg chg="mod">
          <ac:chgData name="정태원" userId="b83db6e7-9ffa-471f-b7f6-89d85b45c552" providerId="ADAL" clId="{7074F7B1-0BD3-4EC0-95CD-1A9BCCA199B0}" dt="2024-10-24T08:32:23.669" v="3148" actId="555"/>
          <ac:spMkLst>
            <pc:docMk/>
            <pc:sldMk cId="3216324495" sldId="2157"/>
            <ac:spMk id="100" creationId="{B58F08F0-CE64-F7F7-3FA9-E68CF014CC4C}"/>
          </ac:spMkLst>
        </pc:spChg>
        <pc:spChg chg="mod">
          <ac:chgData name="정태원" userId="b83db6e7-9ffa-471f-b7f6-89d85b45c552" providerId="ADAL" clId="{7074F7B1-0BD3-4EC0-95CD-1A9BCCA199B0}" dt="2024-10-24T08:29:11.818" v="3093" actId="122"/>
          <ac:spMkLst>
            <pc:docMk/>
            <pc:sldMk cId="3216324495" sldId="2157"/>
            <ac:spMk id="101" creationId="{F9FEE83B-C8CD-928F-C4B0-FCD15CFA680E}"/>
          </ac:spMkLst>
        </pc:spChg>
        <pc:spChg chg="mod ord">
          <ac:chgData name="정태원" userId="b83db6e7-9ffa-471f-b7f6-89d85b45c552" providerId="ADAL" clId="{7074F7B1-0BD3-4EC0-95CD-1A9BCCA199B0}" dt="2024-10-24T08:31:11.645" v="3147" actId="1076"/>
          <ac:spMkLst>
            <pc:docMk/>
            <pc:sldMk cId="3216324495" sldId="2157"/>
            <ac:spMk id="103" creationId="{8EA2F63B-C08E-5402-6096-DD3F8875DA95}"/>
          </ac:spMkLst>
        </pc:spChg>
        <pc:spChg chg="mod">
          <ac:chgData name="정태원" userId="b83db6e7-9ffa-471f-b7f6-89d85b45c552" providerId="ADAL" clId="{7074F7B1-0BD3-4EC0-95CD-1A9BCCA199B0}" dt="2024-10-24T08:32:23.669" v="3148" actId="555"/>
          <ac:spMkLst>
            <pc:docMk/>
            <pc:sldMk cId="3216324495" sldId="2157"/>
            <ac:spMk id="105" creationId="{9AEADF30-FA22-43D0-9A04-7629240DB6CE}"/>
          </ac:spMkLst>
        </pc:spChg>
        <pc:spChg chg="mod">
          <ac:chgData name="정태원" userId="b83db6e7-9ffa-471f-b7f6-89d85b45c552" providerId="ADAL" clId="{7074F7B1-0BD3-4EC0-95CD-1A9BCCA199B0}" dt="2024-10-24T08:29:11.818" v="3093" actId="122"/>
          <ac:spMkLst>
            <pc:docMk/>
            <pc:sldMk cId="3216324495" sldId="2157"/>
            <ac:spMk id="106" creationId="{BEAA4A82-4D72-B88D-1A67-744D2FC7B779}"/>
          </ac:spMkLst>
        </pc:spChg>
        <pc:spChg chg="mod">
          <ac:chgData name="정태원" userId="b83db6e7-9ffa-471f-b7f6-89d85b45c552" providerId="ADAL" clId="{7074F7B1-0BD3-4EC0-95CD-1A9BCCA199B0}" dt="2024-10-24T08:33:15.183" v="3164" actId="12788"/>
          <ac:spMkLst>
            <pc:docMk/>
            <pc:sldMk cId="3216324495" sldId="2157"/>
            <ac:spMk id="114" creationId="{5A993E8C-5519-441E-290A-9E7E3D437D4F}"/>
          </ac:spMkLst>
        </pc:spChg>
        <pc:spChg chg="mod">
          <ac:chgData name="정태원" userId="b83db6e7-9ffa-471f-b7f6-89d85b45c552" providerId="ADAL" clId="{7074F7B1-0BD3-4EC0-95CD-1A9BCCA199B0}" dt="2024-10-24T08:32:56.373" v="3157" actId="1076"/>
          <ac:spMkLst>
            <pc:docMk/>
            <pc:sldMk cId="3216324495" sldId="2157"/>
            <ac:spMk id="115" creationId="{26494855-0D15-513F-93DE-E70F858AD2C4}"/>
          </ac:spMkLst>
        </pc:spChg>
        <pc:spChg chg="mod topLvl">
          <ac:chgData name="정태원" userId="b83db6e7-9ffa-471f-b7f6-89d85b45c552" providerId="ADAL" clId="{7074F7B1-0BD3-4EC0-95CD-1A9BCCA199B0}" dt="2024-10-24T08:33:13.659" v="3163" actId="12788"/>
          <ac:spMkLst>
            <pc:docMk/>
            <pc:sldMk cId="3216324495" sldId="2157"/>
            <ac:spMk id="117" creationId="{BECBD40E-31A3-017C-3B05-5F8299D9A83F}"/>
          </ac:spMkLst>
        </pc:spChg>
        <pc:spChg chg="mod topLvl">
          <ac:chgData name="정태원" userId="b83db6e7-9ffa-471f-b7f6-89d85b45c552" providerId="ADAL" clId="{7074F7B1-0BD3-4EC0-95CD-1A9BCCA199B0}" dt="2024-10-24T08:33:02.292" v="3159" actId="1076"/>
          <ac:spMkLst>
            <pc:docMk/>
            <pc:sldMk cId="3216324495" sldId="2157"/>
            <ac:spMk id="118" creationId="{B18DF7D1-8C06-9C2E-815C-6483C10C1120}"/>
          </ac:spMkLst>
        </pc:spChg>
        <pc:spChg chg="mod">
          <ac:chgData name="정태원" userId="b83db6e7-9ffa-471f-b7f6-89d85b45c552" providerId="ADAL" clId="{7074F7B1-0BD3-4EC0-95CD-1A9BCCA199B0}" dt="2024-10-24T08:33:16.590" v="3165" actId="12788"/>
          <ac:spMkLst>
            <pc:docMk/>
            <pc:sldMk cId="3216324495" sldId="2157"/>
            <ac:spMk id="123" creationId="{715BF3B4-4F6B-85A9-B539-AAF57B62815E}"/>
          </ac:spMkLst>
        </pc:spChg>
        <pc:spChg chg="mod">
          <ac:chgData name="정태원" userId="b83db6e7-9ffa-471f-b7f6-89d85b45c552" providerId="ADAL" clId="{7074F7B1-0BD3-4EC0-95CD-1A9BCCA199B0}" dt="2024-10-24T08:32:50.208" v="3155" actId="1076"/>
          <ac:spMkLst>
            <pc:docMk/>
            <pc:sldMk cId="3216324495" sldId="2157"/>
            <ac:spMk id="124" creationId="{2A1802F0-7068-5F6B-D242-F43C5953BB26}"/>
          </ac:spMkLst>
        </pc:spChg>
        <pc:spChg chg="mod topLvl">
          <ac:chgData name="정태원" userId="b83db6e7-9ffa-471f-b7f6-89d85b45c552" providerId="ADAL" clId="{7074F7B1-0BD3-4EC0-95CD-1A9BCCA199B0}" dt="2024-10-24T08:33:12.289" v="3162" actId="12788"/>
          <ac:spMkLst>
            <pc:docMk/>
            <pc:sldMk cId="3216324495" sldId="2157"/>
            <ac:spMk id="132" creationId="{92B351F8-3F03-FE03-CA2B-7BF42C9A9599}"/>
          </ac:spMkLst>
        </pc:spChg>
        <pc:spChg chg="mod topLvl">
          <ac:chgData name="정태원" userId="b83db6e7-9ffa-471f-b7f6-89d85b45c552" providerId="ADAL" clId="{7074F7B1-0BD3-4EC0-95CD-1A9BCCA199B0}" dt="2024-10-24T08:33:09.987" v="3161" actId="1076"/>
          <ac:spMkLst>
            <pc:docMk/>
            <pc:sldMk cId="3216324495" sldId="2157"/>
            <ac:spMk id="133" creationId="{0807D0BC-F6E6-FA4A-7478-D922610BFB4F}"/>
          </ac:spMkLst>
        </pc:spChg>
        <pc:grpChg chg="del mod">
          <ac:chgData name="정태원" userId="b83db6e7-9ffa-471f-b7f6-89d85b45c552" providerId="ADAL" clId="{7074F7B1-0BD3-4EC0-95CD-1A9BCCA199B0}" dt="2024-10-24T08:32:39.147" v="3152" actId="165"/>
          <ac:grpSpMkLst>
            <pc:docMk/>
            <pc:sldMk cId="3216324495" sldId="2157"/>
            <ac:grpSpMk id="130" creationId="{519CF5C0-F388-3A27-5941-A299CF30A07E}"/>
          </ac:grpSpMkLst>
        </pc:grpChg>
        <pc:grpChg chg="del">
          <ac:chgData name="정태원" userId="b83db6e7-9ffa-471f-b7f6-89d85b45c552" providerId="ADAL" clId="{7074F7B1-0BD3-4EC0-95CD-1A9BCCA199B0}" dt="2024-10-24T08:32:39.726" v="3153" actId="165"/>
          <ac:grpSpMkLst>
            <pc:docMk/>
            <pc:sldMk cId="3216324495" sldId="2157"/>
            <ac:grpSpMk id="131" creationId="{993C52FE-A95C-71CA-22D8-25E2C1A3F2CE}"/>
          </ac:grpSpMkLst>
        </pc:grpChg>
        <pc:picChg chg="add del mod ord">
          <ac:chgData name="정태원" userId="b83db6e7-9ffa-471f-b7f6-89d85b45c552" providerId="ADAL" clId="{7074F7B1-0BD3-4EC0-95CD-1A9BCCA199B0}" dt="2024-10-24T08:33:32.179" v="3172" actId="478"/>
          <ac:picMkLst>
            <pc:docMk/>
            <pc:sldMk cId="3216324495" sldId="2157"/>
            <ac:picMk id="9" creationId="{518CC8C7-F9A8-B123-A517-DBF7E07A6CB7}"/>
          </ac:picMkLst>
        </pc:picChg>
        <pc:picChg chg="add mod ord">
          <ac:chgData name="정태원" userId="b83db6e7-9ffa-471f-b7f6-89d85b45c552" providerId="ADAL" clId="{7074F7B1-0BD3-4EC0-95CD-1A9BCCA199B0}" dt="2024-10-24T08:30:50.415" v="3128" actId="167"/>
          <ac:picMkLst>
            <pc:docMk/>
            <pc:sldMk cId="3216324495" sldId="2157"/>
            <ac:picMk id="14" creationId="{F96FDC63-5582-AD24-B069-8E092EC15E21}"/>
          </ac:picMkLst>
        </pc:picChg>
        <pc:picChg chg="add mod ord">
          <ac:chgData name="정태원" userId="b83db6e7-9ffa-471f-b7f6-89d85b45c552" providerId="ADAL" clId="{7074F7B1-0BD3-4EC0-95CD-1A9BCCA199B0}" dt="2024-10-24T08:30:50.415" v="3128" actId="167"/>
          <ac:picMkLst>
            <pc:docMk/>
            <pc:sldMk cId="3216324495" sldId="2157"/>
            <ac:picMk id="15" creationId="{C52370D7-CBE1-7817-C9A2-5BD239A4B54F}"/>
          </ac:picMkLst>
        </pc:picChg>
        <pc:picChg chg="add mod ord">
          <ac:chgData name="정태원" userId="b83db6e7-9ffa-471f-b7f6-89d85b45c552" providerId="ADAL" clId="{7074F7B1-0BD3-4EC0-95CD-1A9BCCA199B0}" dt="2024-10-24T08:32:23.669" v="3148" actId="555"/>
          <ac:picMkLst>
            <pc:docMk/>
            <pc:sldMk cId="3216324495" sldId="2157"/>
            <ac:picMk id="16" creationId="{29DB7D58-078E-3368-2394-A25986C1BBC7}"/>
          </ac:picMkLst>
        </pc:picChg>
        <pc:picChg chg="del mod">
          <ac:chgData name="정태원" userId="b83db6e7-9ffa-471f-b7f6-89d85b45c552" providerId="ADAL" clId="{7074F7B1-0BD3-4EC0-95CD-1A9BCCA199B0}" dt="2024-10-24T08:30:27.842" v="3118" actId="21"/>
          <ac:picMkLst>
            <pc:docMk/>
            <pc:sldMk cId="3216324495" sldId="2157"/>
            <ac:picMk id="64" creationId="{518CC8C7-F9A8-B123-A517-DBF7E07A6CB7}"/>
          </ac:picMkLst>
        </pc:picChg>
        <pc:picChg chg="del mod">
          <ac:chgData name="정태원" userId="b83db6e7-9ffa-471f-b7f6-89d85b45c552" providerId="ADAL" clId="{7074F7B1-0BD3-4EC0-95CD-1A9BCCA199B0}" dt="2024-10-24T08:30:34.279" v="3123" actId="478"/>
          <ac:picMkLst>
            <pc:docMk/>
            <pc:sldMk cId="3216324495" sldId="2157"/>
            <ac:picMk id="89" creationId="{EC9689A7-6DD8-4D45-78E8-B732D62D563F}"/>
          </ac:picMkLst>
        </pc:picChg>
        <pc:picChg chg="del mod">
          <ac:chgData name="정태원" userId="b83db6e7-9ffa-471f-b7f6-89d85b45c552" providerId="ADAL" clId="{7074F7B1-0BD3-4EC0-95CD-1A9BCCA199B0}" dt="2024-10-24T08:30:34.279" v="3123" actId="478"/>
          <ac:picMkLst>
            <pc:docMk/>
            <pc:sldMk cId="3216324495" sldId="2157"/>
            <ac:picMk id="99" creationId="{521020EC-6289-005E-CED3-B40EC53A4E79}"/>
          </ac:picMkLst>
        </pc:picChg>
        <pc:picChg chg="del mod">
          <ac:chgData name="정태원" userId="b83db6e7-9ffa-471f-b7f6-89d85b45c552" providerId="ADAL" clId="{7074F7B1-0BD3-4EC0-95CD-1A9BCCA199B0}" dt="2024-10-24T08:30:34.279" v="3123" actId="478"/>
          <ac:picMkLst>
            <pc:docMk/>
            <pc:sldMk cId="3216324495" sldId="2157"/>
            <ac:picMk id="104" creationId="{08C99325-153A-AD87-C5AC-B0977AA00CF3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117288333" sldId="2158"/>
        </pc:sldMkLst>
      </pc:sldChg>
      <pc:sldChg chg="addSp delSp modSp mod modClrScheme chgLayout">
        <pc:chgData name="정태원" userId="b83db6e7-9ffa-471f-b7f6-89d85b45c552" providerId="ADAL" clId="{7074F7B1-0BD3-4EC0-95CD-1A9BCCA199B0}" dt="2024-10-24T08:34:14.625" v="3195"/>
        <pc:sldMkLst>
          <pc:docMk/>
          <pc:sldMk cId="3186713582" sldId="2159"/>
        </pc:sldMkLst>
        <pc:spChg chg="add del mod ord">
          <ac:chgData name="정태원" userId="b83db6e7-9ffa-471f-b7f6-89d85b45c552" providerId="ADAL" clId="{7074F7B1-0BD3-4EC0-95CD-1A9BCCA199B0}" dt="2024-10-24T08:34:12.771" v="3191"/>
          <ac:spMkLst>
            <pc:docMk/>
            <pc:sldMk cId="3186713582" sldId="2159"/>
            <ac:spMk id="2" creationId="{A9BD4FDA-214F-97AA-B8FC-18D7267E53AF}"/>
          </ac:spMkLst>
        </pc:spChg>
        <pc:spChg chg="add del mod ord">
          <ac:chgData name="정태원" userId="b83db6e7-9ffa-471f-b7f6-89d85b45c552" providerId="ADAL" clId="{7074F7B1-0BD3-4EC0-95CD-1A9BCCA199B0}" dt="2024-10-24T08:34:13.791" v="3193"/>
          <ac:spMkLst>
            <pc:docMk/>
            <pc:sldMk cId="3186713582" sldId="2159"/>
            <ac:spMk id="3" creationId="{4324EE13-EEC4-0A77-0432-5C4A12DF5A3A}"/>
          </ac:spMkLst>
        </pc:spChg>
        <pc:spChg chg="add del mod ord">
          <ac:chgData name="정태원" userId="b83db6e7-9ffa-471f-b7f6-89d85b45c552" providerId="ADAL" clId="{7074F7B1-0BD3-4EC0-95CD-1A9BCCA199B0}" dt="2024-10-24T08:34:14.625" v="3195"/>
          <ac:spMkLst>
            <pc:docMk/>
            <pc:sldMk cId="3186713582" sldId="2159"/>
            <ac:spMk id="10" creationId="{084EEE69-C95E-5917-B000-E285178308DB}"/>
          </ac:spMkLst>
        </pc:spChg>
        <pc:picChg chg="add mod">
          <ac:chgData name="정태원" userId="b83db6e7-9ffa-471f-b7f6-89d85b45c552" providerId="ADAL" clId="{7074F7B1-0BD3-4EC0-95CD-1A9BCCA199B0}" dt="2024-10-24T08:34:12.771" v="3191"/>
          <ac:picMkLst>
            <pc:docMk/>
            <pc:sldMk cId="3186713582" sldId="2159"/>
            <ac:picMk id="11" creationId="{B3B27030-0A72-4277-B1B7-AA2CA7C80133}"/>
          </ac:picMkLst>
        </pc:picChg>
        <pc:picChg chg="add mod">
          <ac:chgData name="정태원" userId="b83db6e7-9ffa-471f-b7f6-89d85b45c552" providerId="ADAL" clId="{7074F7B1-0BD3-4EC0-95CD-1A9BCCA199B0}" dt="2024-10-24T08:34:13.791" v="3193"/>
          <ac:picMkLst>
            <pc:docMk/>
            <pc:sldMk cId="3186713582" sldId="2159"/>
            <ac:picMk id="12" creationId="{6248B6A9-3F39-0017-02A4-07BA5F7B0155}"/>
          </ac:picMkLst>
        </pc:picChg>
        <pc:picChg chg="add mod">
          <ac:chgData name="정태원" userId="b83db6e7-9ffa-471f-b7f6-89d85b45c552" providerId="ADAL" clId="{7074F7B1-0BD3-4EC0-95CD-1A9BCCA199B0}" dt="2024-10-24T08:34:14.625" v="3195"/>
          <ac:picMkLst>
            <pc:docMk/>
            <pc:sldMk cId="3186713582" sldId="2159"/>
            <ac:picMk id="13" creationId="{D37FE28E-7DA7-9968-2134-F4F29F72C580}"/>
          </ac:picMkLst>
        </pc:picChg>
        <pc:picChg chg="del mod">
          <ac:chgData name="정태원" userId="b83db6e7-9ffa-471f-b7f6-89d85b45c552" providerId="ADAL" clId="{7074F7B1-0BD3-4EC0-95CD-1A9BCCA199B0}" dt="2024-10-24T08:34:14.189" v="3194" actId="21"/>
          <ac:picMkLst>
            <pc:docMk/>
            <pc:sldMk cId="3186713582" sldId="2159"/>
            <ac:picMk id="41" creationId="{D37FE28E-7DA7-9968-2134-F4F29F72C580}"/>
          </ac:picMkLst>
        </pc:picChg>
        <pc:picChg chg="del mod">
          <ac:chgData name="정태원" userId="b83db6e7-9ffa-471f-b7f6-89d85b45c552" providerId="ADAL" clId="{7074F7B1-0BD3-4EC0-95CD-1A9BCCA199B0}" dt="2024-10-24T08:34:12.209" v="3190" actId="21"/>
          <ac:picMkLst>
            <pc:docMk/>
            <pc:sldMk cId="3186713582" sldId="2159"/>
            <ac:picMk id="43" creationId="{B3B27030-0A72-4277-B1B7-AA2CA7C80133}"/>
          </ac:picMkLst>
        </pc:picChg>
        <pc:picChg chg="del mod">
          <ac:chgData name="정태원" userId="b83db6e7-9ffa-471f-b7f6-89d85b45c552" providerId="ADAL" clId="{7074F7B1-0BD3-4EC0-95CD-1A9BCCA199B0}" dt="2024-10-24T08:34:13.289" v="3192" actId="21"/>
          <ac:picMkLst>
            <pc:docMk/>
            <pc:sldMk cId="3186713582" sldId="2159"/>
            <ac:picMk id="45" creationId="{6248B6A9-3F39-0017-02A4-07BA5F7B0155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660623939" sldId="2160"/>
        </pc:sldMkLst>
      </pc:sldChg>
      <pc:sldChg chg="addSp delSp modSp mod modClrScheme chgLayout">
        <pc:chgData name="정태원" userId="b83db6e7-9ffa-471f-b7f6-89d85b45c552" providerId="ADAL" clId="{7074F7B1-0BD3-4EC0-95CD-1A9BCCA199B0}" dt="2024-10-24T08:34:44.960" v="3207" actId="167"/>
        <pc:sldMkLst>
          <pc:docMk/>
          <pc:sldMk cId="3264039921" sldId="2161"/>
        </pc:sldMkLst>
        <pc:spChg chg="add del mod ord">
          <ac:chgData name="정태원" userId="b83db6e7-9ffa-471f-b7f6-89d85b45c552" providerId="ADAL" clId="{7074F7B1-0BD3-4EC0-95CD-1A9BCCA199B0}" dt="2024-10-24T08:34:43.806" v="3205"/>
          <ac:spMkLst>
            <pc:docMk/>
            <pc:sldMk cId="3264039921" sldId="2161"/>
            <ac:spMk id="2" creationId="{6DAB8A33-D1B6-9922-E346-968EB26D1A83}"/>
          </ac:spMkLst>
        </pc:spChg>
        <pc:picChg chg="add mod ord">
          <ac:chgData name="정태원" userId="b83db6e7-9ffa-471f-b7f6-89d85b45c552" providerId="ADAL" clId="{7074F7B1-0BD3-4EC0-95CD-1A9BCCA199B0}" dt="2024-10-24T08:34:44.960" v="3207" actId="167"/>
          <ac:picMkLst>
            <pc:docMk/>
            <pc:sldMk cId="3264039921" sldId="2161"/>
            <ac:picMk id="3" creationId="{0CC5E4EB-DE0E-A49A-7BB0-BDFF24E91D8D}"/>
          </ac:picMkLst>
        </pc:picChg>
        <pc:picChg chg="del mod">
          <ac:chgData name="정태원" userId="b83db6e7-9ffa-471f-b7f6-89d85b45c552" providerId="ADAL" clId="{7074F7B1-0BD3-4EC0-95CD-1A9BCCA199B0}" dt="2024-10-24T08:34:42.990" v="3204" actId="21"/>
          <ac:picMkLst>
            <pc:docMk/>
            <pc:sldMk cId="3264039921" sldId="2161"/>
            <ac:picMk id="95" creationId="{0CC5E4EB-DE0E-A49A-7BB0-BDFF24E91D8D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93802313" sldId="2162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843805386" sldId="2163"/>
        </pc:sldMkLst>
      </pc:sldChg>
      <pc:sldChg chg="addSp delSp modSp mod modClrScheme chgLayout">
        <pc:chgData name="정태원" userId="b83db6e7-9ffa-471f-b7f6-89d85b45c552" providerId="ADAL" clId="{7074F7B1-0BD3-4EC0-95CD-1A9BCCA199B0}" dt="2024-10-24T08:35:12.759" v="3225" actId="167"/>
        <pc:sldMkLst>
          <pc:docMk/>
          <pc:sldMk cId="2884561664" sldId="2164"/>
        </pc:sldMkLst>
        <pc:spChg chg="add del mod ord">
          <ac:chgData name="정태원" userId="b83db6e7-9ffa-471f-b7f6-89d85b45c552" providerId="ADAL" clId="{7074F7B1-0BD3-4EC0-95CD-1A9BCCA199B0}" dt="2024-10-24T08:35:11.533" v="3221"/>
          <ac:spMkLst>
            <pc:docMk/>
            <pc:sldMk cId="2884561664" sldId="2164"/>
            <ac:spMk id="3" creationId="{5172884F-D213-A68C-CBDE-41B715B6E622}"/>
          </ac:spMkLst>
        </pc:spChg>
        <pc:picChg chg="add mod ord">
          <ac:chgData name="정태원" userId="b83db6e7-9ffa-471f-b7f6-89d85b45c552" providerId="ADAL" clId="{7074F7B1-0BD3-4EC0-95CD-1A9BCCA199B0}" dt="2024-10-24T08:35:12.759" v="3225" actId="167"/>
          <ac:picMkLst>
            <pc:docMk/>
            <pc:sldMk cId="2884561664" sldId="2164"/>
            <ac:picMk id="4" creationId="{9E70BB5D-6737-7609-2D33-62A7816D1DE4}"/>
          </ac:picMkLst>
        </pc:picChg>
        <pc:picChg chg="del mod">
          <ac:chgData name="정태원" userId="b83db6e7-9ffa-471f-b7f6-89d85b45c552" providerId="ADAL" clId="{7074F7B1-0BD3-4EC0-95CD-1A9BCCA199B0}" dt="2024-10-24T08:35:10.926" v="3220" actId="21"/>
          <ac:picMkLst>
            <pc:docMk/>
            <pc:sldMk cId="2884561664" sldId="2164"/>
            <ac:picMk id="20" creationId="{9E70BB5D-6737-7609-2D33-62A7816D1DE4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478157087" sldId="2165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835405565" sldId="2166"/>
        </pc:sldMkLst>
      </pc:sldChg>
      <pc:sldChg chg="addSp delSp modSp mod modClrScheme chgLayout">
        <pc:chgData name="정태원" userId="b83db6e7-9ffa-471f-b7f6-89d85b45c552" providerId="ADAL" clId="{7074F7B1-0BD3-4EC0-95CD-1A9BCCA199B0}" dt="2024-10-24T08:35:45.504" v="3242" actId="167"/>
        <pc:sldMkLst>
          <pc:docMk/>
          <pc:sldMk cId="1401448142" sldId="2167"/>
        </pc:sldMkLst>
        <pc:spChg chg="add del mod ord">
          <ac:chgData name="정태원" userId="b83db6e7-9ffa-471f-b7f6-89d85b45c552" providerId="ADAL" clId="{7074F7B1-0BD3-4EC0-95CD-1A9BCCA199B0}" dt="2024-10-24T08:35:44.370" v="3241"/>
          <ac:spMkLst>
            <pc:docMk/>
            <pc:sldMk cId="1401448142" sldId="2167"/>
            <ac:spMk id="3" creationId="{47FF3339-C2A8-0E57-C60F-F31044C9A6F0}"/>
          </ac:spMkLst>
        </pc:spChg>
        <pc:picChg chg="add mod ord">
          <ac:chgData name="정태원" userId="b83db6e7-9ffa-471f-b7f6-89d85b45c552" providerId="ADAL" clId="{7074F7B1-0BD3-4EC0-95CD-1A9BCCA199B0}" dt="2024-10-24T08:35:45.504" v="3242" actId="167"/>
          <ac:picMkLst>
            <pc:docMk/>
            <pc:sldMk cId="1401448142" sldId="2167"/>
            <ac:picMk id="4" creationId="{500EADCA-1E32-4CEC-6A46-2733369A302A}"/>
          </ac:picMkLst>
        </pc:picChg>
        <pc:picChg chg="add del mod">
          <ac:chgData name="정태원" userId="b83db6e7-9ffa-471f-b7f6-89d85b45c552" providerId="ADAL" clId="{7074F7B1-0BD3-4EC0-95CD-1A9BCCA199B0}" dt="2024-10-24T08:35:39.719" v="3239" actId="21"/>
          <ac:picMkLst>
            <pc:docMk/>
            <pc:sldMk cId="1401448142" sldId="2167"/>
            <ac:picMk id="78" creationId="{500EADCA-1E32-4CEC-6A46-2733369A302A}"/>
          </ac:picMkLst>
        </pc:picChg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740559297" sldId="2168"/>
        </pc:sldMkLst>
      </pc:sldChg>
      <pc:sldChg chg="mod modClrScheme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156661923" sldId="2169"/>
        </pc:sldMkLst>
      </pc:sldChg>
      <pc:sldChg chg="addSp delSp modSp mod modClrScheme chgLayout">
        <pc:chgData name="정태원" userId="b83db6e7-9ffa-471f-b7f6-89d85b45c552" providerId="ADAL" clId="{7074F7B1-0BD3-4EC0-95CD-1A9BCCA199B0}" dt="2024-10-24T08:36:26.207" v="3256" actId="553"/>
        <pc:sldMkLst>
          <pc:docMk/>
          <pc:sldMk cId="2619863271" sldId="2170"/>
        </pc:sldMkLst>
        <pc:spChg chg="add del mod ord">
          <ac:chgData name="정태원" userId="b83db6e7-9ffa-471f-b7f6-89d85b45c552" providerId="ADAL" clId="{7074F7B1-0BD3-4EC0-95CD-1A9BCCA199B0}" dt="2024-10-24T08:36:21.938" v="3252"/>
          <ac:spMkLst>
            <pc:docMk/>
            <pc:sldMk cId="2619863271" sldId="2170"/>
            <ac:spMk id="5" creationId="{C7F9D7A7-6EEE-C756-E6D1-4C7A1F702C75}"/>
          </ac:spMkLst>
        </pc:spChg>
        <pc:spChg chg="mod">
          <ac:chgData name="정태원" userId="b83db6e7-9ffa-471f-b7f6-89d85b45c552" providerId="ADAL" clId="{7074F7B1-0BD3-4EC0-95CD-1A9BCCA199B0}" dt="2024-10-24T08:36:26.207" v="3256" actId="553"/>
          <ac:spMkLst>
            <pc:docMk/>
            <pc:sldMk cId="2619863271" sldId="2170"/>
            <ac:spMk id="26" creationId="{0DDDA56F-2C7A-03A5-A485-E303B046ECB5}"/>
          </ac:spMkLst>
        </pc:spChg>
        <pc:picChg chg="add mod ord">
          <ac:chgData name="정태원" userId="b83db6e7-9ffa-471f-b7f6-89d85b45c552" providerId="ADAL" clId="{7074F7B1-0BD3-4EC0-95CD-1A9BCCA199B0}" dt="2024-10-24T08:36:26.207" v="3256" actId="553"/>
          <ac:picMkLst>
            <pc:docMk/>
            <pc:sldMk cId="2619863271" sldId="2170"/>
            <ac:picMk id="7" creationId="{A469872D-AE79-2E4A-8D35-002D3D994832}"/>
          </ac:picMkLst>
        </pc:picChg>
        <pc:picChg chg="del">
          <ac:chgData name="정태원" userId="b83db6e7-9ffa-471f-b7f6-89d85b45c552" providerId="ADAL" clId="{7074F7B1-0BD3-4EC0-95CD-1A9BCCA199B0}" dt="2024-10-24T08:36:17.211" v="3250" actId="21"/>
          <ac:picMkLst>
            <pc:docMk/>
            <pc:sldMk cId="2619863271" sldId="2170"/>
            <ac:picMk id="29" creationId="{A469872D-AE79-2E4A-8D35-002D3D994832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8:36:46.309" v="3266"/>
        <pc:sldMkLst>
          <pc:docMk/>
          <pc:sldMk cId="1689359509" sldId="2171"/>
        </pc:sldMkLst>
        <pc:spChg chg="add del mod ord">
          <ac:chgData name="정태원" userId="b83db6e7-9ffa-471f-b7f6-89d85b45c552" providerId="ADAL" clId="{7074F7B1-0BD3-4EC0-95CD-1A9BCCA199B0}" dt="2024-10-24T08:36:46.309" v="3266"/>
          <ac:spMkLst>
            <pc:docMk/>
            <pc:sldMk cId="1689359509" sldId="2171"/>
            <ac:spMk id="5" creationId="{078ECF99-1E0F-4ECD-94F3-5A762A8A8191}"/>
          </ac:spMkLst>
        </pc:spChg>
        <pc:picChg chg="add del mod">
          <ac:chgData name="정태원" userId="b83db6e7-9ffa-471f-b7f6-89d85b45c552" providerId="ADAL" clId="{7074F7B1-0BD3-4EC0-95CD-1A9BCCA199B0}" dt="2024-10-22T02:19:33.653" v="489" actId="21"/>
          <ac:picMkLst>
            <pc:docMk/>
            <pc:sldMk cId="1689359509" sldId="2171"/>
            <ac:picMk id="5" creationId="{C0946C1A-EF39-6BE1-A905-C7FF230A975D}"/>
          </ac:picMkLst>
        </pc:picChg>
        <pc:picChg chg="add mod">
          <ac:chgData name="정태원" userId="b83db6e7-9ffa-471f-b7f6-89d85b45c552" providerId="ADAL" clId="{7074F7B1-0BD3-4EC0-95CD-1A9BCCA199B0}" dt="2024-10-24T08:36:46.309" v="3266"/>
          <ac:picMkLst>
            <pc:docMk/>
            <pc:sldMk cId="1689359509" sldId="2171"/>
            <ac:picMk id="7" creationId="{D5B45F42-2E43-925F-E5CC-1C95FA4C8CA4}"/>
          </ac:picMkLst>
        </pc:picChg>
        <pc:picChg chg="del">
          <ac:chgData name="정태원" userId="b83db6e7-9ffa-471f-b7f6-89d85b45c552" providerId="ADAL" clId="{7074F7B1-0BD3-4EC0-95CD-1A9BCCA199B0}" dt="2024-10-24T08:36:41.505" v="3264" actId="21"/>
          <ac:picMkLst>
            <pc:docMk/>
            <pc:sldMk cId="1689359509" sldId="2171"/>
            <ac:picMk id="72" creationId="{D5B45F42-2E43-925F-E5CC-1C95FA4C8CA4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8:37:55.578" v="3313"/>
        <pc:sldMkLst>
          <pc:docMk/>
          <pc:sldMk cId="3189506428" sldId="2172"/>
        </pc:sldMkLst>
        <pc:spChg chg="add del mod ord">
          <ac:chgData name="정태원" userId="b83db6e7-9ffa-471f-b7f6-89d85b45c552" providerId="ADAL" clId="{7074F7B1-0BD3-4EC0-95CD-1A9BCCA199B0}" dt="2024-10-24T08:37:50.493" v="3303"/>
          <ac:spMkLst>
            <pc:docMk/>
            <pc:sldMk cId="3189506428" sldId="2172"/>
            <ac:spMk id="5" creationId="{B2A1B123-7464-3682-2336-D55AFC075AB4}"/>
          </ac:spMkLst>
        </pc:spChg>
        <pc:spChg chg="add del mod ord">
          <ac:chgData name="정태원" userId="b83db6e7-9ffa-471f-b7f6-89d85b45c552" providerId="ADAL" clId="{7074F7B1-0BD3-4EC0-95CD-1A9BCCA199B0}" dt="2024-10-24T08:37:51.652" v="3305"/>
          <ac:spMkLst>
            <pc:docMk/>
            <pc:sldMk cId="3189506428" sldId="2172"/>
            <ac:spMk id="7" creationId="{A67EE7AA-BECF-7506-1885-0FB728D4A710}"/>
          </ac:spMkLst>
        </pc:spChg>
        <pc:spChg chg="add del mod ord">
          <ac:chgData name="정태원" userId="b83db6e7-9ffa-471f-b7f6-89d85b45c552" providerId="ADAL" clId="{7074F7B1-0BD3-4EC0-95CD-1A9BCCA199B0}" dt="2024-10-24T08:37:52.561" v="3307"/>
          <ac:spMkLst>
            <pc:docMk/>
            <pc:sldMk cId="3189506428" sldId="2172"/>
            <ac:spMk id="8" creationId="{2B87BFE4-CD66-9AFE-5348-9961BA41E084}"/>
          </ac:spMkLst>
        </pc:spChg>
        <pc:spChg chg="add del mod ord">
          <ac:chgData name="정태원" userId="b83db6e7-9ffa-471f-b7f6-89d85b45c552" providerId="ADAL" clId="{7074F7B1-0BD3-4EC0-95CD-1A9BCCA199B0}" dt="2024-10-24T08:37:53.563" v="3309"/>
          <ac:spMkLst>
            <pc:docMk/>
            <pc:sldMk cId="3189506428" sldId="2172"/>
            <ac:spMk id="9" creationId="{73E76D41-AE12-8753-3FF3-F1179C8099D2}"/>
          </ac:spMkLst>
        </pc:spChg>
        <pc:spChg chg="add del mod ord">
          <ac:chgData name="정태원" userId="b83db6e7-9ffa-471f-b7f6-89d85b45c552" providerId="ADAL" clId="{7074F7B1-0BD3-4EC0-95CD-1A9BCCA199B0}" dt="2024-10-24T08:37:54.586" v="3311"/>
          <ac:spMkLst>
            <pc:docMk/>
            <pc:sldMk cId="3189506428" sldId="2172"/>
            <ac:spMk id="12" creationId="{5B77D02C-270F-AA59-A733-0946B2660D62}"/>
          </ac:spMkLst>
        </pc:spChg>
        <pc:spChg chg="add del mod ord">
          <ac:chgData name="정태원" userId="b83db6e7-9ffa-471f-b7f6-89d85b45c552" providerId="ADAL" clId="{7074F7B1-0BD3-4EC0-95CD-1A9BCCA199B0}" dt="2024-10-24T08:37:55.578" v="3313"/>
          <ac:spMkLst>
            <pc:docMk/>
            <pc:sldMk cId="3189506428" sldId="2172"/>
            <ac:spMk id="13" creationId="{348151FC-A38A-9FDD-9DB2-4376CD027BC6}"/>
          </ac:spMkLst>
        </pc:spChg>
        <pc:picChg chg="add del mod">
          <ac:chgData name="정태원" userId="b83db6e7-9ffa-471f-b7f6-89d85b45c552" providerId="ADAL" clId="{7074F7B1-0BD3-4EC0-95CD-1A9BCCA199B0}" dt="2024-10-24T08:37:54.053" v="3310" actId="21"/>
          <ac:picMkLst>
            <pc:docMk/>
            <pc:sldMk cId="3189506428" sldId="2172"/>
            <ac:picMk id="14" creationId="{38B24296-C417-AA7B-513E-247B4A9B24E9}"/>
          </ac:picMkLst>
        </pc:picChg>
        <pc:picChg chg="add del mod">
          <ac:chgData name="정태원" userId="b83db6e7-9ffa-471f-b7f6-89d85b45c552" providerId="ADAL" clId="{7074F7B1-0BD3-4EC0-95CD-1A9BCCA199B0}" dt="2024-10-24T08:37:52.103" v="3306" actId="21"/>
          <ac:picMkLst>
            <pc:docMk/>
            <pc:sldMk cId="3189506428" sldId="2172"/>
            <ac:picMk id="15" creationId="{B6F7656A-0485-06A5-AED7-B6AC29FA39D2}"/>
          </ac:picMkLst>
        </pc:picChg>
        <pc:picChg chg="add del mod">
          <ac:chgData name="정태원" userId="b83db6e7-9ffa-471f-b7f6-89d85b45c552" providerId="ADAL" clId="{7074F7B1-0BD3-4EC0-95CD-1A9BCCA199B0}" dt="2024-10-24T08:37:53.039" v="3308" actId="21"/>
          <ac:picMkLst>
            <pc:docMk/>
            <pc:sldMk cId="3189506428" sldId="2172"/>
            <ac:picMk id="16" creationId="{3355F7D6-AD8F-8A4A-06CC-7C0CADC6E4FB}"/>
          </ac:picMkLst>
        </pc:picChg>
        <pc:picChg chg="add del mod">
          <ac:chgData name="정태원" userId="b83db6e7-9ffa-471f-b7f6-89d85b45c552" providerId="ADAL" clId="{7074F7B1-0BD3-4EC0-95CD-1A9BCCA199B0}" dt="2024-10-24T08:37:51.104" v="3304" actId="21"/>
          <ac:picMkLst>
            <pc:docMk/>
            <pc:sldMk cId="3189506428" sldId="2172"/>
            <ac:picMk id="17" creationId="{5242FABF-7889-5173-E974-61E5C25712EE}"/>
          </ac:picMkLst>
        </pc:picChg>
        <pc:picChg chg="add del mod">
          <ac:chgData name="정태원" userId="b83db6e7-9ffa-471f-b7f6-89d85b45c552" providerId="ADAL" clId="{7074F7B1-0BD3-4EC0-95CD-1A9BCCA199B0}" dt="2024-10-24T08:37:55.110" v="3312" actId="21"/>
          <ac:picMkLst>
            <pc:docMk/>
            <pc:sldMk cId="3189506428" sldId="2172"/>
            <ac:picMk id="18" creationId="{CA361323-1CF0-122E-D87A-0B13DE5B966D}"/>
          </ac:picMkLst>
        </pc:picChg>
        <pc:picChg chg="add del mod">
          <ac:chgData name="정태원" userId="b83db6e7-9ffa-471f-b7f6-89d85b45c552" providerId="ADAL" clId="{7074F7B1-0BD3-4EC0-95CD-1A9BCCA199B0}" dt="2024-10-24T08:37:49.868" v="3302" actId="21"/>
          <ac:picMkLst>
            <pc:docMk/>
            <pc:sldMk cId="3189506428" sldId="2172"/>
            <ac:picMk id="19" creationId="{D073108F-60FD-1C8A-41AF-2353B94B3AA2}"/>
          </ac:picMkLst>
        </pc:picChg>
        <pc:picChg chg="add mod">
          <ac:chgData name="정태원" userId="b83db6e7-9ffa-471f-b7f6-89d85b45c552" providerId="ADAL" clId="{7074F7B1-0BD3-4EC0-95CD-1A9BCCA199B0}" dt="2024-10-24T08:37:50.493" v="3303"/>
          <ac:picMkLst>
            <pc:docMk/>
            <pc:sldMk cId="3189506428" sldId="2172"/>
            <ac:picMk id="20" creationId="{D073108F-60FD-1C8A-41AF-2353B94B3AA2}"/>
          </ac:picMkLst>
        </pc:picChg>
        <pc:picChg chg="add mod">
          <ac:chgData name="정태원" userId="b83db6e7-9ffa-471f-b7f6-89d85b45c552" providerId="ADAL" clId="{7074F7B1-0BD3-4EC0-95CD-1A9BCCA199B0}" dt="2024-10-24T08:37:51.652" v="3305"/>
          <ac:picMkLst>
            <pc:docMk/>
            <pc:sldMk cId="3189506428" sldId="2172"/>
            <ac:picMk id="21" creationId="{5242FABF-7889-5173-E974-61E5C25712EE}"/>
          </ac:picMkLst>
        </pc:picChg>
        <pc:picChg chg="add mod">
          <ac:chgData name="정태원" userId="b83db6e7-9ffa-471f-b7f6-89d85b45c552" providerId="ADAL" clId="{7074F7B1-0BD3-4EC0-95CD-1A9BCCA199B0}" dt="2024-10-24T08:37:52.561" v="3307"/>
          <ac:picMkLst>
            <pc:docMk/>
            <pc:sldMk cId="3189506428" sldId="2172"/>
            <ac:picMk id="22" creationId="{B6F7656A-0485-06A5-AED7-B6AC29FA39D2}"/>
          </ac:picMkLst>
        </pc:picChg>
        <pc:picChg chg="add mod">
          <ac:chgData name="정태원" userId="b83db6e7-9ffa-471f-b7f6-89d85b45c552" providerId="ADAL" clId="{7074F7B1-0BD3-4EC0-95CD-1A9BCCA199B0}" dt="2024-10-24T08:37:53.563" v="3309"/>
          <ac:picMkLst>
            <pc:docMk/>
            <pc:sldMk cId="3189506428" sldId="2172"/>
            <ac:picMk id="23" creationId="{3355F7D6-AD8F-8A4A-06CC-7C0CADC6E4FB}"/>
          </ac:picMkLst>
        </pc:picChg>
        <pc:picChg chg="add mod">
          <ac:chgData name="정태원" userId="b83db6e7-9ffa-471f-b7f6-89d85b45c552" providerId="ADAL" clId="{7074F7B1-0BD3-4EC0-95CD-1A9BCCA199B0}" dt="2024-10-24T08:37:54.586" v="3311"/>
          <ac:picMkLst>
            <pc:docMk/>
            <pc:sldMk cId="3189506428" sldId="2172"/>
            <ac:picMk id="24" creationId="{38B24296-C417-AA7B-513E-247B4A9B24E9}"/>
          </ac:picMkLst>
        </pc:picChg>
        <pc:picChg chg="add mod">
          <ac:chgData name="정태원" userId="b83db6e7-9ffa-471f-b7f6-89d85b45c552" providerId="ADAL" clId="{7074F7B1-0BD3-4EC0-95CD-1A9BCCA199B0}" dt="2024-10-24T08:37:55.578" v="3313"/>
          <ac:picMkLst>
            <pc:docMk/>
            <pc:sldMk cId="3189506428" sldId="2172"/>
            <ac:picMk id="25" creationId="{CA361323-1CF0-122E-D87A-0B13DE5B966D}"/>
          </ac:picMkLst>
        </pc:picChg>
        <pc:picChg chg="del">
          <ac:chgData name="정태원" userId="b83db6e7-9ffa-471f-b7f6-89d85b45c552" providerId="ADAL" clId="{7074F7B1-0BD3-4EC0-95CD-1A9BCCA199B0}" dt="2024-10-24T08:37:42.361" v="3299" actId="21"/>
          <ac:picMkLst>
            <pc:docMk/>
            <pc:sldMk cId="3189506428" sldId="2172"/>
            <ac:picMk id="35" creationId="{D073108F-60FD-1C8A-41AF-2353B94B3AA2}"/>
          </ac:picMkLst>
        </pc:picChg>
        <pc:picChg chg="del">
          <ac:chgData name="정태원" userId="b83db6e7-9ffa-471f-b7f6-89d85b45c552" providerId="ADAL" clId="{7074F7B1-0BD3-4EC0-95CD-1A9BCCA199B0}" dt="2024-10-24T08:37:42.361" v="3299" actId="21"/>
          <ac:picMkLst>
            <pc:docMk/>
            <pc:sldMk cId="3189506428" sldId="2172"/>
            <ac:picMk id="40" creationId="{CA361323-1CF0-122E-D87A-0B13DE5B966D}"/>
          </ac:picMkLst>
        </pc:picChg>
        <pc:picChg chg="del">
          <ac:chgData name="정태원" userId="b83db6e7-9ffa-471f-b7f6-89d85b45c552" providerId="ADAL" clId="{7074F7B1-0BD3-4EC0-95CD-1A9BCCA199B0}" dt="2024-10-24T08:37:42.361" v="3299" actId="21"/>
          <ac:picMkLst>
            <pc:docMk/>
            <pc:sldMk cId="3189506428" sldId="2172"/>
            <ac:picMk id="43" creationId="{5242FABF-7889-5173-E974-61E5C25712EE}"/>
          </ac:picMkLst>
        </pc:picChg>
        <pc:picChg chg="del">
          <ac:chgData name="정태원" userId="b83db6e7-9ffa-471f-b7f6-89d85b45c552" providerId="ADAL" clId="{7074F7B1-0BD3-4EC0-95CD-1A9BCCA199B0}" dt="2024-10-24T08:37:42.361" v="3299" actId="21"/>
          <ac:picMkLst>
            <pc:docMk/>
            <pc:sldMk cId="3189506428" sldId="2172"/>
            <ac:picMk id="46" creationId="{3355F7D6-AD8F-8A4A-06CC-7C0CADC6E4FB}"/>
          </ac:picMkLst>
        </pc:picChg>
        <pc:picChg chg="del">
          <ac:chgData name="정태원" userId="b83db6e7-9ffa-471f-b7f6-89d85b45c552" providerId="ADAL" clId="{7074F7B1-0BD3-4EC0-95CD-1A9BCCA199B0}" dt="2024-10-24T08:37:42.361" v="3299" actId="21"/>
          <ac:picMkLst>
            <pc:docMk/>
            <pc:sldMk cId="3189506428" sldId="2172"/>
            <ac:picMk id="49" creationId="{B6F7656A-0485-06A5-AED7-B6AC29FA39D2}"/>
          </ac:picMkLst>
        </pc:picChg>
        <pc:picChg chg="del">
          <ac:chgData name="정태원" userId="b83db6e7-9ffa-471f-b7f6-89d85b45c552" providerId="ADAL" clId="{7074F7B1-0BD3-4EC0-95CD-1A9BCCA199B0}" dt="2024-10-24T08:37:42.361" v="3299" actId="21"/>
          <ac:picMkLst>
            <pc:docMk/>
            <pc:sldMk cId="3189506428" sldId="2172"/>
            <ac:picMk id="52" creationId="{38B24296-C417-AA7B-513E-247B4A9B24E9}"/>
          </ac:picMkLst>
        </pc:picChg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800608655" sldId="2173"/>
        </pc:sldMkLst>
        <pc:spChg chg="mod">
          <ac:chgData name="정태원" userId="b83db6e7-9ffa-471f-b7f6-89d85b45c552" providerId="ADAL" clId="{7074F7B1-0BD3-4EC0-95CD-1A9BCCA199B0}" dt="2024-10-17T02:58:28.396" v="329" actId="1036"/>
          <ac:spMkLst>
            <pc:docMk/>
            <pc:sldMk cId="1800608655" sldId="2173"/>
            <ac:spMk id="13" creationId="{05A378F8-6955-37BA-B0DF-2757E3E12DB2}"/>
          </ac:spMkLst>
        </pc:sp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46713353" sldId="2174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353232769" sldId="2175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691870673" sldId="2176"/>
        </pc:sldMkLst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289278572" sldId="2177"/>
        </pc:sldMkLst>
        <pc:spChg chg="mod">
          <ac:chgData name="정태원" userId="b83db6e7-9ffa-471f-b7f6-89d85b45c552" providerId="ADAL" clId="{7074F7B1-0BD3-4EC0-95CD-1A9BCCA199B0}" dt="2024-10-17T02:38:46.744" v="290" actId="207"/>
          <ac:spMkLst>
            <pc:docMk/>
            <pc:sldMk cId="3289278572" sldId="2177"/>
            <ac:spMk id="10" creationId="{B564A3A2-3559-A318-779C-4685FC6A85DB}"/>
          </ac:spMkLst>
        </pc:spChg>
        <pc:spChg chg="mod">
          <ac:chgData name="정태원" userId="b83db6e7-9ffa-471f-b7f6-89d85b45c552" providerId="ADAL" clId="{7074F7B1-0BD3-4EC0-95CD-1A9BCCA199B0}" dt="2024-10-17T02:38:37.625" v="287" actId="207"/>
          <ac:spMkLst>
            <pc:docMk/>
            <pc:sldMk cId="3289278572" sldId="2177"/>
            <ac:spMk id="30" creationId="{15D90FC6-D29D-FA8E-E54F-E41B3627B370}"/>
          </ac:spMkLst>
        </pc:spChg>
        <pc:spChg chg="mod">
          <ac:chgData name="정태원" userId="b83db6e7-9ffa-471f-b7f6-89d85b45c552" providerId="ADAL" clId="{7074F7B1-0BD3-4EC0-95CD-1A9BCCA199B0}" dt="2024-10-17T02:39:15.141" v="292" actId="207"/>
          <ac:spMkLst>
            <pc:docMk/>
            <pc:sldMk cId="3289278572" sldId="2177"/>
            <ac:spMk id="32" creationId="{21528C30-18E0-0DCC-EF92-F5786111383D}"/>
          </ac:spMkLst>
        </pc:spChg>
        <pc:spChg chg="mod">
          <ac:chgData name="정태원" userId="b83db6e7-9ffa-471f-b7f6-89d85b45c552" providerId="ADAL" clId="{7074F7B1-0BD3-4EC0-95CD-1A9BCCA199B0}" dt="2024-10-17T02:39:23.761" v="294" actId="207"/>
          <ac:spMkLst>
            <pc:docMk/>
            <pc:sldMk cId="3289278572" sldId="2177"/>
            <ac:spMk id="34" creationId="{0A047FC9-7F8F-96C5-BA66-22169A736845}"/>
          </ac:spMkLst>
        </pc:spChg>
        <pc:spChg chg="mod">
          <ac:chgData name="정태원" userId="b83db6e7-9ffa-471f-b7f6-89d85b45c552" providerId="ADAL" clId="{7074F7B1-0BD3-4EC0-95CD-1A9BCCA199B0}" dt="2024-10-17T02:39:06.994" v="291" actId="207"/>
          <ac:spMkLst>
            <pc:docMk/>
            <pc:sldMk cId="3289278572" sldId="2177"/>
            <ac:spMk id="36" creationId="{4A5F0E29-3ADC-0A4B-A5FE-AB13DC9236C5}"/>
          </ac:spMkLst>
        </pc:spChg>
        <pc:spChg chg="mod">
          <ac:chgData name="정태원" userId="b83db6e7-9ffa-471f-b7f6-89d85b45c552" providerId="ADAL" clId="{7074F7B1-0BD3-4EC0-95CD-1A9BCCA199B0}" dt="2024-10-17T02:39:20.762" v="293" actId="207"/>
          <ac:spMkLst>
            <pc:docMk/>
            <pc:sldMk cId="3289278572" sldId="2177"/>
            <ac:spMk id="38" creationId="{B6A77FD1-54F4-F649-372B-D01955C7F6B5}"/>
          </ac:spMkLst>
        </pc:spChg>
      </pc:sldChg>
      <pc:sldChg chg="addSp delSp modSp mod modClrScheme chgLayout">
        <pc:chgData name="정태원" userId="b83db6e7-9ffa-471f-b7f6-89d85b45c552" providerId="ADAL" clId="{7074F7B1-0BD3-4EC0-95CD-1A9BCCA199B0}" dt="2024-10-24T08:38:34.079" v="3329" actId="166"/>
        <pc:sldMkLst>
          <pc:docMk/>
          <pc:sldMk cId="2078382878" sldId="2178"/>
        </pc:sldMkLst>
        <pc:spChg chg="add del mod ord">
          <ac:chgData name="정태원" userId="b83db6e7-9ffa-471f-b7f6-89d85b45c552" providerId="ADAL" clId="{7074F7B1-0BD3-4EC0-95CD-1A9BCCA199B0}" dt="2024-10-24T08:38:29.422" v="3325"/>
          <ac:spMkLst>
            <pc:docMk/>
            <pc:sldMk cId="2078382878" sldId="2178"/>
            <ac:spMk id="4" creationId="{DE8577A5-61DB-7888-1805-2DDB40D3A474}"/>
          </ac:spMkLst>
        </pc:spChg>
        <pc:spChg chg="add del mod ord">
          <ac:chgData name="정태원" userId="b83db6e7-9ffa-471f-b7f6-89d85b45c552" providerId="ADAL" clId="{7074F7B1-0BD3-4EC0-95CD-1A9BCCA199B0}" dt="2024-10-24T08:38:30.762" v="3327"/>
          <ac:spMkLst>
            <pc:docMk/>
            <pc:sldMk cId="2078382878" sldId="2178"/>
            <ac:spMk id="5" creationId="{81A6ED97-BFC6-50D4-D2A8-AA3A57DAA75C}"/>
          </ac:spMkLst>
        </pc:spChg>
        <pc:graphicFrameChg chg="mod">
          <ac:chgData name="정태원" userId="b83db6e7-9ffa-471f-b7f6-89d85b45c552" providerId="ADAL" clId="{7074F7B1-0BD3-4EC0-95CD-1A9BCCA199B0}" dt="2024-10-17T02:39:47.987" v="296"/>
          <ac:graphicFrameMkLst>
            <pc:docMk/>
            <pc:sldMk cId="2078382878" sldId="2178"/>
            <ac:graphicFrameMk id="57" creationId="{E39A8F72-718D-73E6-350B-E14BA4F3BF2D}"/>
          </ac:graphicFrameMkLst>
        </pc:graphicFrameChg>
        <pc:graphicFrameChg chg="mod">
          <ac:chgData name="정태원" userId="b83db6e7-9ffa-471f-b7f6-89d85b45c552" providerId="ADAL" clId="{7074F7B1-0BD3-4EC0-95CD-1A9BCCA199B0}" dt="2024-10-17T02:39:53.239" v="297"/>
          <ac:graphicFrameMkLst>
            <pc:docMk/>
            <pc:sldMk cId="2078382878" sldId="2178"/>
            <ac:graphicFrameMk id="60" creationId="{72E6B2CC-A765-638F-DD45-C668C668B607}"/>
          </ac:graphicFrameMkLst>
        </pc:graphicFrameChg>
        <pc:picChg chg="add mod ord">
          <ac:chgData name="정태원" userId="b83db6e7-9ffa-471f-b7f6-89d85b45c552" providerId="ADAL" clId="{7074F7B1-0BD3-4EC0-95CD-1A9BCCA199B0}" dt="2024-10-24T08:38:34.079" v="3329" actId="166"/>
          <ac:picMkLst>
            <pc:docMk/>
            <pc:sldMk cId="2078382878" sldId="2178"/>
            <ac:picMk id="6" creationId="{CE2666D9-A2C9-F9A3-A6E4-44EE759F099E}"/>
          </ac:picMkLst>
        </pc:picChg>
        <pc:picChg chg="add mod ord">
          <ac:chgData name="정태원" userId="b83db6e7-9ffa-471f-b7f6-89d85b45c552" providerId="ADAL" clId="{7074F7B1-0BD3-4EC0-95CD-1A9BCCA199B0}" dt="2024-10-24T08:38:34.079" v="3329" actId="166"/>
          <ac:picMkLst>
            <pc:docMk/>
            <pc:sldMk cId="2078382878" sldId="2178"/>
            <ac:picMk id="7" creationId="{95F9ACB8-2A5D-F3EF-9765-E1C13FDB2FAE}"/>
          </ac:picMkLst>
        </pc:picChg>
        <pc:picChg chg="del mod">
          <ac:chgData name="정태원" userId="b83db6e7-9ffa-471f-b7f6-89d85b45c552" providerId="ADAL" clId="{7074F7B1-0BD3-4EC0-95CD-1A9BCCA199B0}" dt="2024-10-24T08:38:28.871" v="3324" actId="21"/>
          <ac:picMkLst>
            <pc:docMk/>
            <pc:sldMk cId="2078382878" sldId="2178"/>
            <ac:picMk id="49" creationId="{CE2666D9-A2C9-F9A3-A6E4-44EE759F099E}"/>
          </ac:picMkLst>
        </pc:picChg>
        <pc:picChg chg="del mod">
          <ac:chgData name="정태원" userId="b83db6e7-9ffa-471f-b7f6-89d85b45c552" providerId="ADAL" clId="{7074F7B1-0BD3-4EC0-95CD-1A9BCCA199B0}" dt="2024-10-24T08:38:30.179" v="3326" actId="21"/>
          <ac:picMkLst>
            <pc:docMk/>
            <pc:sldMk cId="2078382878" sldId="2178"/>
            <ac:picMk id="50" creationId="{95F9ACB8-2A5D-F3EF-9765-E1C13FDB2FAE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642104437" sldId="2179"/>
        </pc:sldMkLst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290603989" sldId="2180"/>
        </pc:sldMkLst>
        <pc:spChg chg="mod">
          <ac:chgData name="정태원" userId="b83db6e7-9ffa-471f-b7f6-89d85b45c552" providerId="ADAL" clId="{7074F7B1-0BD3-4EC0-95CD-1A9BCCA199B0}" dt="2024-10-17T02:40:18.876" v="301" actId="207"/>
          <ac:spMkLst>
            <pc:docMk/>
            <pc:sldMk cId="3290603989" sldId="2180"/>
            <ac:spMk id="12" creationId="{859613A2-E746-42B3-497A-E99F255F657E}"/>
          </ac:spMkLst>
        </pc:spChg>
        <pc:spChg chg="mod">
          <ac:chgData name="정태원" userId="b83db6e7-9ffa-471f-b7f6-89d85b45c552" providerId="ADAL" clId="{7074F7B1-0BD3-4EC0-95CD-1A9BCCA199B0}" dt="2024-10-17T02:40:13.083" v="299" actId="207"/>
          <ac:spMkLst>
            <pc:docMk/>
            <pc:sldMk cId="3290603989" sldId="2180"/>
            <ac:spMk id="13" creationId="{7E5A2A7A-A823-9837-B47E-DA36C05934C3}"/>
          </ac:spMkLst>
        </pc:spChg>
        <pc:spChg chg="mod">
          <ac:chgData name="정태원" userId="b83db6e7-9ffa-471f-b7f6-89d85b45c552" providerId="ADAL" clId="{7074F7B1-0BD3-4EC0-95CD-1A9BCCA199B0}" dt="2024-10-17T02:40:16.339" v="300" actId="207"/>
          <ac:spMkLst>
            <pc:docMk/>
            <pc:sldMk cId="3290603989" sldId="2180"/>
            <ac:spMk id="21" creationId="{D77C1EA4-361B-2994-DC44-3D941977F6F9}"/>
          </ac:spMkLst>
        </pc:spChg>
        <pc:spChg chg="mod">
          <ac:chgData name="정태원" userId="b83db6e7-9ffa-471f-b7f6-89d85b45c552" providerId="ADAL" clId="{7074F7B1-0BD3-4EC0-95CD-1A9BCCA199B0}" dt="2024-10-17T02:49:02.216" v="306" actId="207"/>
          <ac:spMkLst>
            <pc:docMk/>
            <pc:sldMk cId="3290603989" sldId="2180"/>
            <ac:spMk id="49" creationId="{5F1933E9-E951-ED83-E62A-03FC5A0B2ACA}"/>
          </ac:spMkLst>
        </pc:spChg>
        <pc:spChg chg="mod">
          <ac:chgData name="정태원" userId="b83db6e7-9ffa-471f-b7f6-89d85b45c552" providerId="ADAL" clId="{7074F7B1-0BD3-4EC0-95CD-1A9BCCA199B0}" dt="2024-10-17T02:48:59.461" v="305" actId="207"/>
          <ac:spMkLst>
            <pc:docMk/>
            <pc:sldMk cId="3290603989" sldId="2180"/>
            <ac:spMk id="55" creationId="{A1BEED4F-C147-D4AC-0E03-24A02EA4D156}"/>
          </ac:spMkLst>
        </pc:spChg>
        <pc:picChg chg="mod">
          <ac:chgData name="정태원" userId="b83db6e7-9ffa-471f-b7f6-89d85b45c552" providerId="ADAL" clId="{7074F7B1-0BD3-4EC0-95CD-1A9BCCA199B0}" dt="2024-10-17T02:40:29.593" v="304" actId="207"/>
          <ac:picMkLst>
            <pc:docMk/>
            <pc:sldMk cId="3290603989" sldId="2180"/>
            <ac:picMk id="41" creationId="{2E3ED1BC-B7D0-4CAA-2DC7-274B365604DD}"/>
          </ac:picMkLst>
        </pc:picChg>
        <pc:picChg chg="mod">
          <ac:chgData name="정태원" userId="b83db6e7-9ffa-471f-b7f6-89d85b45c552" providerId="ADAL" clId="{7074F7B1-0BD3-4EC0-95CD-1A9BCCA199B0}" dt="2024-10-17T02:40:26.454" v="303" actId="207"/>
          <ac:picMkLst>
            <pc:docMk/>
            <pc:sldMk cId="3290603989" sldId="2180"/>
            <ac:picMk id="43" creationId="{D7B12F98-174F-7F8B-32BB-70B05264E109}"/>
          </ac:picMkLst>
        </pc:picChg>
        <pc:picChg chg="mod">
          <ac:chgData name="정태원" userId="b83db6e7-9ffa-471f-b7f6-89d85b45c552" providerId="ADAL" clId="{7074F7B1-0BD3-4EC0-95CD-1A9BCCA199B0}" dt="2024-10-17T02:40:23.929" v="302" actId="207"/>
          <ac:picMkLst>
            <pc:docMk/>
            <pc:sldMk cId="3290603989" sldId="2180"/>
            <ac:picMk id="45" creationId="{834CC571-EE8F-3591-7EC7-CAFE55FBAF15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3254900963" sldId="2181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809587863" sldId="2182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273010001" sldId="2183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732038832" sldId="2184"/>
        </pc:sldMkLst>
      </pc:sldChg>
      <pc:sldChg chg="addSp delSp modSp mod modClrScheme chgLayout">
        <pc:chgData name="정태원" userId="b83db6e7-9ffa-471f-b7f6-89d85b45c552" providerId="ADAL" clId="{7074F7B1-0BD3-4EC0-95CD-1A9BCCA199B0}" dt="2024-10-24T08:39:22.690" v="3348"/>
        <pc:sldMkLst>
          <pc:docMk/>
          <pc:sldMk cId="93018959" sldId="2186"/>
        </pc:sldMkLst>
        <pc:spChg chg="add del mod ord">
          <ac:chgData name="정태원" userId="b83db6e7-9ffa-471f-b7f6-89d85b45c552" providerId="ADAL" clId="{7074F7B1-0BD3-4EC0-95CD-1A9BCCA199B0}" dt="2024-10-24T08:39:20.230" v="3344"/>
          <ac:spMkLst>
            <pc:docMk/>
            <pc:sldMk cId="93018959" sldId="2186"/>
            <ac:spMk id="6" creationId="{B7AAE63A-6BDB-FCE8-1AC5-26678ABD755C}"/>
          </ac:spMkLst>
        </pc:spChg>
        <pc:spChg chg="add del mod ord">
          <ac:chgData name="정태원" userId="b83db6e7-9ffa-471f-b7f6-89d85b45c552" providerId="ADAL" clId="{7074F7B1-0BD3-4EC0-95CD-1A9BCCA199B0}" dt="2024-10-24T08:39:21.362" v="3346"/>
          <ac:spMkLst>
            <pc:docMk/>
            <pc:sldMk cId="93018959" sldId="2186"/>
            <ac:spMk id="8" creationId="{2A9FB1BF-86B4-8814-3398-E7356439C074}"/>
          </ac:spMkLst>
        </pc:spChg>
        <pc:spChg chg="add del mod ord">
          <ac:chgData name="정태원" userId="b83db6e7-9ffa-471f-b7f6-89d85b45c552" providerId="ADAL" clId="{7074F7B1-0BD3-4EC0-95CD-1A9BCCA199B0}" dt="2024-10-24T08:39:22.690" v="3348"/>
          <ac:spMkLst>
            <pc:docMk/>
            <pc:sldMk cId="93018959" sldId="2186"/>
            <ac:spMk id="9" creationId="{2600B506-F387-5AB7-2EBF-AF518E2F47A6}"/>
          </ac:spMkLst>
        </pc:spChg>
        <pc:picChg chg="add mod">
          <ac:chgData name="정태원" userId="b83db6e7-9ffa-471f-b7f6-89d85b45c552" providerId="ADAL" clId="{7074F7B1-0BD3-4EC0-95CD-1A9BCCA199B0}" dt="2024-10-24T08:39:20.230" v="3344"/>
          <ac:picMkLst>
            <pc:docMk/>
            <pc:sldMk cId="93018959" sldId="2186"/>
            <ac:picMk id="14" creationId="{883DB653-0EFE-42F7-F2D5-77933E669426}"/>
          </ac:picMkLst>
        </pc:picChg>
        <pc:picChg chg="add mod">
          <ac:chgData name="정태원" userId="b83db6e7-9ffa-471f-b7f6-89d85b45c552" providerId="ADAL" clId="{7074F7B1-0BD3-4EC0-95CD-1A9BCCA199B0}" dt="2024-10-24T08:39:21.362" v="3346"/>
          <ac:picMkLst>
            <pc:docMk/>
            <pc:sldMk cId="93018959" sldId="2186"/>
            <ac:picMk id="15" creationId="{80F31A0B-D4B9-1B42-F065-BBCA2356F642}"/>
          </ac:picMkLst>
        </pc:picChg>
        <pc:picChg chg="add mod">
          <ac:chgData name="정태원" userId="b83db6e7-9ffa-471f-b7f6-89d85b45c552" providerId="ADAL" clId="{7074F7B1-0BD3-4EC0-95CD-1A9BCCA199B0}" dt="2024-10-24T08:39:22.690" v="3348"/>
          <ac:picMkLst>
            <pc:docMk/>
            <pc:sldMk cId="93018959" sldId="2186"/>
            <ac:picMk id="16" creationId="{308F6F21-8A69-DCCA-CBCF-DF880E9C8860}"/>
          </ac:picMkLst>
        </pc:picChg>
        <pc:picChg chg="del mod">
          <ac:chgData name="정태원" userId="b83db6e7-9ffa-471f-b7f6-89d85b45c552" providerId="ADAL" clId="{7074F7B1-0BD3-4EC0-95CD-1A9BCCA199B0}" dt="2024-10-24T08:39:22.001" v="3347" actId="21"/>
          <ac:picMkLst>
            <pc:docMk/>
            <pc:sldMk cId="93018959" sldId="2186"/>
            <ac:picMk id="36" creationId="{308F6F21-8A69-DCCA-CBCF-DF880E9C8860}"/>
          </ac:picMkLst>
        </pc:picChg>
        <pc:picChg chg="del mod">
          <ac:chgData name="정태원" userId="b83db6e7-9ffa-471f-b7f6-89d85b45c552" providerId="ADAL" clId="{7074F7B1-0BD3-4EC0-95CD-1A9BCCA199B0}" dt="2024-10-24T08:39:20.829" v="3345" actId="21"/>
          <ac:picMkLst>
            <pc:docMk/>
            <pc:sldMk cId="93018959" sldId="2186"/>
            <ac:picMk id="37" creationId="{80F31A0B-D4B9-1B42-F065-BBCA2356F642}"/>
          </ac:picMkLst>
        </pc:picChg>
        <pc:picChg chg="del mod">
          <ac:chgData name="정태원" userId="b83db6e7-9ffa-471f-b7f6-89d85b45c552" providerId="ADAL" clId="{7074F7B1-0BD3-4EC0-95CD-1A9BCCA199B0}" dt="2024-10-24T08:39:17.914" v="3343" actId="21"/>
          <ac:picMkLst>
            <pc:docMk/>
            <pc:sldMk cId="93018959" sldId="2186"/>
            <ac:picMk id="38" creationId="{883DB653-0EFE-42F7-F2D5-77933E669426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941158343" sldId="2187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29877613" sldId="2188"/>
        </pc:sldMkLst>
      </pc:sldChg>
      <pc:sldChg chg="addSp delSp modSp mod modClrScheme chgLayout">
        <pc:chgData name="정태원" userId="b83db6e7-9ffa-471f-b7f6-89d85b45c552" providerId="ADAL" clId="{7074F7B1-0BD3-4EC0-95CD-1A9BCCA199B0}" dt="2024-10-24T08:39:49.645" v="3358"/>
        <pc:sldMkLst>
          <pc:docMk/>
          <pc:sldMk cId="2395763551" sldId="2189"/>
        </pc:sldMkLst>
        <pc:spChg chg="add del mod ord">
          <ac:chgData name="정태원" userId="b83db6e7-9ffa-471f-b7f6-89d85b45c552" providerId="ADAL" clId="{7074F7B1-0BD3-4EC0-95CD-1A9BCCA199B0}" dt="2024-10-24T08:39:49.645" v="3358"/>
          <ac:spMkLst>
            <pc:docMk/>
            <pc:sldMk cId="2395763551" sldId="2189"/>
            <ac:spMk id="2" creationId="{327E08E3-29A0-F3F9-6E16-8363AEF1B659}"/>
          </ac:spMkLst>
        </pc:spChg>
        <pc:picChg chg="del mod">
          <ac:chgData name="정태원" userId="b83db6e7-9ffa-471f-b7f6-89d85b45c552" providerId="ADAL" clId="{7074F7B1-0BD3-4EC0-95CD-1A9BCCA199B0}" dt="2024-10-24T08:39:44.528" v="3356" actId="21"/>
          <ac:picMkLst>
            <pc:docMk/>
            <pc:sldMk cId="2395763551" sldId="2189"/>
            <ac:picMk id="3" creationId="{71F4FFF1-0AFE-98E2-75BD-067DB1CEA001}"/>
          </ac:picMkLst>
        </pc:picChg>
        <pc:picChg chg="add mod">
          <ac:chgData name="정태원" userId="b83db6e7-9ffa-471f-b7f6-89d85b45c552" providerId="ADAL" clId="{7074F7B1-0BD3-4EC0-95CD-1A9BCCA199B0}" dt="2024-10-24T08:39:49.645" v="3358"/>
          <ac:picMkLst>
            <pc:docMk/>
            <pc:sldMk cId="2395763551" sldId="2189"/>
            <ac:picMk id="5" creationId="{71F4FFF1-0AFE-98E2-75BD-067DB1CEA001}"/>
          </ac:picMkLst>
        </pc:picChg>
      </pc:sldChg>
      <pc:sldChg chg="addSp delSp modSp mod modClrScheme chgLayout">
        <pc:chgData name="정태원" userId="b83db6e7-9ffa-471f-b7f6-89d85b45c552" providerId="ADAL" clId="{7074F7B1-0BD3-4EC0-95CD-1A9BCCA199B0}" dt="2024-10-24T08:40:32.933" v="3385"/>
        <pc:sldMkLst>
          <pc:docMk/>
          <pc:sldMk cId="838050311" sldId="2190"/>
        </pc:sldMkLst>
        <pc:spChg chg="add del mod ord">
          <ac:chgData name="정태원" userId="b83db6e7-9ffa-471f-b7f6-89d85b45c552" providerId="ADAL" clId="{7074F7B1-0BD3-4EC0-95CD-1A9BCCA199B0}" dt="2024-10-24T08:40:22.231" v="3373"/>
          <ac:spMkLst>
            <pc:docMk/>
            <pc:sldMk cId="838050311" sldId="2190"/>
            <ac:spMk id="4" creationId="{C39A21D8-499F-B6FF-1FC6-67596AC9FB6E}"/>
          </ac:spMkLst>
        </pc:spChg>
        <pc:spChg chg="add del mod ord">
          <ac:chgData name="정태원" userId="b83db6e7-9ffa-471f-b7f6-89d85b45c552" providerId="ADAL" clId="{7074F7B1-0BD3-4EC0-95CD-1A9BCCA199B0}" dt="2024-10-24T08:40:29.390" v="3379"/>
          <ac:spMkLst>
            <pc:docMk/>
            <pc:sldMk cId="838050311" sldId="2190"/>
            <ac:spMk id="5" creationId="{262D67B4-B411-79DB-C1C7-2547B81DEB9A}"/>
          </ac:spMkLst>
        </pc:spChg>
        <pc:spChg chg="add del mod ord">
          <ac:chgData name="정태원" userId="b83db6e7-9ffa-471f-b7f6-89d85b45c552" providerId="ADAL" clId="{7074F7B1-0BD3-4EC0-95CD-1A9BCCA199B0}" dt="2024-10-24T08:40:32.933" v="3385"/>
          <ac:spMkLst>
            <pc:docMk/>
            <pc:sldMk cId="838050311" sldId="2190"/>
            <ac:spMk id="6" creationId="{32D0FAAF-E8A0-F3DE-EEFB-A5F7D0F11DD7}"/>
          </ac:spMkLst>
        </pc:spChg>
        <pc:spChg chg="add del mod">
          <ac:chgData name="정태원" userId="b83db6e7-9ffa-471f-b7f6-89d85b45c552" providerId="ADAL" clId="{7074F7B1-0BD3-4EC0-95CD-1A9BCCA199B0}" dt="2024-10-24T08:40:26.610" v="3377" actId="21"/>
          <ac:spMkLst>
            <pc:docMk/>
            <pc:sldMk cId="838050311" sldId="2190"/>
            <ac:spMk id="17" creationId="{DE8A9D83-0836-1D01-3468-F3AD0FF08501}"/>
          </ac:spMkLst>
        </pc:spChg>
        <pc:picChg chg="add del mod">
          <ac:chgData name="정태원" userId="b83db6e7-9ffa-471f-b7f6-89d85b45c552" providerId="ADAL" clId="{7074F7B1-0BD3-4EC0-95CD-1A9BCCA199B0}" dt="2024-10-24T08:40:26.610" v="3377" actId="21"/>
          <ac:picMkLst>
            <pc:docMk/>
            <pc:sldMk cId="838050311" sldId="2190"/>
            <ac:picMk id="7" creationId="{B98EECA3-5861-5EAC-A720-A4D7E6F1A5A8}"/>
          </ac:picMkLst>
        </pc:picChg>
        <pc:picChg chg="add mod">
          <ac:chgData name="정태원" userId="b83db6e7-9ffa-471f-b7f6-89d85b45c552" providerId="ADAL" clId="{7074F7B1-0BD3-4EC0-95CD-1A9BCCA199B0}" dt="2024-10-24T08:40:29.390" v="3379"/>
          <ac:picMkLst>
            <pc:docMk/>
            <pc:sldMk cId="838050311" sldId="2190"/>
            <ac:picMk id="19" creationId="{48859F73-C65B-AA1C-6437-12A08464CDE3}"/>
          </ac:picMkLst>
        </pc:picChg>
        <pc:picChg chg="add mod">
          <ac:chgData name="정태원" userId="b83db6e7-9ffa-471f-b7f6-89d85b45c552" providerId="ADAL" clId="{7074F7B1-0BD3-4EC0-95CD-1A9BCCA199B0}" dt="2024-10-24T08:40:31.703" v="3383"/>
          <ac:picMkLst>
            <pc:docMk/>
            <pc:sldMk cId="838050311" sldId="2190"/>
            <ac:picMk id="23" creationId="{A49418FA-7353-5DF6-29D1-0039C5880A89}"/>
          </ac:picMkLst>
        </pc:picChg>
        <pc:picChg chg="add mod">
          <ac:chgData name="정태원" userId="b83db6e7-9ffa-471f-b7f6-89d85b45c552" providerId="ADAL" clId="{7074F7B1-0BD3-4EC0-95CD-1A9BCCA199B0}" dt="2024-10-24T08:40:32.933" v="3385"/>
          <ac:picMkLst>
            <pc:docMk/>
            <pc:sldMk cId="838050311" sldId="2190"/>
            <ac:picMk id="24" creationId="{E8DD54D5-64AB-4963-249D-9357E290245A}"/>
          </ac:picMkLst>
        </pc:picChg>
        <pc:picChg chg="del mod">
          <ac:chgData name="정태원" userId="b83db6e7-9ffa-471f-b7f6-89d85b45c552" providerId="ADAL" clId="{7074F7B1-0BD3-4EC0-95CD-1A9BCCA199B0}" dt="2024-10-24T08:40:21.740" v="3372" actId="21"/>
          <ac:picMkLst>
            <pc:docMk/>
            <pc:sldMk cId="838050311" sldId="2190"/>
            <ac:picMk id="25" creationId="{B98EECA3-5861-5EAC-A720-A4D7E6F1A5A8}"/>
          </ac:picMkLst>
        </pc:picChg>
        <pc:picChg chg="del mod">
          <ac:chgData name="정태원" userId="b83db6e7-9ffa-471f-b7f6-89d85b45c552" providerId="ADAL" clId="{7074F7B1-0BD3-4EC0-95CD-1A9BCCA199B0}" dt="2024-10-24T08:40:30.589" v="3380" actId="21"/>
          <ac:picMkLst>
            <pc:docMk/>
            <pc:sldMk cId="838050311" sldId="2190"/>
            <ac:picMk id="31" creationId="{A49418FA-7353-5DF6-29D1-0039C5880A89}"/>
          </ac:picMkLst>
        </pc:picChg>
        <pc:picChg chg="add del mod">
          <ac:chgData name="정태원" userId="b83db6e7-9ffa-471f-b7f6-89d85b45c552" providerId="ADAL" clId="{7074F7B1-0BD3-4EC0-95CD-1A9BCCA199B0}" dt="2024-10-24T08:40:28.587" v="3378" actId="21"/>
          <ac:picMkLst>
            <pc:docMk/>
            <pc:sldMk cId="838050311" sldId="2190"/>
            <ac:picMk id="34" creationId="{48859F73-C65B-AA1C-6437-12A08464CDE3}"/>
          </ac:picMkLst>
        </pc:picChg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477650434" sldId="2191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4232078511" sldId="2192"/>
        </pc:sldMkLst>
      </pc:sldChg>
      <pc:sldChg chg="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701730100" sldId="2193"/>
        </pc:sldMkLst>
      </pc:sldChg>
      <pc:sldChg chg="addSp delSp modSp mod ord modClrScheme chgLayout">
        <pc:chgData name="정태원" userId="b83db6e7-9ffa-471f-b7f6-89d85b45c552" providerId="ADAL" clId="{7074F7B1-0BD3-4EC0-95CD-1A9BCCA199B0}" dt="2024-10-24T08:42:19.415" v="3422" actId="167"/>
        <pc:sldMkLst>
          <pc:docMk/>
          <pc:sldMk cId="494198183" sldId="2194"/>
        </pc:sldMkLst>
        <pc:spChg chg="add del mod ord">
          <ac:chgData name="정태원" userId="b83db6e7-9ffa-471f-b7f6-89d85b45c552" providerId="ADAL" clId="{7074F7B1-0BD3-4EC0-95CD-1A9BCCA199B0}" dt="2024-10-24T08:42:08.978" v="3415"/>
          <ac:spMkLst>
            <pc:docMk/>
            <pc:sldMk cId="494198183" sldId="2194"/>
            <ac:spMk id="5" creationId="{1CDCE6AD-A0DE-EE5C-E200-AF10F763C0D9}"/>
          </ac:spMkLst>
        </pc:spChg>
        <pc:spChg chg="add del mod ord">
          <ac:chgData name="정태원" userId="b83db6e7-9ffa-471f-b7f6-89d85b45c552" providerId="ADAL" clId="{7074F7B1-0BD3-4EC0-95CD-1A9BCCA199B0}" dt="2024-10-24T08:42:10.691" v="3417"/>
          <ac:spMkLst>
            <pc:docMk/>
            <pc:sldMk cId="494198183" sldId="2194"/>
            <ac:spMk id="7" creationId="{FF602DEA-9582-AAB5-AC1A-1AC84B11EEC7}"/>
          </ac:spMkLst>
        </pc:spChg>
        <pc:spChg chg="add del mod ord">
          <ac:chgData name="정태원" userId="b83db6e7-9ffa-471f-b7f6-89d85b45c552" providerId="ADAL" clId="{7074F7B1-0BD3-4EC0-95CD-1A9BCCA199B0}" dt="2024-10-24T08:42:16.326" v="3419"/>
          <ac:spMkLst>
            <pc:docMk/>
            <pc:sldMk cId="494198183" sldId="2194"/>
            <ac:spMk id="8" creationId="{0899A5E3-734A-818A-BD8C-5EEB093CDD65}"/>
          </ac:spMkLst>
        </pc:spChg>
        <pc:picChg chg="del mod">
          <ac:chgData name="정태원" userId="b83db6e7-9ffa-471f-b7f6-89d85b45c552" providerId="ADAL" clId="{7074F7B1-0BD3-4EC0-95CD-1A9BCCA199B0}" dt="2024-10-24T08:42:08.121" v="3414" actId="21"/>
          <ac:picMkLst>
            <pc:docMk/>
            <pc:sldMk cId="494198183" sldId="2194"/>
            <ac:picMk id="4" creationId="{DCC78212-45A1-063B-5BB5-2919328C3892}"/>
          </ac:picMkLst>
        </pc:picChg>
        <pc:picChg chg="del mod">
          <ac:chgData name="정태원" userId="b83db6e7-9ffa-471f-b7f6-89d85b45c552" providerId="ADAL" clId="{7074F7B1-0BD3-4EC0-95CD-1A9BCCA199B0}" dt="2024-10-24T08:42:09.945" v="3416" actId="21"/>
          <ac:picMkLst>
            <pc:docMk/>
            <pc:sldMk cId="494198183" sldId="2194"/>
            <ac:picMk id="6" creationId="{EE795153-D8C5-CC61-6EA3-022BAFD7F115}"/>
          </ac:picMkLst>
        </pc:picChg>
        <pc:picChg chg="add mod ord">
          <ac:chgData name="정태원" userId="b83db6e7-9ffa-471f-b7f6-89d85b45c552" providerId="ADAL" clId="{7074F7B1-0BD3-4EC0-95CD-1A9BCCA199B0}" dt="2024-10-24T08:42:19.415" v="3422" actId="167"/>
          <ac:picMkLst>
            <pc:docMk/>
            <pc:sldMk cId="494198183" sldId="2194"/>
            <ac:picMk id="9" creationId="{DCC78212-45A1-063B-5BB5-2919328C3892}"/>
          </ac:picMkLst>
        </pc:picChg>
        <pc:picChg chg="del mod">
          <ac:chgData name="정태원" userId="b83db6e7-9ffa-471f-b7f6-89d85b45c552" providerId="ADAL" clId="{7074F7B1-0BD3-4EC0-95CD-1A9BCCA199B0}" dt="2024-10-24T08:42:14.101" v="3418" actId="21"/>
          <ac:picMkLst>
            <pc:docMk/>
            <pc:sldMk cId="494198183" sldId="2194"/>
            <ac:picMk id="16" creationId="{BBD158CD-1837-FE9B-7902-4DC2FD2A262D}"/>
          </ac:picMkLst>
        </pc:picChg>
        <pc:picChg chg="add mod ord">
          <ac:chgData name="정태원" userId="b83db6e7-9ffa-471f-b7f6-89d85b45c552" providerId="ADAL" clId="{7074F7B1-0BD3-4EC0-95CD-1A9BCCA199B0}" dt="2024-10-24T08:42:19.415" v="3422" actId="167"/>
          <ac:picMkLst>
            <pc:docMk/>
            <pc:sldMk cId="494198183" sldId="2194"/>
            <ac:picMk id="17" creationId="{EE795153-D8C5-CC61-6EA3-022BAFD7F115}"/>
          </ac:picMkLst>
        </pc:picChg>
        <pc:picChg chg="add mod ord">
          <ac:chgData name="정태원" userId="b83db6e7-9ffa-471f-b7f6-89d85b45c552" providerId="ADAL" clId="{7074F7B1-0BD3-4EC0-95CD-1A9BCCA199B0}" dt="2024-10-24T08:42:19.415" v="3422" actId="167"/>
          <ac:picMkLst>
            <pc:docMk/>
            <pc:sldMk cId="494198183" sldId="2194"/>
            <ac:picMk id="18" creationId="{BBD158CD-1837-FE9B-7902-4DC2FD2A262D}"/>
          </ac:picMkLst>
        </pc:picChg>
      </pc:sldChg>
      <pc:sldChg chg="modSp mod chgLayout">
        <pc:chgData name="정태원" userId="b83db6e7-9ffa-471f-b7f6-89d85b45c552" providerId="ADAL" clId="{7074F7B1-0BD3-4EC0-95CD-1A9BCCA199B0}" dt="2024-10-23T23:50:48.859" v="734" actId="700"/>
        <pc:sldMkLst>
          <pc:docMk/>
          <pc:sldMk cId="1514711729" sldId="2195"/>
        </pc:sldMkLst>
        <pc:spChg chg="mod">
          <ac:chgData name="정태원" userId="b83db6e7-9ffa-471f-b7f6-89d85b45c552" providerId="ADAL" clId="{7074F7B1-0BD3-4EC0-95CD-1A9BCCA199B0}" dt="2024-10-17T02:49:32.126" v="309" actId="207"/>
          <ac:spMkLst>
            <pc:docMk/>
            <pc:sldMk cId="1514711729" sldId="2195"/>
            <ac:spMk id="8" creationId="{224F60B6-6495-2656-44AA-636896255444}"/>
          </ac:spMkLst>
        </pc:spChg>
        <pc:spChg chg="mod">
          <ac:chgData name="정태원" userId="b83db6e7-9ffa-471f-b7f6-89d85b45c552" providerId="ADAL" clId="{7074F7B1-0BD3-4EC0-95CD-1A9BCCA199B0}" dt="2024-10-17T02:49:36.525" v="310" actId="207"/>
          <ac:spMkLst>
            <pc:docMk/>
            <pc:sldMk cId="1514711729" sldId="2195"/>
            <ac:spMk id="18" creationId="{243020E2-6F6D-8956-35FE-475654E37571}"/>
          </ac:spMkLst>
        </pc:spChg>
        <pc:spChg chg="mod">
          <ac:chgData name="정태원" userId="b83db6e7-9ffa-471f-b7f6-89d85b45c552" providerId="ADAL" clId="{7074F7B1-0BD3-4EC0-95CD-1A9BCCA199B0}" dt="2024-10-17T02:49:21.799" v="308" actId="207"/>
          <ac:spMkLst>
            <pc:docMk/>
            <pc:sldMk cId="1514711729" sldId="2195"/>
            <ac:spMk id="22" creationId="{BC095F0F-A507-248F-DAAE-F5207BB151CE}"/>
          </ac:spMkLst>
        </pc:spChg>
        <pc:spChg chg="mod">
          <ac:chgData name="정태원" userId="b83db6e7-9ffa-471f-b7f6-89d85b45c552" providerId="ADAL" clId="{7074F7B1-0BD3-4EC0-95CD-1A9BCCA199B0}" dt="2024-10-17T02:49:18.247" v="307" actId="207"/>
          <ac:spMkLst>
            <pc:docMk/>
            <pc:sldMk cId="1514711729" sldId="2195"/>
            <ac:spMk id="26" creationId="{D758F08B-F11B-B713-9249-2B99D17853EE}"/>
          </ac:spMkLst>
        </pc:spChg>
        <pc:spChg chg="mod">
          <ac:chgData name="정태원" userId="b83db6e7-9ffa-471f-b7f6-89d85b45c552" providerId="ADAL" clId="{7074F7B1-0BD3-4EC0-95CD-1A9BCCA199B0}" dt="2024-10-17T02:49:54.029" v="311" actId="207"/>
          <ac:spMkLst>
            <pc:docMk/>
            <pc:sldMk cId="1514711729" sldId="2195"/>
            <ac:spMk id="47" creationId="{903B19D7-6062-E9F1-8BBC-EBA0F17BA066}"/>
          </ac:spMkLst>
        </pc:spChg>
        <pc:spChg chg="mod">
          <ac:chgData name="정태원" userId="b83db6e7-9ffa-471f-b7f6-89d85b45c552" providerId="ADAL" clId="{7074F7B1-0BD3-4EC0-95CD-1A9BCCA199B0}" dt="2024-10-17T02:49:54.029" v="311" actId="207"/>
          <ac:spMkLst>
            <pc:docMk/>
            <pc:sldMk cId="1514711729" sldId="2195"/>
            <ac:spMk id="74" creationId="{EECF928C-2EA3-76DF-EB35-8FB54034225A}"/>
          </ac:spMkLst>
        </pc:spChg>
      </pc:sldChg>
      <pc:sldChg chg="modSp add mod">
        <pc:chgData name="정태원" userId="b83db6e7-9ffa-471f-b7f6-89d85b45c552" providerId="ADAL" clId="{7074F7B1-0BD3-4EC0-95CD-1A9BCCA199B0}" dt="2024-10-24T05:44:45.006" v="1895"/>
        <pc:sldMkLst>
          <pc:docMk/>
          <pc:sldMk cId="460492298" sldId="2196"/>
        </pc:sldMkLst>
        <pc:spChg chg="mod">
          <ac:chgData name="정태원" userId="b83db6e7-9ffa-471f-b7f6-89d85b45c552" providerId="ADAL" clId="{7074F7B1-0BD3-4EC0-95CD-1A9BCCA199B0}" dt="2024-10-24T05:44:42.999" v="1893"/>
          <ac:spMkLst>
            <pc:docMk/>
            <pc:sldMk cId="460492298" sldId="2196"/>
            <ac:spMk id="4" creationId="{59446FF3-5489-F206-562C-EF858C576AEC}"/>
          </ac:spMkLst>
        </pc:spChg>
        <pc:spChg chg="mod">
          <ac:chgData name="정태원" userId="b83db6e7-9ffa-471f-b7f6-89d85b45c552" providerId="ADAL" clId="{7074F7B1-0BD3-4EC0-95CD-1A9BCCA199B0}" dt="2024-10-24T05:44:45.006" v="1895"/>
          <ac:spMkLst>
            <pc:docMk/>
            <pc:sldMk cId="460492298" sldId="2196"/>
            <ac:spMk id="63" creationId="{607C80ED-FEDB-6CEE-31FD-A5F97A3B4603}"/>
          </ac:spMkLst>
        </pc:spChg>
        <pc:spChg chg="mod">
          <ac:chgData name="정태원" userId="b83db6e7-9ffa-471f-b7f6-89d85b45c552" providerId="ADAL" clId="{7074F7B1-0BD3-4EC0-95CD-1A9BCCA199B0}" dt="2024-10-24T05:44:34.912" v="1889"/>
          <ac:spMkLst>
            <pc:docMk/>
            <pc:sldMk cId="460492298" sldId="2196"/>
            <ac:spMk id="66" creationId="{AA3AA00A-F8BD-1EC9-0983-7F5F2A23AF4E}"/>
          </ac:spMkLst>
        </pc:spChg>
        <pc:spChg chg="mod">
          <ac:chgData name="정태원" userId="b83db6e7-9ffa-471f-b7f6-89d85b45c552" providerId="ADAL" clId="{7074F7B1-0BD3-4EC0-95CD-1A9BCCA199B0}" dt="2024-10-24T05:44:33.125" v="1887"/>
          <ac:spMkLst>
            <pc:docMk/>
            <pc:sldMk cId="460492298" sldId="2196"/>
            <ac:spMk id="74" creationId="{B776FCFE-297E-6AEA-CA88-C0341EA328FD}"/>
          </ac:spMkLst>
        </pc:spChg>
      </pc:sldChg>
      <pc:sldChg chg="new del">
        <pc:chgData name="정태원" userId="b83db6e7-9ffa-471f-b7f6-89d85b45c552" providerId="ADAL" clId="{7074F7B1-0BD3-4EC0-95CD-1A9BCCA199B0}" dt="2024-10-23T00:30:50.551" v="690" actId="680"/>
        <pc:sldMkLst>
          <pc:docMk/>
          <pc:sldMk cId="2920022315" sldId="2196"/>
        </pc:sldMkLst>
      </pc:sldChg>
      <pc:sldChg chg="modSp add mod">
        <pc:chgData name="정태원" userId="b83db6e7-9ffa-471f-b7f6-89d85b45c552" providerId="ADAL" clId="{7074F7B1-0BD3-4EC0-95CD-1A9BCCA199B0}" dt="2024-10-24T05:45:01.510" v="1907"/>
        <pc:sldMkLst>
          <pc:docMk/>
          <pc:sldMk cId="3544176052" sldId="2197"/>
        </pc:sldMkLst>
        <pc:spChg chg="mod">
          <ac:chgData name="정태원" userId="b83db6e7-9ffa-471f-b7f6-89d85b45c552" providerId="ADAL" clId="{7074F7B1-0BD3-4EC0-95CD-1A9BCCA199B0}" dt="2024-10-24T05:45:01.510" v="1907"/>
          <ac:spMkLst>
            <pc:docMk/>
            <pc:sldMk cId="3544176052" sldId="2197"/>
            <ac:spMk id="66" creationId="{AA3AA00A-F8BD-1EC9-0983-7F5F2A23AF4E}"/>
          </ac:spMkLst>
        </pc:spChg>
        <pc:spChg chg="mod">
          <ac:chgData name="정태원" userId="b83db6e7-9ffa-471f-b7f6-89d85b45c552" providerId="ADAL" clId="{7074F7B1-0BD3-4EC0-95CD-1A9BCCA199B0}" dt="2024-10-24T05:45:00.085" v="1905"/>
          <ac:spMkLst>
            <pc:docMk/>
            <pc:sldMk cId="3544176052" sldId="2197"/>
            <ac:spMk id="74" creationId="{B776FCFE-297E-6AEA-CA88-C0341EA328FD}"/>
          </ac:spMkLst>
        </pc:spChg>
        <pc:spChg chg="mod">
          <ac:chgData name="정태원" userId="b83db6e7-9ffa-471f-b7f6-89d85b45c552" providerId="ADAL" clId="{7074F7B1-0BD3-4EC0-95CD-1A9BCCA199B0}" dt="2024-10-24T05:44:53.809" v="1901" actId="108"/>
          <ac:spMkLst>
            <pc:docMk/>
            <pc:sldMk cId="3544176052" sldId="2197"/>
            <ac:spMk id="76" creationId="{E7A4DAD2-03DB-C3ED-0BC6-239923F23AFF}"/>
          </ac:spMkLst>
        </pc:spChg>
        <pc:spChg chg="mod">
          <ac:chgData name="정태원" userId="b83db6e7-9ffa-471f-b7f6-89d85b45c552" providerId="ADAL" clId="{7074F7B1-0BD3-4EC0-95CD-1A9BCCA199B0}" dt="2024-10-24T05:44:55.928" v="1903"/>
          <ac:spMkLst>
            <pc:docMk/>
            <pc:sldMk cId="3544176052" sldId="2197"/>
            <ac:spMk id="81" creationId="{5B237D39-4C3E-7C3B-C471-0A861AE046FE}"/>
          </ac:spMkLst>
        </pc:spChg>
      </pc:sldChg>
      <pc:sldChg chg="modSp add mod">
        <pc:chgData name="정태원" userId="b83db6e7-9ffa-471f-b7f6-89d85b45c552" providerId="ADAL" clId="{7074F7B1-0BD3-4EC0-95CD-1A9BCCA199B0}" dt="2024-10-24T05:45:14.855" v="1916"/>
        <pc:sldMkLst>
          <pc:docMk/>
          <pc:sldMk cId="780495542" sldId="2198"/>
        </pc:sldMkLst>
        <pc:spChg chg="mod">
          <ac:chgData name="정태원" userId="b83db6e7-9ffa-471f-b7f6-89d85b45c552" providerId="ADAL" clId="{7074F7B1-0BD3-4EC0-95CD-1A9BCCA199B0}" dt="2024-10-24T05:45:14.855" v="1916"/>
          <ac:spMkLst>
            <pc:docMk/>
            <pc:sldMk cId="780495542" sldId="2198"/>
            <ac:spMk id="76" creationId="{E7A4DAD2-03DB-C3ED-0BC6-239923F23AFF}"/>
          </ac:spMkLst>
        </pc:spChg>
        <pc:spChg chg="mod">
          <ac:chgData name="정태원" userId="b83db6e7-9ffa-471f-b7f6-89d85b45c552" providerId="ADAL" clId="{7074F7B1-0BD3-4EC0-95CD-1A9BCCA199B0}" dt="2024-10-24T05:45:13.158" v="1914"/>
          <ac:spMkLst>
            <pc:docMk/>
            <pc:sldMk cId="780495542" sldId="2198"/>
            <ac:spMk id="81" creationId="{5B237D39-4C3E-7C3B-C471-0A861AE046FE}"/>
          </ac:spMkLst>
        </pc:spChg>
        <pc:spChg chg="mod">
          <ac:chgData name="정태원" userId="b83db6e7-9ffa-471f-b7f6-89d85b45c552" providerId="ADAL" clId="{7074F7B1-0BD3-4EC0-95CD-1A9BCCA199B0}" dt="2024-10-24T05:45:05.837" v="1910"/>
          <ac:spMkLst>
            <pc:docMk/>
            <pc:sldMk cId="780495542" sldId="2198"/>
            <ac:spMk id="83" creationId="{C0AF0914-F4D1-A777-9609-5494B73DD621}"/>
          </ac:spMkLst>
        </pc:spChg>
        <pc:spChg chg="mod">
          <ac:chgData name="정태원" userId="b83db6e7-9ffa-471f-b7f6-89d85b45c552" providerId="ADAL" clId="{7074F7B1-0BD3-4EC0-95CD-1A9BCCA199B0}" dt="2024-10-24T05:45:10.228" v="1912"/>
          <ac:spMkLst>
            <pc:docMk/>
            <pc:sldMk cId="780495542" sldId="2198"/>
            <ac:spMk id="93" creationId="{2043B417-D211-7158-FE20-4AA69C357B62}"/>
          </ac:spMkLst>
        </pc:spChg>
      </pc:sldChg>
      <pc:sldChg chg="delSp new del mod">
        <pc:chgData name="정태원" userId="b83db6e7-9ffa-471f-b7f6-89d85b45c552" providerId="ADAL" clId="{7074F7B1-0BD3-4EC0-95CD-1A9BCCA199B0}" dt="2024-10-24T07:29:58.733" v="2514" actId="47"/>
        <pc:sldMkLst>
          <pc:docMk/>
          <pc:sldMk cId="557832251" sldId="2199"/>
        </pc:sldMkLst>
        <pc:spChg chg="del">
          <ac:chgData name="정태원" userId="b83db6e7-9ffa-471f-b7f6-89d85b45c552" providerId="ADAL" clId="{7074F7B1-0BD3-4EC0-95CD-1A9BCCA199B0}" dt="2024-10-24T07:29:55.509" v="2512" actId="478"/>
          <ac:spMkLst>
            <pc:docMk/>
            <pc:sldMk cId="557832251" sldId="2199"/>
            <ac:spMk id="2" creationId="{5BCF21E5-C55B-48EA-036E-4A279C312D27}"/>
          </ac:spMkLst>
        </pc:spChg>
      </pc:sldChg>
      <pc:sldChg chg="new del">
        <pc:chgData name="정태원" userId="b83db6e7-9ffa-471f-b7f6-89d85b45c552" providerId="ADAL" clId="{7074F7B1-0BD3-4EC0-95CD-1A9BCCA199B0}" dt="2024-10-24T08:00:47.758" v="2830" actId="47"/>
        <pc:sldMkLst>
          <pc:docMk/>
          <pc:sldMk cId="1279653585" sldId="2199"/>
        </pc:sldMkLst>
      </pc:sldChg>
      <pc:sldChg chg="new del">
        <pc:chgData name="정태원" userId="b83db6e7-9ffa-471f-b7f6-89d85b45c552" providerId="ADAL" clId="{7074F7B1-0BD3-4EC0-95CD-1A9BCCA199B0}" dt="2024-10-24T07:30:42.191" v="2518" actId="680"/>
        <pc:sldMkLst>
          <pc:docMk/>
          <pc:sldMk cId="1391638793" sldId="2199"/>
        </pc:sldMkLst>
      </pc:sldChg>
      <pc:sldChg chg="delSp new del mod">
        <pc:chgData name="정태원" userId="b83db6e7-9ffa-471f-b7f6-89d85b45c552" providerId="ADAL" clId="{7074F7B1-0BD3-4EC0-95CD-1A9BCCA199B0}" dt="2024-10-24T07:29:29.903" v="2508" actId="47"/>
        <pc:sldMkLst>
          <pc:docMk/>
          <pc:sldMk cId="1517113249" sldId="2199"/>
        </pc:sldMkLst>
        <pc:spChg chg="del">
          <ac:chgData name="정태원" userId="b83db6e7-9ffa-471f-b7f6-89d85b45c552" providerId="ADAL" clId="{7074F7B1-0BD3-4EC0-95CD-1A9BCCA199B0}" dt="2024-10-24T07:29:28.594" v="2507" actId="478"/>
          <ac:spMkLst>
            <pc:docMk/>
            <pc:sldMk cId="1517113249" sldId="2199"/>
            <ac:spMk id="2" creationId="{14B935F5-B9BC-99E2-BF71-402ED320E582}"/>
          </ac:spMkLst>
        </pc:spChg>
      </pc:sldChg>
      <pc:sldChg chg="new del">
        <pc:chgData name="정태원" userId="b83db6e7-9ffa-471f-b7f6-89d85b45c552" providerId="ADAL" clId="{7074F7B1-0BD3-4EC0-95CD-1A9BCCA199B0}" dt="2024-10-24T07:28:40.263" v="2500" actId="680"/>
        <pc:sldMkLst>
          <pc:docMk/>
          <pc:sldMk cId="2043639865" sldId="2199"/>
        </pc:sldMkLst>
      </pc:sldChg>
      <pc:sldChg chg="new del">
        <pc:chgData name="정태원" userId="b83db6e7-9ffa-471f-b7f6-89d85b45c552" providerId="ADAL" clId="{7074F7B1-0BD3-4EC0-95CD-1A9BCCA199B0}" dt="2024-10-24T07:28:31.498" v="2498" actId="680"/>
        <pc:sldMkLst>
          <pc:docMk/>
          <pc:sldMk cId="2235376502" sldId="2199"/>
        </pc:sldMkLst>
      </pc:sldChg>
      <pc:sldChg chg="new del">
        <pc:chgData name="정태원" userId="b83db6e7-9ffa-471f-b7f6-89d85b45c552" providerId="ADAL" clId="{7074F7B1-0BD3-4EC0-95CD-1A9BCCA199B0}" dt="2024-10-24T07:31:00.259" v="2524" actId="47"/>
        <pc:sldMkLst>
          <pc:docMk/>
          <pc:sldMk cId="3035273224" sldId="2199"/>
        </pc:sldMkLst>
      </pc:sldChg>
      <pc:sldChg chg="delSp new del mod">
        <pc:chgData name="정태원" userId="b83db6e7-9ffa-471f-b7f6-89d85b45c552" providerId="ADAL" clId="{7074F7B1-0BD3-4EC0-95CD-1A9BCCA199B0}" dt="2024-10-24T07:30:56.085" v="2522" actId="47"/>
        <pc:sldMkLst>
          <pc:docMk/>
          <pc:sldMk cId="3214291417" sldId="2199"/>
        </pc:sldMkLst>
        <pc:spChg chg="del">
          <ac:chgData name="정태원" userId="b83db6e7-9ffa-471f-b7f6-89d85b45c552" providerId="ADAL" clId="{7074F7B1-0BD3-4EC0-95CD-1A9BCCA199B0}" dt="2024-10-24T07:30:50.024" v="2520" actId="478"/>
          <ac:spMkLst>
            <pc:docMk/>
            <pc:sldMk cId="3214291417" sldId="2199"/>
            <ac:spMk id="2" creationId="{00B7729B-172D-9D2A-F68E-F1F1E7327B49}"/>
          </ac:spMkLst>
        </pc:spChg>
        <pc:spChg chg="del">
          <ac:chgData name="정태원" userId="b83db6e7-9ffa-471f-b7f6-89d85b45c552" providerId="ADAL" clId="{7074F7B1-0BD3-4EC0-95CD-1A9BCCA199B0}" dt="2024-10-24T07:30:50.346" v="2521" actId="478"/>
          <ac:spMkLst>
            <pc:docMk/>
            <pc:sldMk cId="3214291417" sldId="2199"/>
            <ac:spMk id="3" creationId="{C41DB315-AC09-BCD8-691B-67AEF8F5EBD4}"/>
          </ac:spMkLst>
        </pc:spChg>
      </pc:sldChg>
      <pc:sldChg chg="delSp new del mod">
        <pc:chgData name="정태원" userId="b83db6e7-9ffa-471f-b7f6-89d85b45c552" providerId="ADAL" clId="{7074F7B1-0BD3-4EC0-95CD-1A9BCCA199B0}" dt="2024-10-24T08:00:01.732" v="2826" actId="47"/>
        <pc:sldMkLst>
          <pc:docMk/>
          <pc:sldMk cId="3672668747" sldId="2199"/>
        </pc:sldMkLst>
        <pc:spChg chg="del">
          <ac:chgData name="정태원" userId="b83db6e7-9ffa-471f-b7f6-89d85b45c552" providerId="ADAL" clId="{7074F7B1-0BD3-4EC0-95CD-1A9BCCA199B0}" dt="2024-10-24T07:59:59.586" v="2825" actId="478"/>
          <ac:spMkLst>
            <pc:docMk/>
            <pc:sldMk cId="3672668747" sldId="2199"/>
            <ac:spMk id="3" creationId="{C21583B7-C23B-9EE2-98C9-3811E5D25BE3}"/>
          </ac:spMkLst>
        </pc:spChg>
      </pc:sldChg>
      <pc:sldChg chg="delSp new del mod">
        <pc:chgData name="정태원" userId="b83db6e7-9ffa-471f-b7f6-89d85b45c552" providerId="ADAL" clId="{7074F7B1-0BD3-4EC0-95CD-1A9BCCA199B0}" dt="2024-10-24T07:28:59.665" v="2503" actId="47"/>
        <pc:sldMkLst>
          <pc:docMk/>
          <pc:sldMk cId="3882413046" sldId="2199"/>
        </pc:sldMkLst>
        <pc:spChg chg="del">
          <ac:chgData name="정태원" userId="b83db6e7-9ffa-471f-b7f6-89d85b45c552" providerId="ADAL" clId="{7074F7B1-0BD3-4EC0-95CD-1A9BCCA199B0}" dt="2024-10-24T07:28:57.113" v="2502" actId="478"/>
          <ac:spMkLst>
            <pc:docMk/>
            <pc:sldMk cId="3882413046" sldId="2199"/>
            <ac:spMk id="2" creationId="{F96CFB64-5173-06AB-57E7-EC37BBED6894}"/>
          </ac:spMkLst>
        </pc:spChg>
      </pc:sldChg>
      <pc:sldChg chg="new del">
        <pc:chgData name="정태원" userId="b83db6e7-9ffa-471f-b7f6-89d85b45c552" providerId="ADAL" clId="{7074F7B1-0BD3-4EC0-95CD-1A9BCCA199B0}" dt="2024-10-24T08:00:25.541" v="2828" actId="47"/>
        <pc:sldMkLst>
          <pc:docMk/>
          <pc:sldMk cId="4116449011" sldId="2199"/>
        </pc:sldMkLst>
      </pc:sldChg>
      <pc:sldChg chg="new del">
        <pc:chgData name="정태원" userId="b83db6e7-9ffa-471f-b7f6-89d85b45c552" providerId="ADAL" clId="{7074F7B1-0BD3-4EC0-95CD-1A9BCCA199B0}" dt="2024-10-24T07:28:22.664" v="2496" actId="680"/>
        <pc:sldMkLst>
          <pc:docMk/>
          <pc:sldMk cId="4198871756" sldId="2199"/>
        </pc:sldMkLst>
      </pc:sldChg>
      <pc:sldChg chg="delSp new del mod">
        <pc:chgData name="정태원" userId="b83db6e7-9ffa-471f-b7f6-89d85b45c552" providerId="ADAL" clId="{7074F7B1-0BD3-4EC0-95CD-1A9BCCA199B0}" dt="2024-10-24T07:29:57.857" v="2513" actId="47"/>
        <pc:sldMkLst>
          <pc:docMk/>
          <pc:sldMk cId="1415621334" sldId="2200"/>
        </pc:sldMkLst>
        <pc:spChg chg="del">
          <ac:chgData name="정태원" userId="b83db6e7-9ffa-471f-b7f6-89d85b45c552" providerId="ADAL" clId="{7074F7B1-0BD3-4EC0-95CD-1A9BCCA199B0}" dt="2024-10-24T07:29:54.380" v="2511" actId="478"/>
          <ac:spMkLst>
            <pc:docMk/>
            <pc:sldMk cId="1415621334" sldId="2200"/>
            <ac:spMk id="6" creationId="{0EF90165-9D87-FD91-B145-17FA58F1B6C5}"/>
          </ac:spMkLst>
        </pc:spChg>
      </pc:sldChg>
      <pc:sldChg chg="modSp add mod setBg">
        <pc:chgData name="정태원" userId="b83db6e7-9ffa-471f-b7f6-89d85b45c552" providerId="ADAL" clId="{7074F7B1-0BD3-4EC0-95CD-1A9BCCA199B0}" dt="2024-10-29T03:17:53.993" v="3429" actId="1076"/>
        <pc:sldMkLst>
          <pc:docMk/>
          <pc:sldMk cId="3657056554" sldId="4195"/>
        </pc:sldMkLst>
        <pc:picChg chg="mod">
          <ac:chgData name="정태원" userId="b83db6e7-9ffa-471f-b7f6-89d85b45c552" providerId="ADAL" clId="{7074F7B1-0BD3-4EC0-95CD-1A9BCCA199B0}" dt="2024-10-29T03:17:53.993" v="3429" actId="1076"/>
          <ac:picMkLst>
            <pc:docMk/>
            <pc:sldMk cId="3657056554" sldId="4195"/>
            <ac:picMk id="6" creationId="{9ED9FC02-7635-A4CE-89AE-2C0350B6BE0B}"/>
          </ac:picMkLst>
        </pc:picChg>
      </pc:sldChg>
      <pc:sldChg chg="modSp add mod setBg">
        <pc:chgData name="정태원" userId="b83db6e7-9ffa-471f-b7f6-89d85b45c552" providerId="ADAL" clId="{7074F7B1-0BD3-4EC0-95CD-1A9BCCA199B0}" dt="2024-10-29T03:17:36.441" v="3427" actId="1076"/>
        <pc:sldMkLst>
          <pc:docMk/>
          <pc:sldMk cId="1231257608" sldId="4196"/>
        </pc:sldMkLst>
        <pc:picChg chg="mod">
          <ac:chgData name="정태원" userId="b83db6e7-9ffa-471f-b7f6-89d85b45c552" providerId="ADAL" clId="{7074F7B1-0BD3-4EC0-95CD-1A9BCCA199B0}" dt="2024-10-29T03:17:36.441" v="3427" actId="1076"/>
          <ac:picMkLst>
            <pc:docMk/>
            <pc:sldMk cId="1231257608" sldId="4196"/>
            <ac:picMk id="4" creationId="{56E99B46-D2AE-AE9D-E6E3-C2FE5F933E86}"/>
          </ac:picMkLst>
        </pc:picChg>
      </pc:sldChg>
      <pc:sldChg chg="add del">
        <pc:chgData name="정태원" userId="b83db6e7-9ffa-471f-b7f6-89d85b45c552" providerId="ADAL" clId="{7074F7B1-0BD3-4EC0-95CD-1A9BCCA199B0}" dt="2024-10-29T03:18:20.344" v="3431" actId="47"/>
        <pc:sldMkLst>
          <pc:docMk/>
          <pc:sldMk cId="2779146309" sldId="4197"/>
        </pc:sldMkLst>
      </pc:sldChg>
      <pc:sldChg chg="new">
        <pc:chgData name="정태원" userId="b83db6e7-9ffa-471f-b7f6-89d85b45c552" providerId="ADAL" clId="{7074F7B1-0BD3-4EC0-95CD-1A9BCCA199B0}" dt="2024-11-04T00:02:06.124" v="3432" actId="680"/>
        <pc:sldMkLst>
          <pc:docMk/>
          <pc:sldMk cId="3756417271" sldId="4197"/>
        </pc:sldMkLst>
      </pc:sldChg>
      <pc:sldChg chg="del">
        <pc:chgData name="정태원" userId="b83db6e7-9ffa-471f-b7f6-89d85b45c552" providerId="ADAL" clId="{7074F7B1-0BD3-4EC0-95CD-1A9BCCA199B0}" dt="2024-10-29T03:18:09.798" v="3430" actId="47"/>
        <pc:sldMkLst>
          <pc:docMk/>
          <pc:sldMk cId="641874149" sldId="4198"/>
        </pc:sldMkLst>
      </pc:sldChg>
      <pc:sldChg chg="del">
        <pc:chgData name="정태원" userId="b83db6e7-9ffa-471f-b7f6-89d85b45c552" providerId="ADAL" clId="{7074F7B1-0BD3-4EC0-95CD-1A9BCCA199B0}" dt="2024-10-29T03:18:09.798" v="3430" actId="47"/>
        <pc:sldMkLst>
          <pc:docMk/>
          <pc:sldMk cId="1745442036" sldId="4199"/>
        </pc:sldMkLst>
      </pc:sldChg>
      <pc:sldChg chg="del">
        <pc:chgData name="정태원" userId="b83db6e7-9ffa-471f-b7f6-89d85b45c552" providerId="ADAL" clId="{7074F7B1-0BD3-4EC0-95CD-1A9BCCA199B0}" dt="2024-10-29T03:18:09.798" v="3430" actId="47"/>
        <pc:sldMkLst>
          <pc:docMk/>
          <pc:sldMk cId="3618808564" sldId="4200"/>
        </pc:sldMkLst>
      </pc:sldChg>
      <pc:sldMasterChg chg="del delSldLayout">
        <pc:chgData name="정태원" userId="b83db6e7-9ffa-471f-b7f6-89d85b45c552" providerId="ADAL" clId="{7074F7B1-0BD3-4EC0-95CD-1A9BCCA199B0}" dt="2024-10-29T03:18:09.798" v="3430" actId="47"/>
        <pc:sldMasterMkLst>
          <pc:docMk/>
          <pc:sldMasterMk cId="2429821315" sldId="2147483830"/>
        </pc:sldMasterMkLst>
        <pc:sldLayoutChg chg="del">
          <pc:chgData name="정태원" userId="b83db6e7-9ffa-471f-b7f6-89d85b45c552" providerId="ADAL" clId="{7074F7B1-0BD3-4EC0-95CD-1A9BCCA199B0}" dt="2024-10-29T03:18:09.798" v="3430" actId="47"/>
          <pc:sldLayoutMkLst>
            <pc:docMk/>
            <pc:sldMasterMk cId="2429821315" sldId="2147483830"/>
            <pc:sldLayoutMk cId="679466408" sldId="2147483831"/>
          </pc:sldLayoutMkLst>
        </pc:sldLayoutChg>
        <pc:sldLayoutChg chg="del">
          <pc:chgData name="정태원" userId="b83db6e7-9ffa-471f-b7f6-89d85b45c552" providerId="ADAL" clId="{7074F7B1-0BD3-4EC0-95CD-1A9BCCA199B0}" dt="2024-10-29T03:18:09.798" v="3430" actId="47"/>
          <pc:sldLayoutMkLst>
            <pc:docMk/>
            <pc:sldMasterMk cId="2429821315" sldId="2147483830"/>
            <pc:sldLayoutMk cId="2788280439" sldId="2147483832"/>
          </pc:sldLayoutMkLst>
        </pc:sldLayoutChg>
        <pc:sldLayoutChg chg="del">
          <pc:chgData name="정태원" userId="b83db6e7-9ffa-471f-b7f6-89d85b45c552" providerId="ADAL" clId="{7074F7B1-0BD3-4EC0-95CD-1A9BCCA199B0}" dt="2024-10-29T03:18:09.798" v="3430" actId="47"/>
          <pc:sldLayoutMkLst>
            <pc:docMk/>
            <pc:sldMasterMk cId="2429821315" sldId="2147483830"/>
            <pc:sldLayoutMk cId="3981732333" sldId="2147483833"/>
          </pc:sldLayoutMkLst>
        </pc:sldLayoutChg>
        <pc:sldLayoutChg chg="del">
          <pc:chgData name="정태원" userId="b83db6e7-9ffa-471f-b7f6-89d85b45c552" providerId="ADAL" clId="{7074F7B1-0BD3-4EC0-95CD-1A9BCCA199B0}" dt="2024-10-29T03:18:09.798" v="3430" actId="47"/>
          <pc:sldLayoutMkLst>
            <pc:docMk/>
            <pc:sldMasterMk cId="2429821315" sldId="2147483830"/>
            <pc:sldLayoutMk cId="2913386491" sldId="2147483834"/>
          </pc:sldLayoutMkLst>
        </pc:sldLayoutChg>
        <pc:sldLayoutChg chg="del">
          <pc:chgData name="정태원" userId="b83db6e7-9ffa-471f-b7f6-89d85b45c552" providerId="ADAL" clId="{7074F7B1-0BD3-4EC0-95CD-1A9BCCA199B0}" dt="2024-10-29T03:18:09.798" v="3430" actId="47"/>
          <pc:sldLayoutMkLst>
            <pc:docMk/>
            <pc:sldMasterMk cId="2429821315" sldId="2147483830"/>
            <pc:sldLayoutMk cId="420251460" sldId="2147483835"/>
          </pc:sldLayoutMkLst>
        </pc:sldLayoutChg>
        <pc:sldLayoutChg chg="del">
          <pc:chgData name="정태원" userId="b83db6e7-9ffa-471f-b7f6-89d85b45c552" providerId="ADAL" clId="{7074F7B1-0BD3-4EC0-95CD-1A9BCCA199B0}" dt="2024-10-29T03:18:09.798" v="3430" actId="47"/>
          <pc:sldLayoutMkLst>
            <pc:docMk/>
            <pc:sldMasterMk cId="2429821315" sldId="2147483830"/>
            <pc:sldLayoutMk cId="1868963546" sldId="2147483836"/>
          </pc:sldLayoutMkLst>
        </pc:sldLayoutChg>
        <pc:sldLayoutChg chg="del">
          <pc:chgData name="정태원" userId="b83db6e7-9ffa-471f-b7f6-89d85b45c552" providerId="ADAL" clId="{7074F7B1-0BD3-4EC0-95CD-1A9BCCA199B0}" dt="2024-10-29T03:18:09.798" v="3430" actId="47"/>
          <pc:sldLayoutMkLst>
            <pc:docMk/>
            <pc:sldMasterMk cId="2429821315" sldId="2147483830"/>
            <pc:sldLayoutMk cId="401213698" sldId="2147483837"/>
          </pc:sldLayoutMkLst>
        </pc:sldLayoutChg>
        <pc:sldLayoutChg chg="del">
          <pc:chgData name="정태원" userId="b83db6e7-9ffa-471f-b7f6-89d85b45c552" providerId="ADAL" clId="{7074F7B1-0BD3-4EC0-95CD-1A9BCCA199B0}" dt="2024-10-29T03:18:09.798" v="3430" actId="47"/>
          <pc:sldLayoutMkLst>
            <pc:docMk/>
            <pc:sldMasterMk cId="2429821315" sldId="2147483830"/>
            <pc:sldLayoutMk cId="645739894" sldId="2147483838"/>
          </pc:sldLayoutMkLst>
        </pc:sldLayoutChg>
        <pc:sldLayoutChg chg="del">
          <pc:chgData name="정태원" userId="b83db6e7-9ffa-471f-b7f6-89d85b45c552" providerId="ADAL" clId="{7074F7B1-0BD3-4EC0-95CD-1A9BCCA199B0}" dt="2024-10-29T03:18:09.798" v="3430" actId="47"/>
          <pc:sldLayoutMkLst>
            <pc:docMk/>
            <pc:sldMasterMk cId="2429821315" sldId="2147483830"/>
            <pc:sldLayoutMk cId="2180620968" sldId="2147483839"/>
          </pc:sldLayoutMkLst>
        </pc:sldLayoutChg>
        <pc:sldLayoutChg chg="del">
          <pc:chgData name="정태원" userId="b83db6e7-9ffa-471f-b7f6-89d85b45c552" providerId="ADAL" clId="{7074F7B1-0BD3-4EC0-95CD-1A9BCCA199B0}" dt="2024-10-29T03:18:09.798" v="3430" actId="47"/>
          <pc:sldLayoutMkLst>
            <pc:docMk/>
            <pc:sldMasterMk cId="2429821315" sldId="2147483830"/>
            <pc:sldLayoutMk cId="2328758567" sldId="2147483840"/>
          </pc:sldLayoutMkLst>
        </pc:sldLayoutChg>
        <pc:sldLayoutChg chg="del">
          <pc:chgData name="정태원" userId="b83db6e7-9ffa-471f-b7f6-89d85b45c552" providerId="ADAL" clId="{7074F7B1-0BD3-4EC0-95CD-1A9BCCA199B0}" dt="2024-10-29T03:18:09.798" v="3430" actId="47"/>
          <pc:sldLayoutMkLst>
            <pc:docMk/>
            <pc:sldMasterMk cId="2429821315" sldId="2147483830"/>
            <pc:sldLayoutMk cId="681902041" sldId="2147483841"/>
          </pc:sldLayoutMkLst>
        </pc:sldLayoutChg>
      </pc:sldMasterChg>
      <pc:sldMasterChg chg="mod addSldLayout delSldLayout modSldLayout sldLayoutOrd">
        <pc:chgData name="정태원" userId="b83db6e7-9ffa-471f-b7f6-89d85b45c552" providerId="ADAL" clId="{7074F7B1-0BD3-4EC0-95CD-1A9BCCA199B0}" dt="2024-10-24T08:41:55.680" v="3411" actId="478"/>
        <pc:sldMasterMkLst>
          <pc:docMk/>
          <pc:sldMasterMk cId="2587687414" sldId="2147483830"/>
        </pc:sldMasterMkLst>
        <pc:sldLayoutChg chg="addSp delSp modSp mod">
          <pc:chgData name="정태원" userId="b83db6e7-9ffa-471f-b7f6-89d85b45c552" providerId="ADAL" clId="{7074F7B1-0BD3-4EC0-95CD-1A9BCCA199B0}" dt="2024-10-24T07:30:11.330" v="2516" actId="1076"/>
          <pc:sldLayoutMkLst>
            <pc:docMk/>
            <pc:sldMasterMk cId="2587687414" sldId="2147483648"/>
            <pc:sldLayoutMk cId="1189236497" sldId="2147483654"/>
          </pc:sldLayoutMkLst>
          <pc:spChg chg="del">
            <ac:chgData name="정태원" userId="b83db6e7-9ffa-471f-b7f6-89d85b45c552" providerId="ADAL" clId="{7074F7B1-0BD3-4EC0-95CD-1A9BCCA199B0}" dt="2024-10-24T07:29:21.286" v="2504" actId="478"/>
            <ac:spMkLst>
              <pc:docMk/>
              <pc:sldMasterMk cId="2587687414" sldId="2147483648"/>
              <pc:sldLayoutMk cId="1189236497" sldId="2147483654"/>
              <ac:spMk id="3" creationId="{F1080D11-50FD-4D20-9C9A-7DFE93EFE62D}"/>
            </ac:spMkLst>
          </pc:spChg>
          <pc:spChg chg="del">
            <ac:chgData name="정태원" userId="b83db6e7-9ffa-471f-b7f6-89d85b45c552" providerId="ADAL" clId="{7074F7B1-0BD3-4EC0-95CD-1A9BCCA199B0}" dt="2024-10-24T07:29:21.286" v="2504" actId="478"/>
            <ac:spMkLst>
              <pc:docMk/>
              <pc:sldMasterMk cId="2587687414" sldId="2147483648"/>
              <pc:sldLayoutMk cId="1189236497" sldId="2147483654"/>
              <ac:spMk id="4" creationId="{7FFE3217-FA88-478A-B491-621F59F0FE7A}"/>
            </ac:spMkLst>
          </pc:spChg>
          <pc:spChg chg="del">
            <ac:chgData name="정태원" userId="b83db6e7-9ffa-471f-b7f6-89d85b45c552" providerId="ADAL" clId="{7074F7B1-0BD3-4EC0-95CD-1A9BCCA199B0}" dt="2024-10-24T07:29:21.286" v="2504" actId="478"/>
            <ac:spMkLst>
              <pc:docMk/>
              <pc:sldMasterMk cId="2587687414" sldId="2147483648"/>
              <pc:sldLayoutMk cId="1189236497" sldId="2147483654"/>
              <ac:spMk id="5" creationId="{24746C41-4B26-43A2-AAD9-DF94D1FBFD18}"/>
            </ac:spMkLst>
          </pc:spChg>
          <pc:spChg chg="add del mod ord">
            <ac:chgData name="정태원" userId="b83db6e7-9ffa-471f-b7f6-89d85b45c552" providerId="ADAL" clId="{7074F7B1-0BD3-4EC0-95CD-1A9BCCA199B0}" dt="2024-10-24T03:19:20.526" v="948"/>
            <ac:spMkLst>
              <pc:docMk/>
              <pc:sldMasterMk cId="2587687414" sldId="2147483648"/>
              <pc:sldLayoutMk cId="1189236497" sldId="2147483654"/>
              <ac:spMk id="7" creationId="{C2ADC5DB-CCEA-418D-50BC-F691C77DD228}"/>
            </ac:spMkLst>
          </pc:spChg>
          <pc:spChg chg="del mod">
            <ac:chgData name="정태원" userId="b83db6e7-9ffa-471f-b7f6-89d85b45c552" providerId="ADAL" clId="{7074F7B1-0BD3-4EC0-95CD-1A9BCCA199B0}" dt="2024-10-24T03:19:42.658" v="950" actId="21"/>
            <ac:spMkLst>
              <pc:docMk/>
              <pc:sldMasterMk cId="2587687414" sldId="2147483648"/>
              <pc:sldLayoutMk cId="1189236497" sldId="2147483654"/>
              <ac:spMk id="8" creationId="{04596E06-2BD4-AA65-65CA-7B20CF6F9BF6}"/>
            </ac:spMkLst>
          </pc:spChg>
          <pc:spChg chg="add del mod ord">
            <ac:chgData name="정태원" userId="b83db6e7-9ffa-471f-b7f6-89d85b45c552" providerId="ADAL" clId="{7074F7B1-0BD3-4EC0-95CD-1A9BCCA199B0}" dt="2024-10-24T03:30:19.359" v="1112"/>
            <ac:spMkLst>
              <pc:docMk/>
              <pc:sldMasterMk cId="2587687414" sldId="2147483648"/>
              <pc:sldLayoutMk cId="1189236497" sldId="2147483654"/>
              <ac:spMk id="12" creationId="{7FA77BD8-DC6F-5A4D-052C-0AA873E45E31}"/>
            </ac:spMkLst>
          </pc:spChg>
          <pc:spChg chg="add del mod ord">
            <ac:chgData name="정태원" userId="b83db6e7-9ffa-471f-b7f6-89d85b45c552" providerId="ADAL" clId="{7074F7B1-0BD3-4EC0-95CD-1A9BCCA199B0}" dt="2024-10-24T03:30:21.896" v="1113"/>
            <ac:spMkLst>
              <pc:docMk/>
              <pc:sldMasterMk cId="2587687414" sldId="2147483648"/>
              <pc:sldLayoutMk cId="1189236497" sldId="2147483654"/>
              <ac:spMk id="13" creationId="{BEB26E67-5DE7-2AAA-F88E-9833951B69FE}"/>
            </ac:spMkLst>
          </pc:spChg>
          <pc:spChg chg="del mod">
            <ac:chgData name="정태원" userId="b83db6e7-9ffa-471f-b7f6-89d85b45c552" providerId="ADAL" clId="{7074F7B1-0BD3-4EC0-95CD-1A9BCCA199B0}" dt="2024-10-24T03:30:40.897" v="1118" actId="21"/>
            <ac:spMkLst>
              <pc:docMk/>
              <pc:sldMasterMk cId="2587687414" sldId="2147483648"/>
              <pc:sldLayoutMk cId="1189236497" sldId="2147483654"/>
              <ac:spMk id="14" creationId="{303175E3-7EA3-5F91-A1D8-0D7962C6C76B}"/>
            </ac:spMkLst>
          </pc:spChg>
          <pc:spChg chg="del mod">
            <ac:chgData name="정태원" userId="b83db6e7-9ffa-471f-b7f6-89d85b45c552" providerId="ADAL" clId="{7074F7B1-0BD3-4EC0-95CD-1A9BCCA199B0}" dt="2024-10-24T03:30:40.897" v="1118" actId="21"/>
            <ac:spMkLst>
              <pc:docMk/>
              <pc:sldMasterMk cId="2587687414" sldId="2147483648"/>
              <pc:sldLayoutMk cId="1189236497" sldId="2147483654"/>
              <ac:spMk id="15" creationId="{D362CBA0-B521-CE58-A5A1-5CB2EDECE46F}"/>
            </ac:spMkLst>
          </pc:spChg>
          <pc:spChg chg="add del mod ord">
            <ac:chgData name="정태원" userId="b83db6e7-9ffa-471f-b7f6-89d85b45c552" providerId="ADAL" clId="{7074F7B1-0BD3-4EC0-95CD-1A9BCCA199B0}" dt="2024-10-24T03:30:40.897" v="1118" actId="21"/>
            <ac:spMkLst>
              <pc:docMk/>
              <pc:sldMasterMk cId="2587687414" sldId="2147483648"/>
              <pc:sldLayoutMk cId="1189236497" sldId="2147483654"/>
              <ac:spMk id="16" creationId="{4E220D60-CF23-37E1-09E4-E3787A593EA4}"/>
            </ac:spMkLst>
          </pc:spChg>
          <pc:spChg chg="add mod">
            <ac:chgData name="정태원" userId="b83db6e7-9ffa-471f-b7f6-89d85b45c552" providerId="ADAL" clId="{7074F7B1-0BD3-4EC0-95CD-1A9BCCA199B0}" dt="2024-10-24T07:29:21.659" v="2505"/>
            <ac:spMkLst>
              <pc:docMk/>
              <pc:sldMasterMk cId="2587687414" sldId="2147483648"/>
              <pc:sldLayoutMk cId="1189236497" sldId="2147483654"/>
              <ac:spMk id="34" creationId="{2C191C6F-6DFF-BFCB-4B47-67493E91CABA}"/>
            </ac:spMkLst>
          </pc:spChg>
          <pc:spChg chg="add mod">
            <ac:chgData name="정태원" userId="b83db6e7-9ffa-471f-b7f6-89d85b45c552" providerId="ADAL" clId="{7074F7B1-0BD3-4EC0-95CD-1A9BCCA199B0}" dt="2024-10-24T07:29:21.659" v="2505"/>
            <ac:spMkLst>
              <pc:docMk/>
              <pc:sldMasterMk cId="2587687414" sldId="2147483648"/>
              <pc:sldLayoutMk cId="1189236497" sldId="2147483654"/>
              <ac:spMk id="35" creationId="{B93520EB-D955-BC90-7B7B-EB5FB78090B6}"/>
            </ac:spMkLst>
          </pc:spChg>
          <pc:spChg chg="add mod">
            <ac:chgData name="정태원" userId="b83db6e7-9ffa-471f-b7f6-89d85b45c552" providerId="ADAL" clId="{7074F7B1-0BD3-4EC0-95CD-1A9BCCA199B0}" dt="2024-10-24T07:30:11.330" v="2516" actId="1076"/>
            <ac:spMkLst>
              <pc:docMk/>
              <pc:sldMasterMk cId="2587687414" sldId="2147483648"/>
              <pc:sldLayoutMk cId="1189236497" sldId="2147483654"/>
              <ac:spMk id="36" creationId="{B836DAED-AE5C-8B5C-3756-D28D7ECE538D}"/>
            </ac:spMkLst>
          </pc:spChg>
          <pc:picChg chg="add mod">
            <ac:chgData name="정태원" userId="b83db6e7-9ffa-471f-b7f6-89d85b45c552" providerId="ADAL" clId="{7074F7B1-0BD3-4EC0-95CD-1A9BCCA199B0}" dt="2024-10-24T03:05:33.899" v="744"/>
            <ac:picMkLst>
              <pc:docMk/>
              <pc:sldMasterMk cId="2587687414" sldId="2147483648"/>
              <pc:sldLayoutMk cId="1189236497" sldId="2147483654"/>
              <ac:picMk id="2" creationId="{B078B214-5E3A-E168-C31D-BFDE3A744CDA}"/>
            </ac:picMkLst>
          </pc:picChg>
          <pc:picChg chg="add del mod">
            <ac:chgData name="정태원" userId="b83db6e7-9ffa-471f-b7f6-89d85b45c552" providerId="ADAL" clId="{7074F7B1-0BD3-4EC0-95CD-1A9BCCA199B0}" dt="2024-10-24T03:19:20.526" v="948"/>
            <ac:picMkLst>
              <pc:docMk/>
              <pc:sldMasterMk cId="2587687414" sldId="2147483648"/>
              <pc:sldLayoutMk cId="1189236497" sldId="2147483654"/>
              <ac:picMk id="6" creationId="{6625B856-C8D7-6A8A-7AB1-49E9BDECC821}"/>
            </ac:picMkLst>
          </pc:picChg>
          <pc:picChg chg="add del mod">
            <ac:chgData name="정태원" userId="b83db6e7-9ffa-471f-b7f6-89d85b45c552" providerId="ADAL" clId="{7074F7B1-0BD3-4EC0-95CD-1A9BCCA199B0}" dt="2024-10-24T03:30:21.896" v="1113"/>
            <ac:picMkLst>
              <pc:docMk/>
              <pc:sldMasterMk cId="2587687414" sldId="2147483648"/>
              <pc:sldLayoutMk cId="1189236497" sldId="2147483654"/>
              <ac:picMk id="9" creationId="{14D22C1B-68B9-F976-FEDA-98DD84768941}"/>
            </ac:picMkLst>
          </pc:picChg>
          <pc:picChg chg="add del mod">
            <ac:chgData name="정태원" userId="b83db6e7-9ffa-471f-b7f6-89d85b45c552" providerId="ADAL" clId="{7074F7B1-0BD3-4EC0-95CD-1A9BCCA199B0}" dt="2024-10-24T03:30:29.069" v="1117" actId="478"/>
            <ac:picMkLst>
              <pc:docMk/>
              <pc:sldMasterMk cId="2587687414" sldId="2147483648"/>
              <pc:sldLayoutMk cId="1189236497" sldId="2147483654"/>
              <ac:picMk id="10" creationId="{438C92BD-B4F2-E8AC-12FF-8AEC07B5147A}"/>
            </ac:picMkLst>
          </pc:picChg>
          <pc:picChg chg="add del mod">
            <ac:chgData name="정태원" userId="b83db6e7-9ffa-471f-b7f6-89d85b45c552" providerId="ADAL" clId="{7074F7B1-0BD3-4EC0-95CD-1A9BCCA199B0}" dt="2024-10-24T03:30:19.359" v="1112"/>
            <ac:picMkLst>
              <pc:docMk/>
              <pc:sldMasterMk cId="2587687414" sldId="2147483648"/>
              <pc:sldLayoutMk cId="1189236497" sldId="2147483654"/>
              <ac:picMk id="11" creationId="{61849380-8D59-C204-246C-084C25E38D1F}"/>
            </ac:picMkLst>
          </pc:picChg>
          <pc:picChg chg="add mod">
            <ac:chgData name="정태원" userId="b83db6e7-9ffa-471f-b7f6-89d85b45c552" providerId="ADAL" clId="{7074F7B1-0BD3-4EC0-95CD-1A9BCCA199B0}" dt="2024-10-24T04:44:42.075" v="1407"/>
            <ac:picMkLst>
              <pc:docMk/>
              <pc:sldMasterMk cId="2587687414" sldId="2147483648"/>
              <pc:sldLayoutMk cId="1189236497" sldId="2147483654"/>
              <ac:picMk id="17" creationId="{CC84AE0D-DE5E-3395-EB1F-DC6DD7108713}"/>
            </ac:picMkLst>
          </pc:picChg>
          <pc:picChg chg="add del mod">
            <ac:chgData name="정태원" userId="b83db6e7-9ffa-471f-b7f6-89d85b45c552" providerId="ADAL" clId="{7074F7B1-0BD3-4EC0-95CD-1A9BCCA199B0}" dt="2024-10-24T05:09:03.603" v="1457" actId="21"/>
            <ac:picMkLst>
              <pc:docMk/>
              <pc:sldMasterMk cId="2587687414" sldId="2147483648"/>
              <pc:sldLayoutMk cId="1189236497" sldId="2147483654"/>
              <ac:picMk id="18" creationId="{29487DDF-192A-3BB8-5259-BB26A6F2774A}"/>
            </ac:picMkLst>
          </pc:picChg>
          <pc:picChg chg="add del mod">
            <ac:chgData name="정태원" userId="b83db6e7-9ffa-471f-b7f6-89d85b45c552" providerId="ADAL" clId="{7074F7B1-0BD3-4EC0-95CD-1A9BCCA199B0}" dt="2024-10-24T05:09:03.603" v="1457" actId="21"/>
            <ac:picMkLst>
              <pc:docMk/>
              <pc:sldMasterMk cId="2587687414" sldId="2147483648"/>
              <pc:sldLayoutMk cId="1189236497" sldId="2147483654"/>
              <ac:picMk id="19" creationId="{9973B7DA-6C22-D46E-4455-38DE01FDD207}"/>
            </ac:picMkLst>
          </pc:picChg>
          <pc:picChg chg="add mod">
            <ac:chgData name="정태원" userId="b83db6e7-9ffa-471f-b7f6-89d85b45c552" providerId="ADAL" clId="{7074F7B1-0BD3-4EC0-95CD-1A9BCCA199B0}" dt="2024-10-24T05:41:41.727" v="1837"/>
            <ac:picMkLst>
              <pc:docMk/>
              <pc:sldMasterMk cId="2587687414" sldId="2147483648"/>
              <pc:sldLayoutMk cId="1189236497" sldId="2147483654"/>
              <ac:picMk id="20" creationId="{2943C8E5-0160-4536-2885-D83D54B5BC10}"/>
            </ac:picMkLst>
          </pc:picChg>
          <pc:picChg chg="add mod">
            <ac:chgData name="정태원" userId="b83db6e7-9ffa-471f-b7f6-89d85b45c552" providerId="ADAL" clId="{7074F7B1-0BD3-4EC0-95CD-1A9BCCA199B0}" dt="2024-10-24T05:41:41.727" v="1837"/>
            <ac:picMkLst>
              <pc:docMk/>
              <pc:sldMasterMk cId="2587687414" sldId="2147483648"/>
              <pc:sldLayoutMk cId="1189236497" sldId="2147483654"/>
              <ac:picMk id="21" creationId="{93902CD7-0957-4C2A-F5F3-87362D362CFE}"/>
            </ac:picMkLst>
          </pc:picChg>
          <pc:picChg chg="add mod">
            <ac:chgData name="정태원" userId="b83db6e7-9ffa-471f-b7f6-89d85b45c552" providerId="ADAL" clId="{7074F7B1-0BD3-4EC0-95CD-1A9BCCA199B0}" dt="2024-10-24T05:41:41.727" v="1837"/>
            <ac:picMkLst>
              <pc:docMk/>
              <pc:sldMasterMk cId="2587687414" sldId="2147483648"/>
              <pc:sldLayoutMk cId="1189236497" sldId="2147483654"/>
              <ac:picMk id="22" creationId="{8AFD5C10-0DCA-0F17-2659-E17020F47ECD}"/>
            </ac:picMkLst>
          </pc:picChg>
          <pc:picChg chg="add mod">
            <ac:chgData name="정태원" userId="b83db6e7-9ffa-471f-b7f6-89d85b45c552" providerId="ADAL" clId="{7074F7B1-0BD3-4EC0-95CD-1A9BCCA199B0}" dt="2024-10-24T05:41:41.727" v="1837"/>
            <ac:picMkLst>
              <pc:docMk/>
              <pc:sldMasterMk cId="2587687414" sldId="2147483648"/>
              <pc:sldLayoutMk cId="1189236497" sldId="2147483654"/>
              <ac:picMk id="23" creationId="{8DFEE01D-8720-820F-180E-FF7080AD9E5D}"/>
            </ac:picMkLst>
          </pc:picChg>
          <pc:picChg chg="add mod">
            <ac:chgData name="정태원" userId="b83db6e7-9ffa-471f-b7f6-89d85b45c552" providerId="ADAL" clId="{7074F7B1-0BD3-4EC0-95CD-1A9BCCA199B0}" dt="2024-10-24T05:47:00.991" v="1937"/>
            <ac:picMkLst>
              <pc:docMk/>
              <pc:sldMasterMk cId="2587687414" sldId="2147483648"/>
              <pc:sldLayoutMk cId="1189236497" sldId="2147483654"/>
              <ac:picMk id="24" creationId="{930E2CFA-4C84-0F5F-7803-66F19F3D9152}"/>
            </ac:picMkLst>
          </pc:picChg>
          <pc:picChg chg="add mod">
            <ac:chgData name="정태원" userId="b83db6e7-9ffa-471f-b7f6-89d85b45c552" providerId="ADAL" clId="{7074F7B1-0BD3-4EC0-95CD-1A9BCCA199B0}" dt="2024-10-24T05:47:00.991" v="1937"/>
            <ac:picMkLst>
              <pc:docMk/>
              <pc:sldMasterMk cId="2587687414" sldId="2147483648"/>
              <pc:sldLayoutMk cId="1189236497" sldId="2147483654"/>
              <ac:picMk id="25" creationId="{01AC409E-F871-0FFC-01A5-C947D62C2E7C}"/>
            </ac:picMkLst>
          </pc:picChg>
          <pc:picChg chg="add del mod">
            <ac:chgData name="정태원" userId="b83db6e7-9ffa-471f-b7f6-89d85b45c552" providerId="ADAL" clId="{7074F7B1-0BD3-4EC0-95CD-1A9BCCA199B0}" dt="2024-10-24T06:40:13.332" v="2251" actId="21"/>
            <ac:picMkLst>
              <pc:docMk/>
              <pc:sldMasterMk cId="2587687414" sldId="2147483648"/>
              <pc:sldLayoutMk cId="1189236497" sldId="2147483654"/>
              <ac:picMk id="26" creationId="{5C6D9FD2-FAD3-2B9A-7BD1-B3D2B5B7A62F}"/>
            </ac:picMkLst>
          </pc:picChg>
          <pc:picChg chg="add del mod">
            <ac:chgData name="정태원" userId="b83db6e7-9ffa-471f-b7f6-89d85b45c552" providerId="ADAL" clId="{7074F7B1-0BD3-4EC0-95CD-1A9BCCA199B0}" dt="2024-10-24T06:40:48.679" v="2269" actId="21"/>
            <ac:picMkLst>
              <pc:docMk/>
              <pc:sldMasterMk cId="2587687414" sldId="2147483648"/>
              <pc:sldLayoutMk cId="1189236497" sldId="2147483654"/>
              <ac:picMk id="27" creationId="{70DF4281-4FF0-0E61-B61A-B52DE6199910}"/>
            </ac:picMkLst>
          </pc:picChg>
          <pc:picChg chg="add del mod">
            <ac:chgData name="정태원" userId="b83db6e7-9ffa-471f-b7f6-89d85b45c552" providerId="ADAL" clId="{7074F7B1-0BD3-4EC0-95CD-1A9BCCA199B0}" dt="2024-10-24T06:41:42.177" v="2286" actId="21"/>
            <ac:picMkLst>
              <pc:docMk/>
              <pc:sldMasterMk cId="2587687414" sldId="2147483648"/>
              <pc:sldLayoutMk cId="1189236497" sldId="2147483654"/>
              <ac:picMk id="28" creationId="{4D1FC75F-2475-7C85-8B11-963E2C783226}"/>
            </ac:picMkLst>
          </pc:picChg>
          <pc:picChg chg="add mod">
            <ac:chgData name="정태원" userId="b83db6e7-9ffa-471f-b7f6-89d85b45c552" providerId="ADAL" clId="{7074F7B1-0BD3-4EC0-95CD-1A9BCCA199B0}" dt="2024-10-24T06:43:57.046" v="2348"/>
            <ac:picMkLst>
              <pc:docMk/>
              <pc:sldMasterMk cId="2587687414" sldId="2147483648"/>
              <pc:sldLayoutMk cId="1189236497" sldId="2147483654"/>
              <ac:picMk id="29" creationId="{4B386EF5-38F0-C72D-17D3-6A944CD23026}"/>
            </ac:picMkLst>
          </pc:picChg>
          <pc:picChg chg="add mod">
            <ac:chgData name="정태원" userId="b83db6e7-9ffa-471f-b7f6-89d85b45c552" providerId="ADAL" clId="{7074F7B1-0BD3-4EC0-95CD-1A9BCCA199B0}" dt="2024-10-24T06:43:57.046" v="2348"/>
            <ac:picMkLst>
              <pc:docMk/>
              <pc:sldMasterMk cId="2587687414" sldId="2147483648"/>
              <pc:sldLayoutMk cId="1189236497" sldId="2147483654"/>
              <ac:picMk id="30" creationId="{57E9A344-264E-6350-0D73-1E523DD2F0C4}"/>
            </ac:picMkLst>
          </pc:picChg>
          <pc:picChg chg="add mod">
            <ac:chgData name="정태원" userId="b83db6e7-9ffa-471f-b7f6-89d85b45c552" providerId="ADAL" clId="{7074F7B1-0BD3-4EC0-95CD-1A9BCCA199B0}" dt="2024-10-24T06:43:57.046" v="2348"/>
            <ac:picMkLst>
              <pc:docMk/>
              <pc:sldMasterMk cId="2587687414" sldId="2147483648"/>
              <pc:sldLayoutMk cId="1189236497" sldId="2147483654"/>
              <ac:picMk id="31" creationId="{2B2B8E21-EC1F-4C8E-EA64-631795885EAB}"/>
            </ac:picMkLst>
          </pc:picChg>
          <pc:picChg chg="add mod">
            <ac:chgData name="정태원" userId="b83db6e7-9ffa-471f-b7f6-89d85b45c552" providerId="ADAL" clId="{7074F7B1-0BD3-4EC0-95CD-1A9BCCA199B0}" dt="2024-10-24T06:43:57.046" v="2348"/>
            <ac:picMkLst>
              <pc:docMk/>
              <pc:sldMasterMk cId="2587687414" sldId="2147483648"/>
              <pc:sldLayoutMk cId="1189236497" sldId="2147483654"/>
              <ac:picMk id="32" creationId="{A3B9B08C-ACAA-6819-2314-7ECC9728C164}"/>
            </ac:picMkLst>
          </pc:picChg>
          <pc:picChg chg="add mod">
            <ac:chgData name="정태원" userId="b83db6e7-9ffa-471f-b7f6-89d85b45c552" providerId="ADAL" clId="{7074F7B1-0BD3-4EC0-95CD-1A9BCCA199B0}" dt="2024-10-24T06:43:57.046" v="2348"/>
            <ac:picMkLst>
              <pc:docMk/>
              <pc:sldMasterMk cId="2587687414" sldId="2147483648"/>
              <pc:sldLayoutMk cId="1189236497" sldId="2147483654"/>
              <ac:picMk id="33" creationId="{D09622EA-59EF-0BF6-E1BB-7245D579DDCA}"/>
            </ac:picMkLst>
          </pc:picChg>
        </pc:sldLayoutChg>
        <pc:sldLayoutChg chg="ord">
          <pc:chgData name="정태원" userId="b83db6e7-9ffa-471f-b7f6-89d85b45c552" providerId="ADAL" clId="{7074F7B1-0BD3-4EC0-95CD-1A9BCCA199B0}" dt="2024-10-24T03:05:23.301" v="743" actId="20578"/>
          <pc:sldLayoutMkLst>
            <pc:docMk/>
            <pc:sldMasterMk cId="2587687414" sldId="2147483648"/>
            <pc:sldLayoutMk cId="2217727793" sldId="2147483710"/>
          </pc:sldLayoutMkLst>
        </pc:sldLayoutChg>
        <pc:sldLayoutChg chg="addSp delSp modSp add mod ord modTransition">
          <pc:chgData name="정태원" userId="b83db6e7-9ffa-471f-b7f6-89d85b45c552" providerId="ADAL" clId="{7074F7B1-0BD3-4EC0-95CD-1A9BCCA199B0}" dt="2024-10-24T03:08:52.594" v="803" actId="478"/>
          <pc:sldLayoutMkLst>
            <pc:docMk/>
            <pc:sldMasterMk cId="2587687414" sldId="2147483648"/>
            <pc:sldLayoutMk cId="1316960989" sldId="2147483711"/>
          </pc:sldLayoutMkLst>
          <pc:spChg chg="add del">
            <ac:chgData name="정태원" userId="b83db6e7-9ffa-471f-b7f6-89d85b45c552" providerId="ADAL" clId="{7074F7B1-0BD3-4EC0-95CD-1A9BCCA199B0}" dt="2024-10-24T03:05:45.161" v="746" actId="11529"/>
            <ac:spMkLst>
              <pc:docMk/>
              <pc:sldMasterMk cId="2587687414" sldId="2147483648"/>
              <pc:sldLayoutMk cId="1316960989" sldId="2147483711"/>
              <ac:spMk id="6" creationId="{726CF35C-B351-A8EC-7AD0-D3904C5984F7}"/>
            </ac:spMkLst>
          </pc:spChg>
          <pc:spChg chg="add del mod ord">
            <ac:chgData name="정태원" userId="b83db6e7-9ffa-471f-b7f6-89d85b45c552" providerId="ADAL" clId="{7074F7B1-0BD3-4EC0-95CD-1A9BCCA199B0}" dt="2024-10-24T03:07:34.102" v="777" actId="478"/>
            <ac:spMkLst>
              <pc:docMk/>
              <pc:sldMasterMk cId="2587687414" sldId="2147483648"/>
              <pc:sldLayoutMk cId="1316960989" sldId="2147483711"/>
              <ac:spMk id="7" creationId="{141CEFCB-9069-B1D7-9DAC-4A6BA671AE63}"/>
            </ac:spMkLst>
          </pc:spChg>
          <pc:spChg chg="add del">
            <ac:chgData name="정태원" userId="b83db6e7-9ffa-471f-b7f6-89d85b45c552" providerId="ADAL" clId="{7074F7B1-0BD3-4EC0-95CD-1A9BCCA199B0}" dt="2024-10-24T03:08:46.747" v="800" actId="11529"/>
            <ac:spMkLst>
              <pc:docMk/>
              <pc:sldMasterMk cId="2587687414" sldId="2147483648"/>
              <pc:sldLayoutMk cId="1316960989" sldId="2147483711"/>
              <ac:spMk id="9" creationId="{6DC4F2FE-358B-9D35-42CC-A25DED0BBCD1}"/>
            </ac:spMkLst>
          </pc:spChg>
          <pc:spChg chg="add mod ord">
            <ac:chgData name="정태원" userId="b83db6e7-9ffa-471f-b7f6-89d85b45c552" providerId="ADAL" clId="{7074F7B1-0BD3-4EC0-95CD-1A9BCCA199B0}" dt="2024-10-24T03:08:51.120" v="802" actId="167"/>
            <ac:spMkLst>
              <pc:docMk/>
              <pc:sldMasterMk cId="2587687414" sldId="2147483648"/>
              <pc:sldLayoutMk cId="1316960989" sldId="2147483711"/>
              <ac:spMk id="10" creationId="{A05F0D8F-88E0-D609-7776-F5DF670CBB69}"/>
            </ac:spMkLst>
          </pc:spChg>
          <pc:picChg chg="add del mod">
            <ac:chgData name="정태원" userId="b83db6e7-9ffa-471f-b7f6-89d85b45c552" providerId="ADAL" clId="{7074F7B1-0BD3-4EC0-95CD-1A9BCCA199B0}" dt="2024-10-24T03:05:54.795" v="750" actId="21"/>
            <ac:picMkLst>
              <pc:docMk/>
              <pc:sldMasterMk cId="2587687414" sldId="2147483648"/>
              <pc:sldLayoutMk cId="1316960989" sldId="2147483711"/>
              <ac:picMk id="2" creationId="{2EEFE470-B651-C93D-A5D7-0026A5FA7C4F}"/>
            </ac:picMkLst>
          </pc:picChg>
          <pc:picChg chg="add del mod">
            <ac:chgData name="정태원" userId="b83db6e7-9ffa-471f-b7f6-89d85b45c552" providerId="ADAL" clId="{7074F7B1-0BD3-4EC0-95CD-1A9BCCA199B0}" dt="2024-10-24T03:08:52.594" v="803" actId="478"/>
            <ac:picMkLst>
              <pc:docMk/>
              <pc:sldMasterMk cId="2587687414" sldId="2147483648"/>
              <pc:sldLayoutMk cId="1316960989" sldId="2147483711"/>
              <ac:picMk id="8" creationId="{81C069F3-4CCE-2EBC-5E29-B1A558BD94BC}"/>
            </ac:picMkLst>
          </pc:picChg>
        </pc:sldLayoutChg>
        <pc:sldLayoutChg chg="add del mod modTransition">
          <pc:chgData name="정태원" userId="b83db6e7-9ffa-471f-b7f6-89d85b45c552" providerId="ADAL" clId="{7074F7B1-0BD3-4EC0-95CD-1A9BCCA199B0}" dt="2024-10-23T00:28:51.222" v="678" actId="2890"/>
          <pc:sldLayoutMkLst>
            <pc:docMk/>
            <pc:sldMasterMk cId="2587687414" sldId="2147483830"/>
            <pc:sldLayoutMk cId="3735642627" sldId="2147483711"/>
          </pc:sldLayoutMkLst>
        </pc:sldLayoutChg>
        <pc:sldLayoutChg chg="addSp delSp modSp add mod modTransition">
          <pc:chgData name="정태원" userId="b83db6e7-9ffa-471f-b7f6-89d85b45c552" providerId="ADAL" clId="{7074F7B1-0BD3-4EC0-95CD-1A9BCCA199B0}" dt="2024-10-23T00:30:33.853" v="683" actId="478"/>
          <pc:sldLayoutMkLst>
            <pc:docMk/>
            <pc:sldMasterMk cId="2587687414" sldId="2147483830"/>
            <pc:sldLayoutMk cId="3985663757" sldId="2147483711"/>
          </pc:sldLayoutMkLst>
          <pc:spChg chg="add del">
            <ac:chgData name="정태원" userId="b83db6e7-9ffa-471f-b7f6-89d85b45c552" providerId="ADAL" clId="{7074F7B1-0BD3-4EC0-95CD-1A9BCCA199B0}" dt="2024-10-23T00:30:29.718" v="681" actId="11529"/>
            <ac:spMkLst>
              <pc:docMk/>
              <pc:sldMasterMk cId="2587687414" sldId="2147483830"/>
              <pc:sldLayoutMk cId="3985663757" sldId="2147483711"/>
              <ac:spMk id="6" creationId="{1E9A19AC-6D8B-DF30-FEB0-1ADFEB1AEBC3}"/>
            </ac:spMkLst>
          </pc:spChg>
          <pc:spChg chg="add mod ord">
            <ac:chgData name="정태원" userId="b83db6e7-9ffa-471f-b7f6-89d85b45c552" providerId="ADAL" clId="{7074F7B1-0BD3-4EC0-95CD-1A9BCCA199B0}" dt="2024-10-23T00:30:32.423" v="682" actId="167"/>
            <ac:spMkLst>
              <pc:docMk/>
              <pc:sldMasterMk cId="2587687414" sldId="2147483830"/>
              <pc:sldLayoutMk cId="3985663757" sldId="2147483711"/>
              <ac:spMk id="7" creationId="{4B8B9A84-90D5-F0F3-5281-4673DFA149F0}"/>
            </ac:spMkLst>
          </pc:spChg>
          <pc:picChg chg="add del mod">
            <ac:chgData name="정태원" userId="b83db6e7-9ffa-471f-b7f6-89d85b45c552" providerId="ADAL" clId="{7074F7B1-0BD3-4EC0-95CD-1A9BCCA199B0}" dt="2024-10-23T00:30:33.853" v="683" actId="478"/>
            <ac:picMkLst>
              <pc:docMk/>
              <pc:sldMasterMk cId="2587687414" sldId="2147483830"/>
              <pc:sldLayoutMk cId="3985663757" sldId="2147483711"/>
              <ac:picMk id="5" creationId="{0A962E19-4A68-CD6F-3C92-CDB03D8D57B7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3T00:32:52.259" v="718" actId="478"/>
          <pc:sldLayoutMkLst>
            <pc:docMk/>
            <pc:sldMasterMk cId="2587687414" sldId="2147483830"/>
            <pc:sldLayoutMk cId="2395514107" sldId="2147483712"/>
          </pc:sldLayoutMkLst>
          <pc:spChg chg="add del">
            <ac:chgData name="정태원" userId="b83db6e7-9ffa-471f-b7f6-89d85b45c552" providerId="ADAL" clId="{7074F7B1-0BD3-4EC0-95CD-1A9BCCA199B0}" dt="2024-10-23T00:32:19.667" v="710" actId="11529"/>
            <ac:spMkLst>
              <pc:docMk/>
              <pc:sldMasterMk cId="2587687414" sldId="2147483830"/>
              <pc:sldLayoutMk cId="2395514107" sldId="2147483712"/>
              <ac:spMk id="6" creationId="{ADABBFD0-1B2B-0470-225D-2901D8ACBA37}"/>
            </ac:spMkLst>
          </pc:spChg>
          <pc:spChg chg="del">
            <ac:chgData name="정태원" userId="b83db6e7-9ffa-471f-b7f6-89d85b45c552" providerId="ADAL" clId="{7074F7B1-0BD3-4EC0-95CD-1A9BCCA199B0}" dt="2024-10-23T00:32:11.365" v="708" actId="478"/>
            <ac:spMkLst>
              <pc:docMk/>
              <pc:sldMasterMk cId="2587687414" sldId="2147483830"/>
              <pc:sldLayoutMk cId="2395514107" sldId="2147483712"/>
              <ac:spMk id="7" creationId="{4B8B9A84-90D5-F0F3-5281-4673DFA149F0}"/>
            </ac:spMkLst>
          </pc:spChg>
          <pc:spChg chg="add mod ord">
            <ac:chgData name="정태원" userId="b83db6e7-9ffa-471f-b7f6-89d85b45c552" providerId="ADAL" clId="{7074F7B1-0BD3-4EC0-95CD-1A9BCCA199B0}" dt="2024-10-23T00:32:50.063" v="716" actId="167"/>
            <ac:spMkLst>
              <pc:docMk/>
              <pc:sldMasterMk cId="2587687414" sldId="2147483830"/>
              <pc:sldLayoutMk cId="2395514107" sldId="2147483712"/>
              <ac:spMk id="8" creationId="{8E404242-5C18-95F4-761E-C523AFB42632}"/>
            </ac:spMkLst>
          </pc:spChg>
          <pc:picChg chg="add del mod">
            <ac:chgData name="정태원" userId="b83db6e7-9ffa-471f-b7f6-89d85b45c552" providerId="ADAL" clId="{7074F7B1-0BD3-4EC0-95CD-1A9BCCA199B0}" dt="2024-10-23T00:32:52.259" v="718" actId="478"/>
            <ac:picMkLst>
              <pc:docMk/>
              <pc:sldMasterMk cId="2587687414" sldId="2147483830"/>
              <pc:sldLayoutMk cId="2395514107" sldId="2147483712"/>
              <ac:picMk id="5" creationId="{B78C270F-C52D-9227-C3F8-6DF565390A45}"/>
            </ac:picMkLst>
          </pc:picChg>
        </pc:sldLayoutChg>
        <pc:sldLayoutChg chg="add mod modTransition">
          <pc:chgData name="정태원" userId="b83db6e7-9ffa-471f-b7f6-89d85b45c552" providerId="ADAL" clId="{7074F7B1-0BD3-4EC0-95CD-1A9BCCA199B0}" dt="2024-10-24T03:07:29.176" v="776" actId="2890"/>
          <pc:sldLayoutMkLst>
            <pc:docMk/>
            <pc:sldMasterMk cId="2587687414" sldId="2147483648"/>
            <pc:sldLayoutMk cId="2467432076" sldId="2147483712"/>
          </pc:sldLayoutMkLst>
        </pc:sldLayoutChg>
        <pc:sldLayoutChg chg="add del mod modTransition">
          <pc:chgData name="정태원" userId="b83db6e7-9ffa-471f-b7f6-89d85b45c552" providerId="ADAL" clId="{7074F7B1-0BD3-4EC0-95CD-1A9BCCA199B0}" dt="2024-10-23T00:28:50.735" v="677" actId="2890"/>
          <pc:sldLayoutMkLst>
            <pc:docMk/>
            <pc:sldMasterMk cId="2587687414" sldId="2147483830"/>
            <pc:sldLayoutMk cId="2756117790" sldId="2147483712"/>
          </pc:sldLayoutMkLst>
        </pc:sldLayoutChg>
        <pc:sldLayoutChg chg="add del mod modTransition">
          <pc:chgData name="정태원" userId="b83db6e7-9ffa-471f-b7f6-89d85b45c552" providerId="ADAL" clId="{7074F7B1-0BD3-4EC0-95CD-1A9BCCA199B0}" dt="2024-10-23T00:28:50.128" v="676" actId="2890"/>
          <pc:sldLayoutMkLst>
            <pc:docMk/>
            <pc:sldMasterMk cId="2587687414" sldId="2147483830"/>
            <pc:sldLayoutMk cId="269204777" sldId="2147483713"/>
          </pc:sldLayoutMkLst>
        </pc:sldLayoutChg>
        <pc:sldLayoutChg chg="addSp delSp modSp add mod modTransition">
          <pc:chgData name="정태원" userId="b83db6e7-9ffa-471f-b7f6-89d85b45c552" providerId="ADAL" clId="{7074F7B1-0BD3-4EC0-95CD-1A9BCCA199B0}" dt="2024-10-24T03:10:09.455" v="819" actId="21"/>
          <pc:sldLayoutMkLst>
            <pc:docMk/>
            <pc:sldMasterMk cId="2587687414" sldId="2147483648"/>
            <pc:sldLayoutMk cId="2118533934" sldId="2147483713"/>
          </pc:sldLayoutMkLst>
          <pc:spChg chg="add del">
            <ac:chgData name="정태원" userId="b83db6e7-9ffa-471f-b7f6-89d85b45c552" providerId="ADAL" clId="{7074F7B1-0BD3-4EC0-95CD-1A9BCCA199B0}" dt="2024-10-24T03:10:03.722" v="817" actId="11529"/>
            <ac:spMkLst>
              <pc:docMk/>
              <pc:sldMasterMk cId="2587687414" sldId="2147483648"/>
              <pc:sldLayoutMk cId="2118533934" sldId="2147483713"/>
              <ac:spMk id="6" creationId="{6098A6E7-BB88-0696-83C0-24B5FDF18725}"/>
            </ac:spMkLst>
          </pc:spChg>
          <pc:spChg chg="del">
            <ac:chgData name="정태원" userId="b83db6e7-9ffa-471f-b7f6-89d85b45c552" providerId="ADAL" clId="{7074F7B1-0BD3-4EC0-95CD-1A9BCCA199B0}" dt="2024-10-24T03:07:46.071" v="779" actId="478"/>
            <ac:spMkLst>
              <pc:docMk/>
              <pc:sldMasterMk cId="2587687414" sldId="2147483648"/>
              <pc:sldLayoutMk cId="2118533934" sldId="2147483713"/>
              <ac:spMk id="7" creationId="{141CEFCB-9069-B1D7-9DAC-4A6BA671AE63}"/>
            </ac:spMkLst>
          </pc:spChg>
          <pc:spChg chg="add mod ord">
            <ac:chgData name="정태원" userId="b83db6e7-9ffa-471f-b7f6-89d85b45c552" providerId="ADAL" clId="{7074F7B1-0BD3-4EC0-95CD-1A9BCCA199B0}" dt="2024-10-24T03:10:05.269" v="818" actId="167"/>
            <ac:spMkLst>
              <pc:docMk/>
              <pc:sldMasterMk cId="2587687414" sldId="2147483648"/>
              <pc:sldLayoutMk cId="2118533934" sldId="2147483713"/>
              <ac:spMk id="8" creationId="{70909A8C-848A-0E07-C1C7-E8F2D3AFB4BA}"/>
            </ac:spMkLst>
          </pc:spChg>
          <pc:picChg chg="add del mod">
            <ac:chgData name="정태원" userId="b83db6e7-9ffa-471f-b7f6-89d85b45c552" providerId="ADAL" clId="{7074F7B1-0BD3-4EC0-95CD-1A9BCCA199B0}" dt="2024-10-24T03:10:09.455" v="819" actId="21"/>
            <ac:picMkLst>
              <pc:docMk/>
              <pc:sldMasterMk cId="2587687414" sldId="2147483648"/>
              <pc:sldLayoutMk cId="2118533934" sldId="2147483713"/>
              <ac:picMk id="2" creationId="{C1B613F2-7C2F-2FF6-8C1B-29A07CC0CA88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11:15.502" v="830" actId="21"/>
          <pc:sldLayoutMkLst>
            <pc:docMk/>
            <pc:sldMasterMk cId="2587687414" sldId="2147483648"/>
            <pc:sldLayoutMk cId="1338099078" sldId="2147483714"/>
          </pc:sldLayoutMkLst>
          <pc:spChg chg="add del">
            <ac:chgData name="정태원" userId="b83db6e7-9ffa-471f-b7f6-89d85b45c552" providerId="ADAL" clId="{7074F7B1-0BD3-4EC0-95CD-1A9BCCA199B0}" dt="2024-10-24T03:11:04.026" v="826" actId="11529"/>
            <ac:spMkLst>
              <pc:docMk/>
              <pc:sldMasterMk cId="2587687414" sldId="2147483648"/>
              <pc:sldLayoutMk cId="1338099078" sldId="2147483714"/>
              <ac:spMk id="6" creationId="{0A49AAFE-8A21-8781-D53E-0072A73D4478}"/>
            </ac:spMkLst>
          </pc:spChg>
          <pc:spChg chg="add mod ord">
            <ac:chgData name="정태원" userId="b83db6e7-9ffa-471f-b7f6-89d85b45c552" providerId="ADAL" clId="{7074F7B1-0BD3-4EC0-95CD-1A9BCCA199B0}" dt="2024-10-24T03:11:13.589" v="829" actId="167"/>
            <ac:spMkLst>
              <pc:docMk/>
              <pc:sldMasterMk cId="2587687414" sldId="2147483648"/>
              <pc:sldLayoutMk cId="1338099078" sldId="2147483714"/>
              <ac:spMk id="7" creationId="{6A7732DB-5DE7-7ED7-AA66-EC4D95BC46C5}"/>
            </ac:spMkLst>
          </pc:spChg>
          <pc:picChg chg="add del mod">
            <ac:chgData name="정태원" userId="b83db6e7-9ffa-471f-b7f6-89d85b45c552" providerId="ADAL" clId="{7074F7B1-0BD3-4EC0-95CD-1A9BCCA199B0}" dt="2024-10-24T03:11:15.502" v="830" actId="21"/>
            <ac:picMkLst>
              <pc:docMk/>
              <pc:sldMasterMk cId="2587687414" sldId="2147483648"/>
              <pc:sldLayoutMk cId="1338099078" sldId="2147483714"/>
              <ac:picMk id="2" creationId="{FDEB373F-EFDD-6F2B-4F7B-8A53C9DBB7C6}"/>
            </ac:picMkLst>
          </pc:picChg>
        </pc:sldLayoutChg>
        <pc:sldLayoutChg chg="add del mod modTransition">
          <pc:chgData name="정태원" userId="b83db6e7-9ffa-471f-b7f6-89d85b45c552" providerId="ADAL" clId="{7074F7B1-0BD3-4EC0-95CD-1A9BCCA199B0}" dt="2024-10-23T00:28:49.866" v="675" actId="2890"/>
          <pc:sldLayoutMkLst>
            <pc:docMk/>
            <pc:sldMasterMk cId="2587687414" sldId="2147483830"/>
            <pc:sldLayoutMk cId="2337922642" sldId="2147483714"/>
          </pc:sldLayoutMkLst>
        </pc:sldLayoutChg>
        <pc:sldLayoutChg chg="addSp delSp modSp add mod modTransition">
          <pc:chgData name="정태원" userId="b83db6e7-9ffa-471f-b7f6-89d85b45c552" providerId="ADAL" clId="{7074F7B1-0BD3-4EC0-95CD-1A9BCCA199B0}" dt="2024-10-24T03:11:57.653" v="840" actId="21"/>
          <pc:sldLayoutMkLst>
            <pc:docMk/>
            <pc:sldMasterMk cId="2587687414" sldId="2147483648"/>
            <pc:sldLayoutMk cId="2405075480" sldId="2147483715"/>
          </pc:sldLayoutMkLst>
          <pc:spChg chg="add del">
            <ac:chgData name="정태원" userId="b83db6e7-9ffa-471f-b7f6-89d85b45c552" providerId="ADAL" clId="{7074F7B1-0BD3-4EC0-95CD-1A9BCCA199B0}" dt="2024-10-24T03:11:48.807" v="837" actId="11529"/>
            <ac:spMkLst>
              <pc:docMk/>
              <pc:sldMasterMk cId="2587687414" sldId="2147483648"/>
              <pc:sldLayoutMk cId="2405075480" sldId="2147483715"/>
              <ac:spMk id="6" creationId="{DD145028-7572-2D11-9634-FF7972E73EE1}"/>
            </ac:spMkLst>
          </pc:spChg>
          <pc:spChg chg="add mod ord">
            <ac:chgData name="정태원" userId="b83db6e7-9ffa-471f-b7f6-89d85b45c552" providerId="ADAL" clId="{7074F7B1-0BD3-4EC0-95CD-1A9BCCA199B0}" dt="2024-10-24T03:11:56.557" v="839" actId="167"/>
            <ac:spMkLst>
              <pc:docMk/>
              <pc:sldMasterMk cId="2587687414" sldId="2147483648"/>
              <pc:sldLayoutMk cId="2405075480" sldId="2147483715"/>
              <ac:spMk id="7" creationId="{972ABBD8-3469-2699-9597-B1C3660B917B}"/>
            </ac:spMkLst>
          </pc:spChg>
          <pc:picChg chg="add del mod">
            <ac:chgData name="정태원" userId="b83db6e7-9ffa-471f-b7f6-89d85b45c552" providerId="ADAL" clId="{7074F7B1-0BD3-4EC0-95CD-1A9BCCA199B0}" dt="2024-10-24T03:11:57.653" v="840" actId="21"/>
            <ac:picMkLst>
              <pc:docMk/>
              <pc:sldMasterMk cId="2587687414" sldId="2147483648"/>
              <pc:sldLayoutMk cId="2405075480" sldId="2147483715"/>
              <ac:picMk id="2" creationId="{32EB3F59-DC6D-D6F3-CE86-8710FD472D18}"/>
            </ac:picMkLst>
          </pc:picChg>
        </pc:sldLayoutChg>
        <pc:sldLayoutChg chg="add del mod modTransition">
          <pc:chgData name="정태원" userId="b83db6e7-9ffa-471f-b7f6-89d85b45c552" providerId="ADAL" clId="{7074F7B1-0BD3-4EC0-95CD-1A9BCCA199B0}" dt="2024-10-23T00:28:49.398" v="674" actId="2890"/>
          <pc:sldLayoutMkLst>
            <pc:docMk/>
            <pc:sldMasterMk cId="2587687414" sldId="2147483830"/>
            <pc:sldLayoutMk cId="2903051539" sldId="2147483715"/>
          </pc:sldLayoutMkLst>
        </pc:sldLayoutChg>
        <pc:sldLayoutChg chg="addSp delSp modSp add mod modTransition">
          <pc:chgData name="정태원" userId="b83db6e7-9ffa-471f-b7f6-89d85b45c552" providerId="ADAL" clId="{7074F7B1-0BD3-4EC0-95CD-1A9BCCA199B0}" dt="2024-10-24T03:13:05.290" v="852"/>
          <pc:sldLayoutMkLst>
            <pc:docMk/>
            <pc:sldMasterMk cId="2587687414" sldId="2147483648"/>
            <pc:sldLayoutMk cId="1303331636" sldId="2147483716"/>
          </pc:sldLayoutMkLst>
          <pc:spChg chg="add del">
            <ac:chgData name="정태원" userId="b83db6e7-9ffa-471f-b7f6-89d85b45c552" providerId="ADAL" clId="{7074F7B1-0BD3-4EC0-95CD-1A9BCCA199B0}" dt="2024-10-24T03:12:56.275" v="849" actId="11529"/>
            <ac:spMkLst>
              <pc:docMk/>
              <pc:sldMasterMk cId="2587687414" sldId="2147483648"/>
              <pc:sldLayoutMk cId="1303331636" sldId="2147483716"/>
              <ac:spMk id="6" creationId="{1DE89E98-B083-60C1-EAB5-663D84A5BAA9}"/>
            </ac:spMkLst>
          </pc:spChg>
          <pc:spChg chg="add del mod ord">
            <ac:chgData name="정태원" userId="b83db6e7-9ffa-471f-b7f6-89d85b45c552" providerId="ADAL" clId="{7074F7B1-0BD3-4EC0-95CD-1A9BCCA199B0}" dt="2024-10-24T03:13:05.290" v="852"/>
            <ac:spMkLst>
              <pc:docMk/>
              <pc:sldMasterMk cId="2587687414" sldId="2147483648"/>
              <pc:sldLayoutMk cId="1303331636" sldId="2147483716"/>
              <ac:spMk id="7" creationId="{AD60757D-FBF2-FA2D-2F82-70EDAE1C3FD0}"/>
            </ac:spMkLst>
          </pc:spChg>
          <pc:spChg chg="mod">
            <ac:chgData name="정태원" userId="b83db6e7-9ffa-471f-b7f6-89d85b45c552" providerId="ADAL" clId="{7074F7B1-0BD3-4EC0-95CD-1A9BCCA199B0}" dt="2024-10-24T03:13:05.290" v="852"/>
            <ac:spMkLst>
              <pc:docMk/>
              <pc:sldMasterMk cId="2587687414" sldId="2147483648"/>
              <pc:sldLayoutMk cId="1303331636" sldId="2147483716"/>
              <ac:spMk id="8" creationId="{93EF98C9-2A29-11F5-DDE8-5AB0CEB0AFE3}"/>
            </ac:spMkLst>
          </pc:spChg>
          <pc:picChg chg="add del mod">
            <ac:chgData name="정태원" userId="b83db6e7-9ffa-471f-b7f6-89d85b45c552" providerId="ADAL" clId="{7074F7B1-0BD3-4EC0-95CD-1A9BCCA199B0}" dt="2024-10-24T03:13:05.290" v="852"/>
            <ac:picMkLst>
              <pc:docMk/>
              <pc:sldMasterMk cId="2587687414" sldId="2147483648"/>
              <pc:sldLayoutMk cId="1303331636" sldId="2147483716"/>
              <ac:picMk id="2" creationId="{57D660BC-C3F2-188E-E9E6-84D7F33BD0BD}"/>
            </ac:picMkLst>
          </pc:picChg>
        </pc:sldLayoutChg>
        <pc:sldLayoutChg chg="add del mod modTransition">
          <pc:chgData name="정태원" userId="b83db6e7-9ffa-471f-b7f6-89d85b45c552" providerId="ADAL" clId="{7074F7B1-0BD3-4EC0-95CD-1A9BCCA199B0}" dt="2024-10-23T00:28:49.118" v="673" actId="2890"/>
          <pc:sldLayoutMkLst>
            <pc:docMk/>
            <pc:sldMasterMk cId="2587687414" sldId="2147483830"/>
            <pc:sldLayoutMk cId="3435482992" sldId="2147483716"/>
          </pc:sldLayoutMkLst>
        </pc:sldLayoutChg>
        <pc:sldLayoutChg chg="addSp delSp modSp add mod modTransition">
          <pc:chgData name="정태원" userId="b83db6e7-9ffa-471f-b7f6-89d85b45c552" providerId="ADAL" clId="{7074F7B1-0BD3-4EC0-95CD-1A9BCCA199B0}" dt="2024-10-24T03:14:53.171" v="873" actId="21"/>
          <pc:sldLayoutMkLst>
            <pc:docMk/>
            <pc:sldMasterMk cId="2587687414" sldId="2147483648"/>
            <pc:sldLayoutMk cId="1044115375" sldId="2147483717"/>
          </pc:sldLayoutMkLst>
          <pc:spChg chg="add del">
            <ac:chgData name="정태원" userId="b83db6e7-9ffa-471f-b7f6-89d85b45c552" providerId="ADAL" clId="{7074F7B1-0BD3-4EC0-95CD-1A9BCCA199B0}" dt="2024-10-24T03:14:37.985" v="869" actId="11529"/>
            <ac:spMkLst>
              <pc:docMk/>
              <pc:sldMasterMk cId="2587687414" sldId="2147483648"/>
              <pc:sldLayoutMk cId="1044115375" sldId="2147483717"/>
              <ac:spMk id="6" creationId="{C71EC530-A48D-4F61-FA00-DB0A46116DEA}"/>
            </ac:spMkLst>
          </pc:spChg>
          <pc:spChg chg="add mod ord">
            <ac:chgData name="정태원" userId="b83db6e7-9ffa-471f-b7f6-89d85b45c552" providerId="ADAL" clId="{7074F7B1-0BD3-4EC0-95CD-1A9BCCA199B0}" dt="2024-10-24T03:14:52.046" v="872" actId="167"/>
            <ac:spMkLst>
              <pc:docMk/>
              <pc:sldMasterMk cId="2587687414" sldId="2147483648"/>
              <pc:sldLayoutMk cId="1044115375" sldId="2147483717"/>
              <ac:spMk id="7" creationId="{F0F5200A-56B7-3B59-F00B-3649CDF2BC68}"/>
            </ac:spMkLst>
          </pc:spChg>
          <pc:picChg chg="add del mod">
            <ac:chgData name="정태원" userId="b83db6e7-9ffa-471f-b7f6-89d85b45c552" providerId="ADAL" clId="{7074F7B1-0BD3-4EC0-95CD-1A9BCCA199B0}" dt="2024-10-24T03:14:53.171" v="873" actId="21"/>
            <ac:picMkLst>
              <pc:docMk/>
              <pc:sldMasterMk cId="2587687414" sldId="2147483648"/>
              <pc:sldLayoutMk cId="1044115375" sldId="2147483717"/>
              <ac:picMk id="2" creationId="{418633D6-EBBC-0A78-04BC-CD581450DED8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15:50.625" v="884" actId="21"/>
          <pc:sldLayoutMkLst>
            <pc:docMk/>
            <pc:sldMasterMk cId="2587687414" sldId="2147483648"/>
            <pc:sldLayoutMk cId="3978727275" sldId="2147483718"/>
          </pc:sldLayoutMkLst>
          <pc:spChg chg="add mod ord">
            <ac:chgData name="정태원" userId="b83db6e7-9ffa-471f-b7f6-89d85b45c552" providerId="ADAL" clId="{7074F7B1-0BD3-4EC0-95CD-1A9BCCA199B0}" dt="2024-10-24T03:15:49.283" v="883" actId="167"/>
            <ac:spMkLst>
              <pc:docMk/>
              <pc:sldMasterMk cId="2587687414" sldId="2147483648"/>
              <pc:sldLayoutMk cId="3978727275" sldId="2147483718"/>
              <ac:spMk id="6" creationId="{85D83254-FB32-476D-5893-8D2FCD0E3C1D}"/>
            </ac:spMkLst>
          </pc:spChg>
          <pc:picChg chg="add del mod">
            <ac:chgData name="정태원" userId="b83db6e7-9ffa-471f-b7f6-89d85b45c552" providerId="ADAL" clId="{7074F7B1-0BD3-4EC0-95CD-1A9BCCA199B0}" dt="2024-10-24T03:15:50.625" v="884" actId="21"/>
            <ac:picMkLst>
              <pc:docMk/>
              <pc:sldMasterMk cId="2587687414" sldId="2147483648"/>
              <pc:sldLayoutMk cId="3978727275" sldId="2147483718"/>
              <ac:picMk id="2" creationId="{0BAAA901-154A-4BE4-C8B0-F013A1F71BED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17:05.318" v="907" actId="21"/>
          <pc:sldLayoutMkLst>
            <pc:docMk/>
            <pc:sldMasterMk cId="2587687414" sldId="2147483648"/>
            <pc:sldLayoutMk cId="493870939" sldId="2147483719"/>
          </pc:sldLayoutMkLst>
          <pc:spChg chg="add del">
            <ac:chgData name="정태원" userId="b83db6e7-9ffa-471f-b7f6-89d85b45c552" providerId="ADAL" clId="{7074F7B1-0BD3-4EC0-95CD-1A9BCCA199B0}" dt="2024-10-24T03:16:53.728" v="902" actId="11529"/>
            <ac:spMkLst>
              <pc:docMk/>
              <pc:sldMasterMk cId="2587687414" sldId="2147483648"/>
              <pc:sldLayoutMk cId="493870939" sldId="2147483719"/>
              <ac:spMk id="6" creationId="{A106D4F1-6D97-73ED-66A7-285982488D74}"/>
            </ac:spMkLst>
          </pc:spChg>
          <pc:spChg chg="add mod ord">
            <ac:chgData name="정태원" userId="b83db6e7-9ffa-471f-b7f6-89d85b45c552" providerId="ADAL" clId="{7074F7B1-0BD3-4EC0-95CD-1A9BCCA199B0}" dt="2024-10-24T03:17:04.431" v="906" actId="167"/>
            <ac:spMkLst>
              <pc:docMk/>
              <pc:sldMasterMk cId="2587687414" sldId="2147483648"/>
              <pc:sldLayoutMk cId="493870939" sldId="2147483719"/>
              <ac:spMk id="7" creationId="{0EED2EDC-272A-D169-F64A-E04BEB148325}"/>
            </ac:spMkLst>
          </pc:spChg>
          <pc:picChg chg="add del mod">
            <ac:chgData name="정태원" userId="b83db6e7-9ffa-471f-b7f6-89d85b45c552" providerId="ADAL" clId="{7074F7B1-0BD3-4EC0-95CD-1A9BCCA199B0}" dt="2024-10-24T03:17:05.318" v="907" actId="21"/>
            <ac:picMkLst>
              <pc:docMk/>
              <pc:sldMasterMk cId="2587687414" sldId="2147483648"/>
              <pc:sldLayoutMk cId="493870939" sldId="2147483719"/>
              <ac:picMk id="2" creationId="{A61EB859-28ED-3CC6-C138-8C0C7CBC54DC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17:51.628" v="920" actId="21"/>
          <pc:sldLayoutMkLst>
            <pc:docMk/>
            <pc:sldMasterMk cId="2587687414" sldId="2147483648"/>
            <pc:sldLayoutMk cId="2451275999" sldId="2147483720"/>
          </pc:sldLayoutMkLst>
          <pc:spChg chg="add mod ord">
            <ac:chgData name="정태원" userId="b83db6e7-9ffa-471f-b7f6-89d85b45c552" providerId="ADAL" clId="{7074F7B1-0BD3-4EC0-95CD-1A9BCCA199B0}" dt="2024-10-24T03:17:50.470" v="919" actId="167"/>
            <ac:spMkLst>
              <pc:docMk/>
              <pc:sldMasterMk cId="2587687414" sldId="2147483648"/>
              <pc:sldLayoutMk cId="2451275999" sldId="2147483720"/>
              <ac:spMk id="6" creationId="{F93C39A4-8B1B-B4B3-D447-B9086F6756B2}"/>
            </ac:spMkLst>
          </pc:spChg>
          <pc:picChg chg="add del mod">
            <ac:chgData name="정태원" userId="b83db6e7-9ffa-471f-b7f6-89d85b45c552" providerId="ADAL" clId="{7074F7B1-0BD3-4EC0-95CD-1A9BCCA199B0}" dt="2024-10-24T03:17:51.628" v="920" actId="21"/>
            <ac:picMkLst>
              <pc:docMk/>
              <pc:sldMasterMk cId="2587687414" sldId="2147483648"/>
              <pc:sldLayoutMk cId="2451275999" sldId="2147483720"/>
              <ac:picMk id="2" creationId="{DA5799DA-90A0-33E7-252D-D40F5906B6C8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18:41.815" v="937" actId="21"/>
          <pc:sldLayoutMkLst>
            <pc:docMk/>
            <pc:sldMasterMk cId="2587687414" sldId="2147483648"/>
            <pc:sldLayoutMk cId="1772431619" sldId="2147483721"/>
          </pc:sldLayoutMkLst>
          <pc:spChg chg="add mod ord">
            <ac:chgData name="정태원" userId="b83db6e7-9ffa-471f-b7f6-89d85b45c552" providerId="ADAL" clId="{7074F7B1-0BD3-4EC0-95CD-1A9BCCA199B0}" dt="2024-10-24T03:18:40.643" v="936" actId="167"/>
            <ac:spMkLst>
              <pc:docMk/>
              <pc:sldMasterMk cId="2587687414" sldId="2147483648"/>
              <pc:sldLayoutMk cId="1772431619" sldId="2147483721"/>
              <ac:spMk id="6" creationId="{2426B274-D003-7A87-34A8-3195212F011B}"/>
            </ac:spMkLst>
          </pc:spChg>
          <pc:picChg chg="add del mod">
            <ac:chgData name="정태원" userId="b83db6e7-9ffa-471f-b7f6-89d85b45c552" providerId="ADAL" clId="{7074F7B1-0BD3-4EC0-95CD-1A9BCCA199B0}" dt="2024-10-24T03:18:41.815" v="937" actId="21"/>
            <ac:picMkLst>
              <pc:docMk/>
              <pc:sldMasterMk cId="2587687414" sldId="2147483648"/>
              <pc:sldLayoutMk cId="1772431619" sldId="2147483721"/>
              <ac:picMk id="2" creationId="{7D266BA9-FD4A-9627-E450-118E9258FE03}"/>
            </ac:picMkLst>
          </pc:picChg>
        </pc:sldLayoutChg>
        <pc:sldLayoutChg chg="addSp modSp add mod modTransition">
          <pc:chgData name="정태원" userId="b83db6e7-9ffa-471f-b7f6-89d85b45c552" providerId="ADAL" clId="{7074F7B1-0BD3-4EC0-95CD-1A9BCCA199B0}" dt="2024-10-24T03:19:44.862" v="951"/>
          <pc:sldLayoutMkLst>
            <pc:docMk/>
            <pc:sldMasterMk cId="2587687414" sldId="2147483648"/>
            <pc:sldLayoutMk cId="1963641398" sldId="2147483722"/>
          </pc:sldLayoutMkLst>
          <pc:spChg chg="add mod">
            <ac:chgData name="정태원" userId="b83db6e7-9ffa-471f-b7f6-89d85b45c552" providerId="ADAL" clId="{7074F7B1-0BD3-4EC0-95CD-1A9BCCA199B0}" dt="2024-10-24T03:19:44.862" v="951"/>
            <ac:spMkLst>
              <pc:docMk/>
              <pc:sldMasterMk cId="2587687414" sldId="2147483648"/>
              <pc:sldLayoutMk cId="1963641398" sldId="2147483722"/>
              <ac:spMk id="8" creationId="{04596E06-2BD4-AA65-65CA-7B20CF6F9BF6}"/>
            </ac:spMkLst>
          </pc:spChg>
        </pc:sldLayoutChg>
        <pc:sldLayoutChg chg="addSp delSp modSp add mod modTransition">
          <pc:chgData name="정태원" userId="b83db6e7-9ffa-471f-b7f6-89d85b45c552" providerId="ADAL" clId="{7074F7B1-0BD3-4EC0-95CD-1A9BCCA199B0}" dt="2024-10-24T03:20:38.610" v="968" actId="21"/>
          <pc:sldLayoutMkLst>
            <pc:docMk/>
            <pc:sldMasterMk cId="2587687414" sldId="2147483648"/>
            <pc:sldLayoutMk cId="1663437524" sldId="2147483723"/>
          </pc:sldLayoutMkLst>
          <pc:spChg chg="add mod ord">
            <ac:chgData name="정태원" userId="b83db6e7-9ffa-471f-b7f6-89d85b45c552" providerId="ADAL" clId="{7074F7B1-0BD3-4EC0-95CD-1A9BCCA199B0}" dt="2024-10-24T03:20:36.718" v="967" actId="167"/>
            <ac:spMkLst>
              <pc:docMk/>
              <pc:sldMasterMk cId="2587687414" sldId="2147483648"/>
              <pc:sldLayoutMk cId="1663437524" sldId="2147483723"/>
              <ac:spMk id="7" creationId="{9E1897F0-2A1E-28FC-C9AF-05487EF75B7D}"/>
            </ac:spMkLst>
          </pc:spChg>
          <pc:spChg chg="add mod ord">
            <ac:chgData name="정태원" userId="b83db6e7-9ffa-471f-b7f6-89d85b45c552" providerId="ADAL" clId="{7074F7B1-0BD3-4EC0-95CD-1A9BCCA199B0}" dt="2024-10-24T03:20:36.718" v="967" actId="167"/>
            <ac:spMkLst>
              <pc:docMk/>
              <pc:sldMasterMk cId="2587687414" sldId="2147483648"/>
              <pc:sldLayoutMk cId="1663437524" sldId="2147483723"/>
              <ac:spMk id="8" creationId="{471903A7-FABB-326A-B0F9-37B1A5CB7FB5}"/>
            </ac:spMkLst>
          </pc:spChg>
          <pc:picChg chg="add del mod">
            <ac:chgData name="정태원" userId="b83db6e7-9ffa-471f-b7f6-89d85b45c552" providerId="ADAL" clId="{7074F7B1-0BD3-4EC0-95CD-1A9BCCA199B0}" dt="2024-10-24T03:20:38.610" v="968" actId="21"/>
            <ac:picMkLst>
              <pc:docMk/>
              <pc:sldMasterMk cId="2587687414" sldId="2147483648"/>
              <pc:sldLayoutMk cId="1663437524" sldId="2147483723"/>
              <ac:picMk id="2" creationId="{0B450CD5-FFCA-FC31-2081-25FEC54C1554}"/>
            </ac:picMkLst>
          </pc:picChg>
          <pc:picChg chg="add del mod">
            <ac:chgData name="정태원" userId="b83db6e7-9ffa-471f-b7f6-89d85b45c552" providerId="ADAL" clId="{7074F7B1-0BD3-4EC0-95CD-1A9BCCA199B0}" dt="2024-10-24T03:20:38.610" v="968" actId="21"/>
            <ac:picMkLst>
              <pc:docMk/>
              <pc:sldMasterMk cId="2587687414" sldId="2147483648"/>
              <pc:sldLayoutMk cId="1663437524" sldId="2147483723"/>
              <ac:picMk id="6" creationId="{B9FED8C3-7AAA-CE41-F9C9-284A06702212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22:19.548" v="994" actId="21"/>
          <pc:sldLayoutMkLst>
            <pc:docMk/>
            <pc:sldMasterMk cId="2587687414" sldId="2147483648"/>
            <pc:sldLayoutMk cId="605173495" sldId="2147483724"/>
          </pc:sldLayoutMkLst>
          <pc:spChg chg="add mod ord">
            <ac:chgData name="정태원" userId="b83db6e7-9ffa-471f-b7f6-89d85b45c552" providerId="ADAL" clId="{7074F7B1-0BD3-4EC0-95CD-1A9BCCA199B0}" dt="2024-10-24T03:22:18.703" v="993" actId="167"/>
            <ac:spMkLst>
              <pc:docMk/>
              <pc:sldMasterMk cId="2587687414" sldId="2147483648"/>
              <pc:sldLayoutMk cId="605173495" sldId="2147483724"/>
              <ac:spMk id="6" creationId="{A7F3BE23-DD8C-23DB-6F7C-574C7A2A707E}"/>
            </ac:spMkLst>
          </pc:spChg>
          <pc:picChg chg="add del mod">
            <ac:chgData name="정태원" userId="b83db6e7-9ffa-471f-b7f6-89d85b45c552" providerId="ADAL" clId="{7074F7B1-0BD3-4EC0-95CD-1A9BCCA199B0}" dt="2024-10-24T03:22:19.548" v="994" actId="21"/>
            <ac:picMkLst>
              <pc:docMk/>
              <pc:sldMasterMk cId="2587687414" sldId="2147483648"/>
              <pc:sldLayoutMk cId="605173495" sldId="2147483724"/>
              <ac:picMk id="2" creationId="{4FFB3832-3C0E-A154-FCB0-BCA50AE5496D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23:09.111" v="1007"/>
          <pc:sldLayoutMkLst>
            <pc:docMk/>
            <pc:sldMasterMk cId="2587687414" sldId="2147483648"/>
            <pc:sldLayoutMk cId="1002947215" sldId="2147483725"/>
          </pc:sldLayoutMkLst>
          <pc:spChg chg="add del mod ord">
            <ac:chgData name="정태원" userId="b83db6e7-9ffa-471f-b7f6-89d85b45c552" providerId="ADAL" clId="{7074F7B1-0BD3-4EC0-95CD-1A9BCCA199B0}" dt="2024-10-24T03:23:09.111" v="1007"/>
            <ac:spMkLst>
              <pc:docMk/>
              <pc:sldMasterMk cId="2587687414" sldId="2147483648"/>
              <pc:sldLayoutMk cId="1002947215" sldId="2147483725"/>
              <ac:spMk id="2" creationId="{97BC8684-2083-23AA-05F3-CF57449A36BC}"/>
            </ac:spMkLst>
          </pc:spChg>
          <pc:spChg chg="mod">
            <ac:chgData name="정태원" userId="b83db6e7-9ffa-471f-b7f6-89d85b45c552" providerId="ADAL" clId="{7074F7B1-0BD3-4EC0-95CD-1A9BCCA199B0}" dt="2024-10-24T03:23:06.280" v="1006"/>
            <ac:spMkLst>
              <pc:docMk/>
              <pc:sldMasterMk cId="2587687414" sldId="2147483648"/>
              <pc:sldLayoutMk cId="1002947215" sldId="2147483725"/>
              <ac:spMk id="6" creationId="{12672C6E-956F-6DE7-FDA6-02ECADC0E4D3}"/>
            </ac:spMkLst>
          </pc:spChg>
          <pc:spChg chg="mod">
            <ac:chgData name="정태원" userId="b83db6e7-9ffa-471f-b7f6-89d85b45c552" providerId="ADAL" clId="{7074F7B1-0BD3-4EC0-95CD-1A9BCCA199B0}" dt="2024-10-24T03:23:09.111" v="1007"/>
            <ac:spMkLst>
              <pc:docMk/>
              <pc:sldMasterMk cId="2587687414" sldId="2147483648"/>
              <pc:sldLayoutMk cId="1002947215" sldId="2147483725"/>
              <ac:spMk id="7" creationId="{FD957EF1-4AA5-3CD7-2D2A-D0759D4BC3C2}"/>
            </ac:spMkLst>
          </pc:spChg>
          <pc:picChg chg="add del mod">
            <ac:chgData name="정태원" userId="b83db6e7-9ffa-471f-b7f6-89d85b45c552" providerId="ADAL" clId="{7074F7B1-0BD3-4EC0-95CD-1A9BCCA199B0}" dt="2024-10-24T03:23:09.111" v="1007"/>
            <ac:picMkLst>
              <pc:docMk/>
              <pc:sldMasterMk cId="2587687414" sldId="2147483648"/>
              <pc:sldLayoutMk cId="1002947215" sldId="2147483725"/>
              <ac:picMk id="12" creationId="{5563EE09-47A9-43FA-9143-DDC1C9DBB925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24:11.539" v="1025" actId="21"/>
          <pc:sldLayoutMkLst>
            <pc:docMk/>
            <pc:sldMasterMk cId="2587687414" sldId="2147483648"/>
            <pc:sldLayoutMk cId="3193277734" sldId="2147483726"/>
          </pc:sldLayoutMkLst>
          <pc:spChg chg="add del">
            <ac:chgData name="정태원" userId="b83db6e7-9ffa-471f-b7f6-89d85b45c552" providerId="ADAL" clId="{7074F7B1-0BD3-4EC0-95CD-1A9BCCA199B0}" dt="2024-10-24T03:23:57.329" v="1017" actId="11529"/>
            <ac:spMkLst>
              <pc:docMk/>
              <pc:sldMasterMk cId="2587687414" sldId="2147483648"/>
              <pc:sldLayoutMk cId="3193277734" sldId="2147483726"/>
              <ac:spMk id="8" creationId="{BC21CB43-AB90-3FBE-2F0E-CB230D96E7FF}"/>
            </ac:spMkLst>
          </pc:spChg>
          <pc:spChg chg="add del mod ord">
            <ac:chgData name="정태원" userId="b83db6e7-9ffa-471f-b7f6-89d85b45c552" providerId="ADAL" clId="{7074F7B1-0BD3-4EC0-95CD-1A9BCCA199B0}" dt="2024-10-24T03:23:59.940" v="1019"/>
            <ac:spMkLst>
              <pc:docMk/>
              <pc:sldMasterMk cId="2587687414" sldId="2147483648"/>
              <pc:sldLayoutMk cId="3193277734" sldId="2147483726"/>
              <ac:spMk id="9" creationId="{7A5C363B-FE84-428F-BEB9-49B19230DC74}"/>
            </ac:spMkLst>
          </pc:spChg>
          <pc:spChg chg="mod ord">
            <ac:chgData name="정태원" userId="b83db6e7-9ffa-471f-b7f6-89d85b45c552" providerId="ADAL" clId="{7074F7B1-0BD3-4EC0-95CD-1A9BCCA199B0}" dt="2024-10-24T03:24:10.228" v="1024" actId="167"/>
            <ac:spMkLst>
              <pc:docMk/>
              <pc:sldMasterMk cId="2587687414" sldId="2147483648"/>
              <pc:sldLayoutMk cId="3193277734" sldId="2147483726"/>
              <ac:spMk id="10" creationId="{B56F9544-D44B-5189-51E6-2A0396F65691}"/>
            </ac:spMkLst>
          </pc:spChg>
          <pc:spChg chg="add mod ord">
            <ac:chgData name="정태원" userId="b83db6e7-9ffa-471f-b7f6-89d85b45c552" providerId="ADAL" clId="{7074F7B1-0BD3-4EC0-95CD-1A9BCCA199B0}" dt="2024-10-24T03:24:10.228" v="1024" actId="167"/>
            <ac:spMkLst>
              <pc:docMk/>
              <pc:sldMasterMk cId="2587687414" sldId="2147483648"/>
              <pc:sldLayoutMk cId="3193277734" sldId="2147483726"/>
              <ac:spMk id="11" creationId="{F126A107-BD11-D183-ABAC-C0D9913B9E3C}"/>
            </ac:spMkLst>
          </pc:spChg>
          <pc:spChg chg="add mod ord">
            <ac:chgData name="정태원" userId="b83db6e7-9ffa-471f-b7f6-89d85b45c552" providerId="ADAL" clId="{7074F7B1-0BD3-4EC0-95CD-1A9BCCA199B0}" dt="2024-10-24T03:24:10.228" v="1024" actId="167"/>
            <ac:spMkLst>
              <pc:docMk/>
              <pc:sldMasterMk cId="2587687414" sldId="2147483648"/>
              <pc:sldLayoutMk cId="3193277734" sldId="2147483726"/>
              <ac:spMk id="12" creationId="{7264D3DB-526F-EF03-D816-4ABBC05A3A4B}"/>
            </ac:spMkLst>
          </pc:spChg>
          <pc:picChg chg="add del mod">
            <ac:chgData name="정태원" userId="b83db6e7-9ffa-471f-b7f6-89d85b45c552" providerId="ADAL" clId="{7074F7B1-0BD3-4EC0-95CD-1A9BCCA199B0}" dt="2024-10-24T03:24:11.539" v="1025" actId="21"/>
            <ac:picMkLst>
              <pc:docMk/>
              <pc:sldMasterMk cId="2587687414" sldId="2147483648"/>
              <pc:sldLayoutMk cId="3193277734" sldId="2147483726"/>
              <ac:picMk id="2" creationId="{54CFDFD8-EBEE-CD45-DCB5-DC3FD8622365}"/>
            </ac:picMkLst>
          </pc:picChg>
          <pc:picChg chg="add del mod">
            <ac:chgData name="정태원" userId="b83db6e7-9ffa-471f-b7f6-89d85b45c552" providerId="ADAL" clId="{7074F7B1-0BD3-4EC0-95CD-1A9BCCA199B0}" dt="2024-10-24T03:24:11.539" v="1025" actId="21"/>
            <ac:picMkLst>
              <pc:docMk/>
              <pc:sldMasterMk cId="2587687414" sldId="2147483648"/>
              <pc:sldLayoutMk cId="3193277734" sldId="2147483726"/>
              <ac:picMk id="6" creationId="{3ED09362-5527-1DEA-0C9D-1067A260A4E5}"/>
            </ac:picMkLst>
          </pc:picChg>
          <pc:picChg chg="add del mod">
            <ac:chgData name="정태원" userId="b83db6e7-9ffa-471f-b7f6-89d85b45c552" providerId="ADAL" clId="{7074F7B1-0BD3-4EC0-95CD-1A9BCCA199B0}" dt="2024-10-24T03:23:59.940" v="1019"/>
            <ac:picMkLst>
              <pc:docMk/>
              <pc:sldMasterMk cId="2587687414" sldId="2147483648"/>
              <pc:sldLayoutMk cId="3193277734" sldId="2147483726"/>
              <ac:picMk id="7" creationId="{2E6368C5-549E-7154-359C-831224E59F11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26:10.394" v="1048" actId="478"/>
          <pc:sldLayoutMkLst>
            <pc:docMk/>
            <pc:sldMasterMk cId="2587687414" sldId="2147483648"/>
            <pc:sldLayoutMk cId="1331205337" sldId="2147483727"/>
          </pc:sldLayoutMkLst>
          <pc:spChg chg="add del mod ord">
            <ac:chgData name="정태원" userId="b83db6e7-9ffa-471f-b7f6-89d85b45c552" providerId="ADAL" clId="{7074F7B1-0BD3-4EC0-95CD-1A9BCCA199B0}" dt="2024-10-24T03:26:00.446" v="1042"/>
            <ac:spMkLst>
              <pc:docMk/>
              <pc:sldMasterMk cId="2587687414" sldId="2147483648"/>
              <pc:sldLayoutMk cId="1331205337" sldId="2147483727"/>
              <ac:spMk id="8" creationId="{F20DE615-4A14-3D3E-F4FB-991C17D0A640}"/>
            </ac:spMkLst>
          </pc:spChg>
          <pc:spChg chg="mod">
            <ac:chgData name="정태원" userId="b83db6e7-9ffa-471f-b7f6-89d85b45c552" providerId="ADAL" clId="{7074F7B1-0BD3-4EC0-95CD-1A9BCCA199B0}" dt="2024-10-24T03:26:00.446" v="1042"/>
            <ac:spMkLst>
              <pc:docMk/>
              <pc:sldMasterMk cId="2587687414" sldId="2147483648"/>
              <pc:sldLayoutMk cId="1331205337" sldId="2147483727"/>
              <ac:spMk id="9" creationId="{9361C8C4-4C72-D41A-038A-958D488CFD49}"/>
            </ac:spMkLst>
          </pc:spChg>
          <pc:spChg chg="add mod ord">
            <ac:chgData name="정태원" userId="b83db6e7-9ffa-471f-b7f6-89d85b45c552" providerId="ADAL" clId="{7074F7B1-0BD3-4EC0-95CD-1A9BCCA199B0}" dt="2024-10-24T03:26:08.552" v="1047" actId="167"/>
            <ac:spMkLst>
              <pc:docMk/>
              <pc:sldMasterMk cId="2587687414" sldId="2147483648"/>
              <pc:sldLayoutMk cId="1331205337" sldId="2147483727"/>
              <ac:spMk id="10" creationId="{3C450CB7-CCA3-7901-BBED-C62ABE2DCABC}"/>
            </ac:spMkLst>
          </pc:spChg>
          <pc:spChg chg="add mod ord">
            <ac:chgData name="정태원" userId="b83db6e7-9ffa-471f-b7f6-89d85b45c552" providerId="ADAL" clId="{7074F7B1-0BD3-4EC0-95CD-1A9BCCA199B0}" dt="2024-10-24T03:26:08.552" v="1047" actId="167"/>
            <ac:spMkLst>
              <pc:docMk/>
              <pc:sldMasterMk cId="2587687414" sldId="2147483648"/>
              <pc:sldLayoutMk cId="1331205337" sldId="2147483727"/>
              <ac:spMk id="11" creationId="{85A30AAD-A9E4-F4F3-4952-2858A62F3F65}"/>
            </ac:spMkLst>
          </pc:spChg>
          <pc:picChg chg="add del mod">
            <ac:chgData name="정태원" userId="b83db6e7-9ffa-471f-b7f6-89d85b45c552" providerId="ADAL" clId="{7074F7B1-0BD3-4EC0-95CD-1A9BCCA199B0}" dt="2024-10-24T03:26:00.446" v="1042"/>
            <ac:picMkLst>
              <pc:docMk/>
              <pc:sldMasterMk cId="2587687414" sldId="2147483648"/>
              <pc:sldLayoutMk cId="1331205337" sldId="2147483727"/>
              <ac:picMk id="2" creationId="{3C25706F-C775-4D7A-C972-16E5B95540B2}"/>
            </ac:picMkLst>
          </pc:picChg>
          <pc:picChg chg="add del mod">
            <ac:chgData name="정태원" userId="b83db6e7-9ffa-471f-b7f6-89d85b45c552" providerId="ADAL" clId="{7074F7B1-0BD3-4EC0-95CD-1A9BCCA199B0}" dt="2024-10-24T03:26:10.394" v="1048" actId="478"/>
            <ac:picMkLst>
              <pc:docMk/>
              <pc:sldMasterMk cId="2587687414" sldId="2147483648"/>
              <pc:sldLayoutMk cId="1331205337" sldId="2147483727"/>
              <ac:picMk id="6" creationId="{6E9E9664-9257-FF5F-FAA5-868AB05FBC2D}"/>
            </ac:picMkLst>
          </pc:picChg>
          <pc:picChg chg="add del mod">
            <ac:chgData name="정태원" userId="b83db6e7-9ffa-471f-b7f6-89d85b45c552" providerId="ADAL" clId="{7074F7B1-0BD3-4EC0-95CD-1A9BCCA199B0}" dt="2024-10-24T03:26:10.394" v="1048" actId="478"/>
            <ac:picMkLst>
              <pc:docMk/>
              <pc:sldMasterMk cId="2587687414" sldId="2147483648"/>
              <pc:sldLayoutMk cId="1331205337" sldId="2147483727"/>
              <ac:picMk id="7" creationId="{3ACD24FE-15A6-7ACD-E278-FD8462A55059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27:30.108" v="1085"/>
          <pc:sldLayoutMkLst>
            <pc:docMk/>
            <pc:sldMasterMk cId="2587687414" sldId="2147483648"/>
            <pc:sldLayoutMk cId="1685109651" sldId="2147483728"/>
          </pc:sldLayoutMkLst>
          <pc:spChg chg="add del mod ord">
            <ac:chgData name="정태원" userId="b83db6e7-9ffa-471f-b7f6-89d85b45c552" providerId="ADAL" clId="{7074F7B1-0BD3-4EC0-95CD-1A9BCCA199B0}" dt="2024-10-24T03:27:30.108" v="1085"/>
            <ac:spMkLst>
              <pc:docMk/>
              <pc:sldMasterMk cId="2587687414" sldId="2147483648"/>
              <pc:sldLayoutMk cId="1685109651" sldId="2147483728"/>
              <ac:spMk id="6" creationId="{71AD1829-8B70-C4A8-D2DA-AE204E0EA7F3}"/>
            </ac:spMkLst>
          </pc:spChg>
          <pc:spChg chg="mod">
            <ac:chgData name="정태원" userId="b83db6e7-9ffa-471f-b7f6-89d85b45c552" providerId="ADAL" clId="{7074F7B1-0BD3-4EC0-95CD-1A9BCCA199B0}" dt="2024-10-24T03:27:30.108" v="1085"/>
            <ac:spMkLst>
              <pc:docMk/>
              <pc:sldMasterMk cId="2587687414" sldId="2147483648"/>
              <pc:sldLayoutMk cId="1685109651" sldId="2147483728"/>
              <ac:spMk id="7" creationId="{BAFAB351-3406-CFAC-3AC3-14C93C79DE31}"/>
            </ac:spMkLst>
          </pc:spChg>
          <pc:picChg chg="add del mod">
            <ac:chgData name="정태원" userId="b83db6e7-9ffa-471f-b7f6-89d85b45c552" providerId="ADAL" clId="{7074F7B1-0BD3-4EC0-95CD-1A9BCCA199B0}" dt="2024-10-24T03:27:30.108" v="1085"/>
            <ac:picMkLst>
              <pc:docMk/>
              <pc:sldMasterMk cId="2587687414" sldId="2147483648"/>
              <pc:sldLayoutMk cId="1685109651" sldId="2147483728"/>
              <ac:picMk id="2" creationId="{C3C2D053-FD03-BF5B-7C72-AB3181F05899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28:03.715" v="1096" actId="21"/>
          <pc:sldLayoutMkLst>
            <pc:docMk/>
            <pc:sldMasterMk cId="2587687414" sldId="2147483648"/>
            <pc:sldLayoutMk cId="3718406524" sldId="2147483729"/>
          </pc:sldLayoutMkLst>
          <pc:spChg chg="add mod ord">
            <ac:chgData name="정태원" userId="b83db6e7-9ffa-471f-b7f6-89d85b45c552" providerId="ADAL" clId="{7074F7B1-0BD3-4EC0-95CD-1A9BCCA199B0}" dt="2024-10-24T03:28:02.007" v="1095" actId="167"/>
            <ac:spMkLst>
              <pc:docMk/>
              <pc:sldMasterMk cId="2587687414" sldId="2147483648"/>
              <pc:sldLayoutMk cId="3718406524" sldId="2147483729"/>
              <ac:spMk id="6" creationId="{E0604071-C1D3-564D-A813-7D750019C57D}"/>
            </ac:spMkLst>
          </pc:spChg>
          <pc:picChg chg="add del mod">
            <ac:chgData name="정태원" userId="b83db6e7-9ffa-471f-b7f6-89d85b45c552" providerId="ADAL" clId="{7074F7B1-0BD3-4EC0-95CD-1A9BCCA199B0}" dt="2024-10-24T03:28:03.715" v="1096" actId="21"/>
            <ac:picMkLst>
              <pc:docMk/>
              <pc:sldMasterMk cId="2587687414" sldId="2147483648"/>
              <pc:sldLayoutMk cId="3718406524" sldId="2147483729"/>
              <ac:picMk id="2" creationId="{063FD7A5-7621-47AD-D909-FD30DC753F07}"/>
            </ac:picMkLst>
          </pc:picChg>
        </pc:sldLayoutChg>
        <pc:sldLayoutChg chg="addSp modSp add mod modTransition">
          <pc:chgData name="정태원" userId="b83db6e7-9ffa-471f-b7f6-89d85b45c552" providerId="ADAL" clId="{7074F7B1-0BD3-4EC0-95CD-1A9BCCA199B0}" dt="2024-10-24T03:30:46.267" v="1119"/>
          <pc:sldLayoutMkLst>
            <pc:docMk/>
            <pc:sldMasterMk cId="2587687414" sldId="2147483648"/>
            <pc:sldLayoutMk cId="863387696" sldId="2147483730"/>
          </pc:sldLayoutMkLst>
          <pc:spChg chg="add mod">
            <ac:chgData name="정태원" userId="b83db6e7-9ffa-471f-b7f6-89d85b45c552" providerId="ADAL" clId="{7074F7B1-0BD3-4EC0-95CD-1A9BCCA199B0}" dt="2024-10-24T03:30:46.267" v="1119"/>
            <ac:spMkLst>
              <pc:docMk/>
              <pc:sldMasterMk cId="2587687414" sldId="2147483648"/>
              <pc:sldLayoutMk cId="863387696" sldId="2147483730"/>
              <ac:spMk id="14" creationId="{303175E3-7EA3-5F91-A1D8-0D7962C6C76B}"/>
            </ac:spMkLst>
          </pc:spChg>
          <pc:spChg chg="add mod">
            <ac:chgData name="정태원" userId="b83db6e7-9ffa-471f-b7f6-89d85b45c552" providerId="ADAL" clId="{7074F7B1-0BD3-4EC0-95CD-1A9BCCA199B0}" dt="2024-10-24T03:30:46.267" v="1119"/>
            <ac:spMkLst>
              <pc:docMk/>
              <pc:sldMasterMk cId="2587687414" sldId="2147483648"/>
              <pc:sldLayoutMk cId="863387696" sldId="2147483730"/>
              <ac:spMk id="15" creationId="{D362CBA0-B521-CE58-A5A1-5CB2EDECE46F}"/>
            </ac:spMkLst>
          </pc:spChg>
          <pc:spChg chg="add mod">
            <ac:chgData name="정태원" userId="b83db6e7-9ffa-471f-b7f6-89d85b45c552" providerId="ADAL" clId="{7074F7B1-0BD3-4EC0-95CD-1A9BCCA199B0}" dt="2024-10-24T03:30:46.267" v="1119"/>
            <ac:spMkLst>
              <pc:docMk/>
              <pc:sldMasterMk cId="2587687414" sldId="2147483648"/>
              <pc:sldLayoutMk cId="863387696" sldId="2147483730"/>
              <ac:spMk id="16" creationId="{4E220D60-CF23-37E1-09E4-E3787A593EA4}"/>
            </ac:spMkLst>
          </pc:spChg>
        </pc:sldLayoutChg>
        <pc:sldLayoutChg chg="addSp delSp modSp add mod modTransition">
          <pc:chgData name="정태원" userId="b83db6e7-9ffa-471f-b7f6-89d85b45c552" providerId="ADAL" clId="{7074F7B1-0BD3-4EC0-95CD-1A9BCCA199B0}" dt="2024-10-24T03:32:44.889" v="1143" actId="478"/>
          <pc:sldLayoutMkLst>
            <pc:docMk/>
            <pc:sldMasterMk cId="2587687414" sldId="2147483648"/>
            <pc:sldLayoutMk cId="3646911573" sldId="2147483731"/>
          </pc:sldLayoutMkLst>
          <pc:spChg chg="add mod ord">
            <ac:chgData name="정태원" userId="b83db6e7-9ffa-471f-b7f6-89d85b45c552" providerId="ADAL" clId="{7074F7B1-0BD3-4EC0-95CD-1A9BCCA199B0}" dt="2024-10-24T03:32:40.487" v="1142" actId="167"/>
            <ac:spMkLst>
              <pc:docMk/>
              <pc:sldMasterMk cId="2587687414" sldId="2147483648"/>
              <pc:sldLayoutMk cId="3646911573" sldId="2147483731"/>
              <ac:spMk id="7" creationId="{119AA54A-8999-6CF8-3B9B-906ABBC4C910}"/>
            </ac:spMkLst>
          </pc:spChg>
          <pc:spChg chg="add mod ord">
            <ac:chgData name="정태원" userId="b83db6e7-9ffa-471f-b7f6-89d85b45c552" providerId="ADAL" clId="{7074F7B1-0BD3-4EC0-95CD-1A9BCCA199B0}" dt="2024-10-24T03:32:40.487" v="1142" actId="167"/>
            <ac:spMkLst>
              <pc:docMk/>
              <pc:sldMasterMk cId="2587687414" sldId="2147483648"/>
              <pc:sldLayoutMk cId="3646911573" sldId="2147483731"/>
              <ac:spMk id="8" creationId="{BD174647-A75D-8847-B27C-030DB66119E6}"/>
            </ac:spMkLst>
          </pc:spChg>
          <pc:picChg chg="add del mod ord">
            <ac:chgData name="정태원" userId="b83db6e7-9ffa-471f-b7f6-89d85b45c552" providerId="ADAL" clId="{7074F7B1-0BD3-4EC0-95CD-1A9BCCA199B0}" dt="2024-10-24T03:32:44.889" v="1143" actId="478"/>
            <ac:picMkLst>
              <pc:docMk/>
              <pc:sldMasterMk cId="2587687414" sldId="2147483648"/>
              <pc:sldLayoutMk cId="3646911573" sldId="2147483731"/>
              <ac:picMk id="2" creationId="{E962C310-0A2C-12B4-58F3-1D667537AE5D}"/>
            </ac:picMkLst>
          </pc:picChg>
          <pc:picChg chg="add del mod ord">
            <ac:chgData name="정태원" userId="b83db6e7-9ffa-471f-b7f6-89d85b45c552" providerId="ADAL" clId="{7074F7B1-0BD3-4EC0-95CD-1A9BCCA199B0}" dt="2024-10-24T03:32:44.889" v="1143" actId="478"/>
            <ac:picMkLst>
              <pc:docMk/>
              <pc:sldMasterMk cId="2587687414" sldId="2147483648"/>
              <pc:sldLayoutMk cId="3646911573" sldId="2147483731"/>
              <ac:picMk id="6" creationId="{7E0717CB-5F5D-E8AD-9F9A-543830A08822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33:40.299" v="1164" actId="21"/>
          <pc:sldLayoutMkLst>
            <pc:docMk/>
            <pc:sldMasterMk cId="2587687414" sldId="2147483648"/>
            <pc:sldLayoutMk cId="4143847859" sldId="2147483732"/>
          </pc:sldLayoutMkLst>
          <pc:spChg chg="add mod ord">
            <ac:chgData name="정태원" userId="b83db6e7-9ffa-471f-b7f6-89d85b45c552" providerId="ADAL" clId="{7074F7B1-0BD3-4EC0-95CD-1A9BCCA199B0}" dt="2024-10-24T03:33:38.755" v="1163" actId="167"/>
            <ac:spMkLst>
              <pc:docMk/>
              <pc:sldMasterMk cId="2587687414" sldId="2147483648"/>
              <pc:sldLayoutMk cId="4143847859" sldId="2147483732"/>
              <ac:spMk id="2" creationId="{BFB2C632-FBD1-4CBA-D7ED-D94A28C7611E}"/>
            </ac:spMkLst>
          </pc:spChg>
          <pc:picChg chg="add del mod">
            <ac:chgData name="정태원" userId="b83db6e7-9ffa-471f-b7f6-89d85b45c552" providerId="ADAL" clId="{7074F7B1-0BD3-4EC0-95CD-1A9BCCA199B0}" dt="2024-10-24T03:33:40.299" v="1164" actId="21"/>
            <ac:picMkLst>
              <pc:docMk/>
              <pc:sldMasterMk cId="2587687414" sldId="2147483648"/>
              <pc:sldLayoutMk cId="4143847859" sldId="2147483732"/>
              <ac:picMk id="9" creationId="{10431BA2-A2C7-3DE1-C9C4-B16FDE9AD6F3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35:45.022" v="1202" actId="478"/>
          <pc:sldLayoutMkLst>
            <pc:docMk/>
            <pc:sldMasterMk cId="2587687414" sldId="2147483648"/>
            <pc:sldLayoutMk cId="2086006025" sldId="2147483733"/>
          </pc:sldLayoutMkLst>
          <pc:spChg chg="add mod ord">
            <ac:chgData name="정태원" userId="b83db6e7-9ffa-471f-b7f6-89d85b45c552" providerId="ADAL" clId="{7074F7B1-0BD3-4EC0-95CD-1A9BCCA199B0}" dt="2024-10-24T03:35:42.606" v="1201" actId="14100"/>
            <ac:spMkLst>
              <pc:docMk/>
              <pc:sldMasterMk cId="2587687414" sldId="2147483648"/>
              <pc:sldLayoutMk cId="2086006025" sldId="2147483733"/>
              <ac:spMk id="6" creationId="{68195396-6A37-F2C3-8979-E219B1C7C5F4}"/>
            </ac:spMkLst>
          </pc:spChg>
          <pc:picChg chg="add del mod">
            <ac:chgData name="정태원" userId="b83db6e7-9ffa-471f-b7f6-89d85b45c552" providerId="ADAL" clId="{7074F7B1-0BD3-4EC0-95CD-1A9BCCA199B0}" dt="2024-10-24T03:34:38.828" v="1187" actId="21"/>
            <ac:picMkLst>
              <pc:docMk/>
              <pc:sldMasterMk cId="2587687414" sldId="2147483648"/>
              <pc:sldLayoutMk cId="2086006025" sldId="2147483733"/>
              <ac:picMk id="2" creationId="{F8321756-89B1-BDED-0AD6-E5B356F00CF0}"/>
            </ac:picMkLst>
          </pc:picChg>
          <pc:cxnChg chg="add del mod">
            <ac:chgData name="정태원" userId="b83db6e7-9ffa-471f-b7f6-89d85b45c552" providerId="ADAL" clId="{7074F7B1-0BD3-4EC0-95CD-1A9BCCA199B0}" dt="2024-10-24T03:35:28.389" v="1197" actId="478"/>
            <ac:cxnSpMkLst>
              <pc:docMk/>
              <pc:sldMasterMk cId="2587687414" sldId="2147483648"/>
              <pc:sldLayoutMk cId="2086006025" sldId="2147483733"/>
              <ac:cxnSpMk id="7" creationId="{B11D3A43-41B9-13B0-C29B-F484DFF18ADF}"/>
            </ac:cxnSpMkLst>
          </pc:cxnChg>
          <pc:cxnChg chg="add del mod">
            <ac:chgData name="정태원" userId="b83db6e7-9ffa-471f-b7f6-89d85b45c552" providerId="ADAL" clId="{7074F7B1-0BD3-4EC0-95CD-1A9BCCA199B0}" dt="2024-10-24T03:35:45.022" v="1202" actId="478"/>
            <ac:cxnSpMkLst>
              <pc:docMk/>
              <pc:sldMasterMk cId="2587687414" sldId="2147483648"/>
              <pc:sldLayoutMk cId="2086006025" sldId="2147483733"/>
              <ac:cxnSpMk id="8" creationId="{A9A1B871-876A-46D2-BE69-D4D476AE53F6}"/>
            </ac:cxnSpMkLst>
          </pc:cxnChg>
        </pc:sldLayoutChg>
        <pc:sldLayoutChg chg="addSp delSp modSp add mod modTransition">
          <pc:chgData name="정태원" userId="b83db6e7-9ffa-471f-b7f6-89d85b45c552" providerId="ADAL" clId="{7074F7B1-0BD3-4EC0-95CD-1A9BCCA199B0}" dt="2024-10-24T03:36:13.840" v="1211"/>
          <pc:sldLayoutMkLst>
            <pc:docMk/>
            <pc:sldMasterMk cId="2587687414" sldId="2147483648"/>
            <pc:sldLayoutMk cId="4017578910" sldId="2147483734"/>
          </pc:sldLayoutMkLst>
          <pc:spChg chg="add del mod ord">
            <ac:chgData name="정태원" userId="b83db6e7-9ffa-471f-b7f6-89d85b45c552" providerId="ADAL" clId="{7074F7B1-0BD3-4EC0-95CD-1A9BCCA199B0}" dt="2024-10-24T03:36:13.840" v="1211"/>
            <ac:spMkLst>
              <pc:docMk/>
              <pc:sldMasterMk cId="2587687414" sldId="2147483648"/>
              <pc:sldLayoutMk cId="4017578910" sldId="2147483734"/>
              <ac:spMk id="6" creationId="{98018B69-5308-8C7F-8333-8AAFC40525E1}"/>
            </ac:spMkLst>
          </pc:spChg>
          <pc:spChg chg="mod">
            <ac:chgData name="정태원" userId="b83db6e7-9ffa-471f-b7f6-89d85b45c552" providerId="ADAL" clId="{7074F7B1-0BD3-4EC0-95CD-1A9BCCA199B0}" dt="2024-10-24T03:36:13.840" v="1211"/>
            <ac:spMkLst>
              <pc:docMk/>
              <pc:sldMasterMk cId="2587687414" sldId="2147483648"/>
              <pc:sldLayoutMk cId="4017578910" sldId="2147483734"/>
              <ac:spMk id="7" creationId="{80FD0341-B759-9977-556B-DEF47E7339A3}"/>
            </ac:spMkLst>
          </pc:spChg>
          <pc:picChg chg="add del mod">
            <ac:chgData name="정태원" userId="b83db6e7-9ffa-471f-b7f6-89d85b45c552" providerId="ADAL" clId="{7074F7B1-0BD3-4EC0-95CD-1A9BCCA199B0}" dt="2024-10-24T03:36:13.840" v="1211"/>
            <ac:picMkLst>
              <pc:docMk/>
              <pc:sldMasterMk cId="2587687414" sldId="2147483648"/>
              <pc:sldLayoutMk cId="4017578910" sldId="2147483734"/>
              <ac:picMk id="2" creationId="{5B572865-466F-AC4A-35DD-B1C6944C79F3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38:35.414" v="1263" actId="207"/>
          <pc:sldLayoutMkLst>
            <pc:docMk/>
            <pc:sldMasterMk cId="2587687414" sldId="2147483648"/>
            <pc:sldLayoutMk cId="3616360596" sldId="2147483735"/>
          </pc:sldLayoutMkLst>
          <pc:spChg chg="add del">
            <ac:chgData name="정태원" userId="b83db6e7-9ffa-471f-b7f6-89d85b45c552" providerId="ADAL" clId="{7074F7B1-0BD3-4EC0-95CD-1A9BCCA199B0}" dt="2024-10-24T03:36:56.109" v="1221" actId="11529"/>
            <ac:spMkLst>
              <pc:docMk/>
              <pc:sldMasterMk cId="2587687414" sldId="2147483648"/>
              <pc:sldLayoutMk cId="3616360596" sldId="2147483735"/>
              <ac:spMk id="8" creationId="{D88A7B49-D8F7-FBDC-8345-A86E984D5F31}"/>
            </ac:spMkLst>
          </pc:spChg>
          <pc:spChg chg="add mod ord">
            <ac:chgData name="정태원" userId="b83db6e7-9ffa-471f-b7f6-89d85b45c552" providerId="ADAL" clId="{7074F7B1-0BD3-4EC0-95CD-1A9BCCA199B0}" dt="2024-10-24T03:38:35.414" v="1263" actId="207"/>
            <ac:spMkLst>
              <pc:docMk/>
              <pc:sldMasterMk cId="2587687414" sldId="2147483648"/>
              <pc:sldLayoutMk cId="3616360596" sldId="2147483735"/>
              <ac:spMk id="9" creationId="{3742E457-DC20-DC52-CB9B-9E6A3AD9BBDD}"/>
            </ac:spMkLst>
          </pc:spChg>
          <pc:spChg chg="add mod ord">
            <ac:chgData name="정태원" userId="b83db6e7-9ffa-471f-b7f6-89d85b45c552" providerId="ADAL" clId="{7074F7B1-0BD3-4EC0-95CD-1A9BCCA199B0}" dt="2024-10-24T03:38:35.414" v="1263" actId="207"/>
            <ac:spMkLst>
              <pc:docMk/>
              <pc:sldMasterMk cId="2587687414" sldId="2147483648"/>
              <pc:sldLayoutMk cId="3616360596" sldId="2147483735"/>
              <ac:spMk id="10" creationId="{1512131C-6905-E645-ABAB-CC385E29A09C}"/>
            </ac:spMkLst>
          </pc:spChg>
          <pc:spChg chg="add mod ord">
            <ac:chgData name="정태원" userId="b83db6e7-9ffa-471f-b7f6-89d85b45c552" providerId="ADAL" clId="{7074F7B1-0BD3-4EC0-95CD-1A9BCCA199B0}" dt="2024-10-24T03:38:35.414" v="1263" actId="207"/>
            <ac:spMkLst>
              <pc:docMk/>
              <pc:sldMasterMk cId="2587687414" sldId="2147483648"/>
              <pc:sldLayoutMk cId="3616360596" sldId="2147483735"/>
              <ac:spMk id="11" creationId="{03BF9A70-1586-F2CE-02E4-4382540913B3}"/>
            </ac:spMkLst>
          </pc:spChg>
          <pc:picChg chg="add del mod">
            <ac:chgData name="정태원" userId="b83db6e7-9ffa-471f-b7f6-89d85b45c552" providerId="ADAL" clId="{7074F7B1-0BD3-4EC0-95CD-1A9BCCA199B0}" dt="2024-10-24T03:37:17.723" v="1236" actId="478"/>
            <ac:picMkLst>
              <pc:docMk/>
              <pc:sldMasterMk cId="2587687414" sldId="2147483648"/>
              <pc:sldLayoutMk cId="3616360596" sldId="2147483735"/>
              <ac:picMk id="2" creationId="{927DB6DF-3664-CC74-E1D4-EED7B0E99634}"/>
            </ac:picMkLst>
          </pc:picChg>
          <pc:picChg chg="add del mod">
            <ac:chgData name="정태원" userId="b83db6e7-9ffa-471f-b7f6-89d85b45c552" providerId="ADAL" clId="{7074F7B1-0BD3-4EC0-95CD-1A9BCCA199B0}" dt="2024-10-24T03:37:17.723" v="1236" actId="478"/>
            <ac:picMkLst>
              <pc:docMk/>
              <pc:sldMasterMk cId="2587687414" sldId="2147483648"/>
              <pc:sldLayoutMk cId="3616360596" sldId="2147483735"/>
              <ac:picMk id="6" creationId="{6884F5F8-0B83-F230-AEDE-F4B33AF77912}"/>
            </ac:picMkLst>
          </pc:picChg>
          <pc:picChg chg="add del mod ord">
            <ac:chgData name="정태원" userId="b83db6e7-9ffa-471f-b7f6-89d85b45c552" providerId="ADAL" clId="{7074F7B1-0BD3-4EC0-95CD-1A9BCCA199B0}" dt="2024-10-24T03:37:17.723" v="1236" actId="478"/>
            <ac:picMkLst>
              <pc:docMk/>
              <pc:sldMasterMk cId="2587687414" sldId="2147483648"/>
              <pc:sldLayoutMk cId="3616360596" sldId="2147483735"/>
              <ac:picMk id="7" creationId="{CE01898D-4C38-F2EA-58E3-C75B90B5B83E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38:44.956" v="1266" actId="1076"/>
          <pc:sldLayoutMkLst>
            <pc:docMk/>
            <pc:sldMasterMk cId="2587687414" sldId="2147483648"/>
            <pc:sldLayoutMk cId="2566827312" sldId="2147483736"/>
          </pc:sldLayoutMkLst>
          <pc:spChg chg="add mod ord">
            <ac:chgData name="정태원" userId="b83db6e7-9ffa-471f-b7f6-89d85b45c552" providerId="ADAL" clId="{7074F7B1-0BD3-4EC0-95CD-1A9BCCA199B0}" dt="2024-10-24T03:38:44.956" v="1266" actId="1076"/>
            <ac:spMkLst>
              <pc:docMk/>
              <pc:sldMasterMk cId="2587687414" sldId="2147483648"/>
              <pc:sldLayoutMk cId="2566827312" sldId="2147483736"/>
              <ac:spMk id="8" creationId="{E5B56C4B-4E4D-DE6F-BF6C-CAC81F5C99A3}"/>
            </ac:spMkLst>
          </pc:spChg>
          <pc:spChg chg="add mod ord">
            <ac:chgData name="정태원" userId="b83db6e7-9ffa-471f-b7f6-89d85b45c552" providerId="ADAL" clId="{7074F7B1-0BD3-4EC0-95CD-1A9BCCA199B0}" dt="2024-10-24T03:38:40.082" v="1264" actId="207"/>
            <ac:spMkLst>
              <pc:docMk/>
              <pc:sldMasterMk cId="2587687414" sldId="2147483648"/>
              <pc:sldLayoutMk cId="2566827312" sldId="2147483736"/>
              <ac:spMk id="9" creationId="{C4F2570C-BEEB-DCAB-13BC-0B78FE3B174D}"/>
            </ac:spMkLst>
          </pc:spChg>
          <pc:spChg chg="add mod ord">
            <ac:chgData name="정태원" userId="b83db6e7-9ffa-471f-b7f6-89d85b45c552" providerId="ADAL" clId="{7074F7B1-0BD3-4EC0-95CD-1A9BCCA199B0}" dt="2024-10-24T03:38:40.082" v="1264" actId="207"/>
            <ac:spMkLst>
              <pc:docMk/>
              <pc:sldMasterMk cId="2587687414" sldId="2147483648"/>
              <pc:sldLayoutMk cId="2566827312" sldId="2147483736"/>
              <ac:spMk id="10" creationId="{DCC8FC88-1FE2-0467-1CE9-5E05DB95324B}"/>
            </ac:spMkLst>
          </pc:spChg>
          <pc:picChg chg="add del mod">
            <ac:chgData name="정태원" userId="b83db6e7-9ffa-471f-b7f6-89d85b45c552" providerId="ADAL" clId="{7074F7B1-0BD3-4EC0-95CD-1A9BCCA199B0}" dt="2024-10-24T03:38:30.321" v="1262" actId="21"/>
            <ac:picMkLst>
              <pc:docMk/>
              <pc:sldMasterMk cId="2587687414" sldId="2147483648"/>
              <pc:sldLayoutMk cId="2566827312" sldId="2147483736"/>
              <ac:picMk id="2" creationId="{5678A27B-4067-BB02-CEBE-8DF812AD3A21}"/>
            </ac:picMkLst>
          </pc:picChg>
          <pc:picChg chg="add del mod">
            <ac:chgData name="정태원" userId="b83db6e7-9ffa-471f-b7f6-89d85b45c552" providerId="ADAL" clId="{7074F7B1-0BD3-4EC0-95CD-1A9BCCA199B0}" dt="2024-10-24T03:38:30.321" v="1262" actId="21"/>
            <ac:picMkLst>
              <pc:docMk/>
              <pc:sldMasterMk cId="2587687414" sldId="2147483648"/>
              <pc:sldLayoutMk cId="2566827312" sldId="2147483736"/>
              <ac:picMk id="6" creationId="{15083ACF-2E23-B9FB-F0C5-19F6092314A8}"/>
            </ac:picMkLst>
          </pc:picChg>
          <pc:picChg chg="add del mod">
            <ac:chgData name="정태원" userId="b83db6e7-9ffa-471f-b7f6-89d85b45c552" providerId="ADAL" clId="{7074F7B1-0BD3-4EC0-95CD-1A9BCCA199B0}" dt="2024-10-24T03:38:30.321" v="1262" actId="21"/>
            <ac:picMkLst>
              <pc:docMk/>
              <pc:sldMasterMk cId="2587687414" sldId="2147483648"/>
              <pc:sldLayoutMk cId="2566827312" sldId="2147483736"/>
              <ac:picMk id="7" creationId="{0D1E6F4B-3EC5-874E-5811-CBAFDDF932C8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40:29.007" v="1290" actId="21"/>
          <pc:sldLayoutMkLst>
            <pc:docMk/>
            <pc:sldMasterMk cId="2587687414" sldId="2147483648"/>
            <pc:sldLayoutMk cId="3462045311" sldId="2147483737"/>
          </pc:sldLayoutMkLst>
          <pc:spChg chg="add mod ord">
            <ac:chgData name="정태원" userId="b83db6e7-9ffa-471f-b7f6-89d85b45c552" providerId="ADAL" clId="{7074F7B1-0BD3-4EC0-95CD-1A9BCCA199B0}" dt="2024-10-24T03:40:26.258" v="1289" actId="167"/>
            <ac:spMkLst>
              <pc:docMk/>
              <pc:sldMasterMk cId="2587687414" sldId="2147483648"/>
              <pc:sldLayoutMk cId="3462045311" sldId="2147483737"/>
              <ac:spMk id="6" creationId="{92021539-DE45-6636-EFAC-7666F6132172}"/>
            </ac:spMkLst>
          </pc:spChg>
          <pc:picChg chg="add del mod">
            <ac:chgData name="정태원" userId="b83db6e7-9ffa-471f-b7f6-89d85b45c552" providerId="ADAL" clId="{7074F7B1-0BD3-4EC0-95CD-1A9BCCA199B0}" dt="2024-10-24T03:40:29.007" v="1290" actId="21"/>
            <ac:picMkLst>
              <pc:docMk/>
              <pc:sldMasterMk cId="2587687414" sldId="2147483648"/>
              <pc:sldLayoutMk cId="3462045311" sldId="2147483737"/>
              <ac:picMk id="2" creationId="{D4560206-565F-2DE3-C4D7-33DEA1E716F6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41:24.778" v="1306" actId="21"/>
          <pc:sldLayoutMkLst>
            <pc:docMk/>
            <pc:sldMasterMk cId="2587687414" sldId="2147483648"/>
            <pc:sldLayoutMk cId="1664202390" sldId="2147483738"/>
          </pc:sldLayoutMkLst>
          <pc:spChg chg="add mod ord">
            <ac:chgData name="정태원" userId="b83db6e7-9ffa-471f-b7f6-89d85b45c552" providerId="ADAL" clId="{7074F7B1-0BD3-4EC0-95CD-1A9BCCA199B0}" dt="2024-10-24T03:41:22.049" v="1304" actId="167"/>
            <ac:spMkLst>
              <pc:docMk/>
              <pc:sldMasterMk cId="2587687414" sldId="2147483648"/>
              <pc:sldLayoutMk cId="1664202390" sldId="2147483738"/>
              <ac:spMk id="8" creationId="{BBE6E8DB-399F-FEAC-C6B7-6C4C743981A2}"/>
            </ac:spMkLst>
          </pc:spChg>
          <pc:spChg chg="add mod ord">
            <ac:chgData name="정태원" userId="b83db6e7-9ffa-471f-b7f6-89d85b45c552" providerId="ADAL" clId="{7074F7B1-0BD3-4EC0-95CD-1A9BCCA199B0}" dt="2024-10-24T03:41:22.049" v="1304" actId="167"/>
            <ac:spMkLst>
              <pc:docMk/>
              <pc:sldMasterMk cId="2587687414" sldId="2147483648"/>
              <pc:sldLayoutMk cId="1664202390" sldId="2147483738"/>
              <ac:spMk id="9" creationId="{D96BACE8-2173-DFAC-5164-DEAFA2A6F429}"/>
            </ac:spMkLst>
          </pc:spChg>
          <pc:spChg chg="add mod ord">
            <ac:chgData name="정태원" userId="b83db6e7-9ffa-471f-b7f6-89d85b45c552" providerId="ADAL" clId="{7074F7B1-0BD3-4EC0-95CD-1A9BCCA199B0}" dt="2024-10-24T03:41:22.049" v="1304" actId="167"/>
            <ac:spMkLst>
              <pc:docMk/>
              <pc:sldMasterMk cId="2587687414" sldId="2147483648"/>
              <pc:sldLayoutMk cId="1664202390" sldId="2147483738"/>
              <ac:spMk id="10" creationId="{EDFBCAFB-CC5A-F9CF-C329-3B1FF7738501}"/>
            </ac:spMkLst>
          </pc:spChg>
          <pc:picChg chg="add del mod">
            <ac:chgData name="정태원" userId="b83db6e7-9ffa-471f-b7f6-89d85b45c552" providerId="ADAL" clId="{7074F7B1-0BD3-4EC0-95CD-1A9BCCA199B0}" dt="2024-10-24T03:41:24.778" v="1306" actId="21"/>
            <ac:picMkLst>
              <pc:docMk/>
              <pc:sldMasterMk cId="2587687414" sldId="2147483648"/>
              <pc:sldLayoutMk cId="1664202390" sldId="2147483738"/>
              <ac:picMk id="2" creationId="{63938DEA-3050-8719-F65A-D36D56181BE3}"/>
            </ac:picMkLst>
          </pc:picChg>
          <pc:picChg chg="add del mod">
            <ac:chgData name="정태원" userId="b83db6e7-9ffa-471f-b7f6-89d85b45c552" providerId="ADAL" clId="{7074F7B1-0BD3-4EC0-95CD-1A9BCCA199B0}" dt="2024-10-24T03:41:24.778" v="1306" actId="21"/>
            <ac:picMkLst>
              <pc:docMk/>
              <pc:sldMasterMk cId="2587687414" sldId="2147483648"/>
              <pc:sldLayoutMk cId="1664202390" sldId="2147483738"/>
              <ac:picMk id="6" creationId="{EEFF97C8-ED43-E20B-9D53-2C826803243E}"/>
            </ac:picMkLst>
          </pc:picChg>
          <pc:picChg chg="add del mod">
            <ac:chgData name="정태원" userId="b83db6e7-9ffa-471f-b7f6-89d85b45c552" providerId="ADAL" clId="{7074F7B1-0BD3-4EC0-95CD-1A9BCCA199B0}" dt="2024-10-24T03:41:24.778" v="1306" actId="21"/>
            <ac:picMkLst>
              <pc:docMk/>
              <pc:sldMasterMk cId="2587687414" sldId="2147483648"/>
              <pc:sldLayoutMk cId="1664202390" sldId="2147483738"/>
              <ac:picMk id="7" creationId="{BE2E83F7-7DD3-5D5C-AB4F-97732918424C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42:52.538" v="1336" actId="21"/>
          <pc:sldLayoutMkLst>
            <pc:docMk/>
            <pc:sldMasterMk cId="2587687414" sldId="2147483648"/>
            <pc:sldLayoutMk cId="1582567371" sldId="2147483739"/>
          </pc:sldLayoutMkLst>
          <pc:spChg chg="add mod ord">
            <ac:chgData name="정태원" userId="b83db6e7-9ffa-471f-b7f6-89d85b45c552" providerId="ADAL" clId="{7074F7B1-0BD3-4EC0-95CD-1A9BCCA199B0}" dt="2024-10-24T03:42:50.539" v="1334" actId="167"/>
            <ac:spMkLst>
              <pc:docMk/>
              <pc:sldMasterMk cId="2587687414" sldId="2147483648"/>
              <pc:sldLayoutMk cId="1582567371" sldId="2147483739"/>
              <ac:spMk id="9" creationId="{F9E36006-C674-9ACB-BF15-509E4B735FEB}"/>
            </ac:spMkLst>
          </pc:spChg>
          <pc:spChg chg="add mod ord">
            <ac:chgData name="정태원" userId="b83db6e7-9ffa-471f-b7f6-89d85b45c552" providerId="ADAL" clId="{7074F7B1-0BD3-4EC0-95CD-1A9BCCA199B0}" dt="2024-10-24T03:42:50.539" v="1334" actId="167"/>
            <ac:spMkLst>
              <pc:docMk/>
              <pc:sldMasterMk cId="2587687414" sldId="2147483648"/>
              <pc:sldLayoutMk cId="1582567371" sldId="2147483739"/>
              <ac:spMk id="10" creationId="{A138A84A-E2EE-388D-633A-3C462D6546BD}"/>
            </ac:spMkLst>
          </pc:spChg>
          <pc:spChg chg="add mod ord">
            <ac:chgData name="정태원" userId="b83db6e7-9ffa-471f-b7f6-89d85b45c552" providerId="ADAL" clId="{7074F7B1-0BD3-4EC0-95CD-1A9BCCA199B0}" dt="2024-10-24T03:42:50.539" v="1334" actId="167"/>
            <ac:spMkLst>
              <pc:docMk/>
              <pc:sldMasterMk cId="2587687414" sldId="2147483648"/>
              <pc:sldLayoutMk cId="1582567371" sldId="2147483739"/>
              <ac:spMk id="11" creationId="{8862DDD6-97C2-35EF-41D9-360291F78FEA}"/>
            </ac:spMkLst>
          </pc:spChg>
          <pc:spChg chg="add mod ord">
            <ac:chgData name="정태원" userId="b83db6e7-9ffa-471f-b7f6-89d85b45c552" providerId="ADAL" clId="{7074F7B1-0BD3-4EC0-95CD-1A9BCCA199B0}" dt="2024-10-24T03:42:50.539" v="1334" actId="167"/>
            <ac:spMkLst>
              <pc:docMk/>
              <pc:sldMasterMk cId="2587687414" sldId="2147483648"/>
              <pc:sldLayoutMk cId="1582567371" sldId="2147483739"/>
              <ac:spMk id="12" creationId="{5F23E9C1-05E7-FED0-6F5B-6647870469F3}"/>
            </ac:spMkLst>
          </pc:spChg>
          <pc:picChg chg="add del mod">
            <ac:chgData name="정태원" userId="b83db6e7-9ffa-471f-b7f6-89d85b45c552" providerId="ADAL" clId="{7074F7B1-0BD3-4EC0-95CD-1A9BCCA199B0}" dt="2024-10-24T03:42:52.538" v="1336" actId="21"/>
            <ac:picMkLst>
              <pc:docMk/>
              <pc:sldMasterMk cId="2587687414" sldId="2147483648"/>
              <pc:sldLayoutMk cId="1582567371" sldId="2147483739"/>
              <ac:picMk id="2" creationId="{E8FCD0A6-2951-3B9A-5330-2AC265AA69C1}"/>
            </ac:picMkLst>
          </pc:picChg>
          <pc:picChg chg="add del mod">
            <ac:chgData name="정태원" userId="b83db6e7-9ffa-471f-b7f6-89d85b45c552" providerId="ADAL" clId="{7074F7B1-0BD3-4EC0-95CD-1A9BCCA199B0}" dt="2024-10-24T03:42:52.538" v="1336" actId="21"/>
            <ac:picMkLst>
              <pc:docMk/>
              <pc:sldMasterMk cId="2587687414" sldId="2147483648"/>
              <pc:sldLayoutMk cId="1582567371" sldId="2147483739"/>
              <ac:picMk id="6" creationId="{EAC708AC-6F54-9094-7318-534B8E592901}"/>
            </ac:picMkLst>
          </pc:picChg>
          <pc:picChg chg="add del mod">
            <ac:chgData name="정태원" userId="b83db6e7-9ffa-471f-b7f6-89d85b45c552" providerId="ADAL" clId="{7074F7B1-0BD3-4EC0-95CD-1A9BCCA199B0}" dt="2024-10-24T03:42:52.538" v="1336" actId="21"/>
            <ac:picMkLst>
              <pc:docMk/>
              <pc:sldMasterMk cId="2587687414" sldId="2147483648"/>
              <pc:sldLayoutMk cId="1582567371" sldId="2147483739"/>
              <ac:picMk id="7" creationId="{C7186ABF-F3BC-8E0E-4994-5911D24D303C}"/>
            </ac:picMkLst>
          </pc:picChg>
          <pc:picChg chg="add del mod">
            <ac:chgData name="정태원" userId="b83db6e7-9ffa-471f-b7f6-89d85b45c552" providerId="ADAL" clId="{7074F7B1-0BD3-4EC0-95CD-1A9BCCA199B0}" dt="2024-10-24T03:42:52.538" v="1336" actId="21"/>
            <ac:picMkLst>
              <pc:docMk/>
              <pc:sldMasterMk cId="2587687414" sldId="2147483648"/>
              <pc:sldLayoutMk cId="1582567371" sldId="2147483739"/>
              <ac:picMk id="8" creationId="{3E5461EB-0432-CEDE-258C-FAD458C7E201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44:24" v="1380" actId="21"/>
          <pc:sldLayoutMkLst>
            <pc:docMk/>
            <pc:sldMasterMk cId="2587687414" sldId="2147483648"/>
            <pc:sldLayoutMk cId="3978748213" sldId="2147483740"/>
          </pc:sldLayoutMkLst>
          <pc:spChg chg="add mod ord">
            <ac:chgData name="정태원" userId="b83db6e7-9ffa-471f-b7f6-89d85b45c552" providerId="ADAL" clId="{7074F7B1-0BD3-4EC0-95CD-1A9BCCA199B0}" dt="2024-10-24T03:44:20.900" v="1378" actId="167"/>
            <ac:spMkLst>
              <pc:docMk/>
              <pc:sldMasterMk cId="2587687414" sldId="2147483648"/>
              <pc:sldLayoutMk cId="3978748213" sldId="2147483740"/>
              <ac:spMk id="10" creationId="{CA90FF82-9414-DB37-1C89-33C92B2403DA}"/>
            </ac:spMkLst>
          </pc:spChg>
          <pc:spChg chg="add mod ord">
            <ac:chgData name="정태원" userId="b83db6e7-9ffa-471f-b7f6-89d85b45c552" providerId="ADAL" clId="{7074F7B1-0BD3-4EC0-95CD-1A9BCCA199B0}" dt="2024-10-24T03:44:20.900" v="1378" actId="167"/>
            <ac:spMkLst>
              <pc:docMk/>
              <pc:sldMasterMk cId="2587687414" sldId="2147483648"/>
              <pc:sldLayoutMk cId="3978748213" sldId="2147483740"/>
              <ac:spMk id="11" creationId="{56648C7E-E9D3-C987-9C4A-C8DD6D3A014E}"/>
            </ac:spMkLst>
          </pc:spChg>
          <pc:spChg chg="add mod ord">
            <ac:chgData name="정태원" userId="b83db6e7-9ffa-471f-b7f6-89d85b45c552" providerId="ADAL" clId="{7074F7B1-0BD3-4EC0-95CD-1A9BCCA199B0}" dt="2024-10-24T03:44:20.900" v="1378" actId="167"/>
            <ac:spMkLst>
              <pc:docMk/>
              <pc:sldMasterMk cId="2587687414" sldId="2147483648"/>
              <pc:sldLayoutMk cId="3978748213" sldId="2147483740"/>
              <ac:spMk id="12" creationId="{092CE705-B487-39CF-9E29-7E4EF310881A}"/>
            </ac:spMkLst>
          </pc:spChg>
          <pc:spChg chg="add mod ord">
            <ac:chgData name="정태원" userId="b83db6e7-9ffa-471f-b7f6-89d85b45c552" providerId="ADAL" clId="{7074F7B1-0BD3-4EC0-95CD-1A9BCCA199B0}" dt="2024-10-24T03:44:20.900" v="1378" actId="167"/>
            <ac:spMkLst>
              <pc:docMk/>
              <pc:sldMasterMk cId="2587687414" sldId="2147483648"/>
              <pc:sldLayoutMk cId="3978748213" sldId="2147483740"/>
              <ac:spMk id="13" creationId="{231D4A3A-B13D-73FB-95D1-3440CC21D89E}"/>
            </ac:spMkLst>
          </pc:spChg>
          <pc:spChg chg="add mod ord">
            <ac:chgData name="정태원" userId="b83db6e7-9ffa-471f-b7f6-89d85b45c552" providerId="ADAL" clId="{7074F7B1-0BD3-4EC0-95CD-1A9BCCA199B0}" dt="2024-10-24T03:44:20.900" v="1378" actId="167"/>
            <ac:spMkLst>
              <pc:docMk/>
              <pc:sldMasterMk cId="2587687414" sldId="2147483648"/>
              <pc:sldLayoutMk cId="3978748213" sldId="2147483740"/>
              <ac:spMk id="14" creationId="{A68B18E5-8804-1A5E-DFCD-821089041C3F}"/>
            </ac:spMkLst>
          </pc:spChg>
          <pc:picChg chg="add del mod">
            <ac:chgData name="정태원" userId="b83db6e7-9ffa-471f-b7f6-89d85b45c552" providerId="ADAL" clId="{7074F7B1-0BD3-4EC0-95CD-1A9BCCA199B0}" dt="2024-10-24T03:44:24" v="1380" actId="21"/>
            <ac:picMkLst>
              <pc:docMk/>
              <pc:sldMasterMk cId="2587687414" sldId="2147483648"/>
              <pc:sldLayoutMk cId="3978748213" sldId="2147483740"/>
              <ac:picMk id="2" creationId="{F0D2149B-2428-8EBE-C308-A11BEA3F81E0}"/>
            </ac:picMkLst>
          </pc:picChg>
          <pc:picChg chg="add del mod">
            <ac:chgData name="정태원" userId="b83db6e7-9ffa-471f-b7f6-89d85b45c552" providerId="ADAL" clId="{7074F7B1-0BD3-4EC0-95CD-1A9BCCA199B0}" dt="2024-10-24T03:44:24" v="1380" actId="21"/>
            <ac:picMkLst>
              <pc:docMk/>
              <pc:sldMasterMk cId="2587687414" sldId="2147483648"/>
              <pc:sldLayoutMk cId="3978748213" sldId="2147483740"/>
              <ac:picMk id="6" creationId="{28782470-9601-5DD7-2A50-C1B1D7F7B356}"/>
            </ac:picMkLst>
          </pc:picChg>
          <pc:picChg chg="add del mod">
            <ac:chgData name="정태원" userId="b83db6e7-9ffa-471f-b7f6-89d85b45c552" providerId="ADAL" clId="{7074F7B1-0BD3-4EC0-95CD-1A9BCCA199B0}" dt="2024-10-24T03:44:24" v="1380" actId="21"/>
            <ac:picMkLst>
              <pc:docMk/>
              <pc:sldMasterMk cId="2587687414" sldId="2147483648"/>
              <pc:sldLayoutMk cId="3978748213" sldId="2147483740"/>
              <ac:picMk id="7" creationId="{C29E16E1-5BC5-4998-0EAF-EDC84D4DD331}"/>
            </ac:picMkLst>
          </pc:picChg>
          <pc:picChg chg="add del mod">
            <ac:chgData name="정태원" userId="b83db6e7-9ffa-471f-b7f6-89d85b45c552" providerId="ADAL" clId="{7074F7B1-0BD3-4EC0-95CD-1A9BCCA199B0}" dt="2024-10-24T03:44:24" v="1380" actId="21"/>
            <ac:picMkLst>
              <pc:docMk/>
              <pc:sldMasterMk cId="2587687414" sldId="2147483648"/>
              <pc:sldLayoutMk cId="3978748213" sldId="2147483740"/>
              <ac:picMk id="8" creationId="{4C5390B5-2E75-DCE2-0485-AEEA0FA5D43C}"/>
            </ac:picMkLst>
          </pc:picChg>
          <pc:picChg chg="add del mod">
            <ac:chgData name="정태원" userId="b83db6e7-9ffa-471f-b7f6-89d85b45c552" providerId="ADAL" clId="{7074F7B1-0BD3-4EC0-95CD-1A9BCCA199B0}" dt="2024-10-24T03:44:24" v="1380" actId="21"/>
            <ac:picMkLst>
              <pc:docMk/>
              <pc:sldMasterMk cId="2587687414" sldId="2147483648"/>
              <pc:sldLayoutMk cId="3978748213" sldId="2147483740"/>
              <ac:picMk id="9" creationId="{618489EC-A520-3E4D-A4D3-9C82DC59F431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3:45:16.474" v="1397"/>
          <pc:sldLayoutMkLst>
            <pc:docMk/>
            <pc:sldMasterMk cId="2587687414" sldId="2147483648"/>
            <pc:sldLayoutMk cId="3657968678" sldId="2147483741"/>
          </pc:sldLayoutMkLst>
          <pc:spChg chg="add del">
            <ac:chgData name="정태원" userId="b83db6e7-9ffa-471f-b7f6-89d85b45c552" providerId="ADAL" clId="{7074F7B1-0BD3-4EC0-95CD-1A9BCCA199B0}" dt="2024-10-24T03:45:14.573" v="1395" actId="11529"/>
            <ac:spMkLst>
              <pc:docMk/>
              <pc:sldMasterMk cId="2587687414" sldId="2147483648"/>
              <pc:sldLayoutMk cId="3657968678" sldId="2147483741"/>
              <ac:spMk id="6" creationId="{21BC6057-865E-2937-804E-0BD2039DB9F9}"/>
            </ac:spMkLst>
          </pc:spChg>
          <pc:spChg chg="add del mod ord">
            <ac:chgData name="정태원" userId="b83db6e7-9ffa-471f-b7f6-89d85b45c552" providerId="ADAL" clId="{7074F7B1-0BD3-4EC0-95CD-1A9BCCA199B0}" dt="2024-10-24T03:45:16.474" v="1397"/>
            <ac:spMkLst>
              <pc:docMk/>
              <pc:sldMasterMk cId="2587687414" sldId="2147483648"/>
              <pc:sldLayoutMk cId="3657968678" sldId="2147483741"/>
              <ac:spMk id="7" creationId="{18A5A88F-ABAD-7D0B-C6FB-F107708C5944}"/>
            </ac:spMkLst>
          </pc:spChg>
          <pc:spChg chg="mod">
            <ac:chgData name="정태원" userId="b83db6e7-9ffa-471f-b7f6-89d85b45c552" providerId="ADAL" clId="{7074F7B1-0BD3-4EC0-95CD-1A9BCCA199B0}" dt="2024-10-24T03:45:16.474" v="1397"/>
            <ac:spMkLst>
              <pc:docMk/>
              <pc:sldMasterMk cId="2587687414" sldId="2147483648"/>
              <pc:sldLayoutMk cId="3657968678" sldId="2147483741"/>
              <ac:spMk id="8" creationId="{72A7BFE2-3D42-DEEC-2985-570F11FBF076}"/>
            </ac:spMkLst>
          </pc:spChg>
          <pc:picChg chg="add del mod">
            <ac:chgData name="정태원" userId="b83db6e7-9ffa-471f-b7f6-89d85b45c552" providerId="ADAL" clId="{7074F7B1-0BD3-4EC0-95CD-1A9BCCA199B0}" dt="2024-10-24T03:45:16.474" v="1397"/>
            <ac:picMkLst>
              <pc:docMk/>
              <pc:sldMasterMk cId="2587687414" sldId="2147483648"/>
              <pc:sldLayoutMk cId="3657968678" sldId="2147483741"/>
              <ac:picMk id="2" creationId="{9EAE7304-37DA-2B58-9082-A3D321A3AE0D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4:45:02.053" v="1414" actId="478"/>
          <pc:sldLayoutMkLst>
            <pc:docMk/>
            <pc:sldMasterMk cId="2587687414" sldId="2147483648"/>
            <pc:sldLayoutMk cId="3756784906" sldId="2147483742"/>
          </pc:sldLayoutMkLst>
          <pc:spChg chg="add mod ord">
            <ac:chgData name="정태원" userId="b83db6e7-9ffa-471f-b7f6-89d85b45c552" providerId="ADAL" clId="{7074F7B1-0BD3-4EC0-95CD-1A9BCCA199B0}" dt="2024-10-24T04:45:00.489" v="1413" actId="167"/>
            <ac:spMkLst>
              <pc:docMk/>
              <pc:sldMasterMk cId="2587687414" sldId="2147483648"/>
              <pc:sldLayoutMk cId="3756784906" sldId="2147483742"/>
              <ac:spMk id="6" creationId="{4B2D699A-2888-E711-4F86-291F3AC4D320}"/>
            </ac:spMkLst>
          </pc:spChg>
          <pc:picChg chg="add del mod">
            <ac:chgData name="정태원" userId="b83db6e7-9ffa-471f-b7f6-89d85b45c552" providerId="ADAL" clId="{7074F7B1-0BD3-4EC0-95CD-1A9BCCA199B0}" dt="2024-10-24T04:45:02.053" v="1414" actId="478"/>
            <ac:picMkLst>
              <pc:docMk/>
              <pc:sldMasterMk cId="2587687414" sldId="2147483648"/>
              <pc:sldLayoutMk cId="3756784906" sldId="2147483742"/>
              <ac:picMk id="2" creationId="{194AF35D-41E4-ECA2-ADE9-5369683D7777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4:46:01.779" v="1435" actId="21"/>
          <pc:sldLayoutMkLst>
            <pc:docMk/>
            <pc:sldMasterMk cId="2587687414" sldId="2147483648"/>
            <pc:sldLayoutMk cId="1722043156" sldId="2147483743"/>
          </pc:sldLayoutMkLst>
          <pc:spChg chg="add mod ord">
            <ac:chgData name="정태원" userId="b83db6e7-9ffa-471f-b7f6-89d85b45c552" providerId="ADAL" clId="{7074F7B1-0BD3-4EC0-95CD-1A9BCCA199B0}" dt="2024-10-24T04:46:00.857" v="1434" actId="167"/>
            <ac:spMkLst>
              <pc:docMk/>
              <pc:sldMasterMk cId="2587687414" sldId="2147483648"/>
              <pc:sldLayoutMk cId="1722043156" sldId="2147483743"/>
              <ac:spMk id="6" creationId="{2B01EE00-3A02-E28B-172A-D5668DC3F4CA}"/>
            </ac:spMkLst>
          </pc:spChg>
          <pc:picChg chg="add del mod">
            <ac:chgData name="정태원" userId="b83db6e7-9ffa-471f-b7f6-89d85b45c552" providerId="ADAL" clId="{7074F7B1-0BD3-4EC0-95CD-1A9BCCA199B0}" dt="2024-10-24T04:46:01.779" v="1435" actId="21"/>
            <ac:picMkLst>
              <pc:docMk/>
              <pc:sldMasterMk cId="2587687414" sldId="2147483648"/>
              <pc:sldLayoutMk cId="1722043156" sldId="2147483743"/>
              <ac:picMk id="2" creationId="{E7D2518B-60C8-A624-7A6F-E83FA93979FA}"/>
            </ac:picMkLst>
          </pc:picChg>
        </pc:sldLayoutChg>
        <pc:sldLayoutChg chg="add del mod modTransition">
          <pc:chgData name="정태원" userId="b83db6e7-9ffa-471f-b7f6-89d85b45c552" providerId="ADAL" clId="{7074F7B1-0BD3-4EC0-95CD-1A9BCCA199B0}" dt="2024-10-24T03:42:24.787" v="1321" actId="2890"/>
          <pc:sldLayoutMkLst>
            <pc:docMk/>
            <pc:sldMasterMk cId="2587687414" sldId="2147483830"/>
            <pc:sldLayoutMk cId="655755095" sldId="2147483744"/>
          </pc:sldLayoutMkLst>
        </pc:sldLayoutChg>
        <pc:sldLayoutChg chg="addSp delSp modSp add mod modTransition">
          <pc:chgData name="정태원" userId="b83db6e7-9ffa-471f-b7f6-89d85b45c552" providerId="ADAL" clId="{7074F7B1-0BD3-4EC0-95CD-1A9BCCA199B0}" dt="2024-10-24T05:10:30.264" v="1477" actId="14100"/>
          <pc:sldLayoutMkLst>
            <pc:docMk/>
            <pc:sldMasterMk cId="2587687414" sldId="2147483648"/>
            <pc:sldLayoutMk cId="2369426907" sldId="2147483744"/>
          </pc:sldLayoutMkLst>
          <pc:spChg chg="add del mod ord">
            <ac:chgData name="정태원" userId="b83db6e7-9ffa-471f-b7f6-89d85b45c552" providerId="ADAL" clId="{7074F7B1-0BD3-4EC0-95CD-1A9BCCA199B0}" dt="2024-10-24T05:09:19.596" v="1463"/>
            <ac:spMkLst>
              <pc:docMk/>
              <pc:sldMasterMk cId="2587687414" sldId="2147483648"/>
              <pc:sldLayoutMk cId="2369426907" sldId="2147483744"/>
              <ac:spMk id="2" creationId="{9FAABBFD-60E3-4902-C836-DC019126E9FB}"/>
            </ac:spMkLst>
          </pc:spChg>
          <pc:spChg chg="mod">
            <ac:chgData name="정태원" userId="b83db6e7-9ffa-471f-b7f6-89d85b45c552" providerId="ADAL" clId="{7074F7B1-0BD3-4EC0-95CD-1A9BCCA199B0}" dt="2024-10-24T05:09:19.596" v="1463"/>
            <ac:spMkLst>
              <pc:docMk/>
              <pc:sldMasterMk cId="2587687414" sldId="2147483648"/>
              <pc:sldLayoutMk cId="2369426907" sldId="2147483744"/>
              <ac:spMk id="6" creationId="{2ABCAE60-549D-5F1A-4B72-63A0C2E5E590}"/>
            </ac:spMkLst>
          </pc:spChg>
          <pc:spChg chg="add mod">
            <ac:chgData name="정태원" userId="b83db6e7-9ffa-471f-b7f6-89d85b45c552" providerId="ADAL" clId="{7074F7B1-0BD3-4EC0-95CD-1A9BCCA199B0}" dt="2024-10-24T05:10:30.264" v="1477" actId="14100"/>
            <ac:spMkLst>
              <pc:docMk/>
              <pc:sldMasterMk cId="2587687414" sldId="2147483648"/>
              <pc:sldLayoutMk cId="2369426907" sldId="2147483744"/>
              <ac:spMk id="7" creationId="{AD24093C-6AF7-AE58-BC4B-57A1B44345E7}"/>
            </ac:spMkLst>
          </pc:spChg>
          <pc:picChg chg="add del mod">
            <ac:chgData name="정태원" userId="b83db6e7-9ffa-471f-b7f6-89d85b45c552" providerId="ADAL" clId="{7074F7B1-0BD3-4EC0-95CD-1A9BCCA199B0}" dt="2024-10-24T05:09:45.487" v="1468" actId="478"/>
            <ac:picMkLst>
              <pc:docMk/>
              <pc:sldMasterMk cId="2587687414" sldId="2147483648"/>
              <pc:sldLayoutMk cId="2369426907" sldId="2147483744"/>
              <ac:picMk id="18" creationId="{29487DDF-192A-3BB8-5259-BB26A6F2774A}"/>
            </ac:picMkLst>
          </pc:picChg>
          <pc:picChg chg="add del mod">
            <ac:chgData name="정태원" userId="b83db6e7-9ffa-471f-b7f6-89d85b45c552" providerId="ADAL" clId="{7074F7B1-0BD3-4EC0-95CD-1A9BCCA199B0}" dt="2024-10-24T05:09:19.596" v="1463"/>
            <ac:picMkLst>
              <pc:docMk/>
              <pc:sldMasterMk cId="2587687414" sldId="2147483648"/>
              <pc:sldLayoutMk cId="2369426907" sldId="2147483744"/>
              <ac:picMk id="19" creationId="{9973B7DA-6C22-D46E-4455-38DE01FDD207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11:39.609" v="1505"/>
          <pc:sldLayoutMkLst>
            <pc:docMk/>
            <pc:sldMasterMk cId="2587687414" sldId="2147483648"/>
            <pc:sldLayoutMk cId="2625319217" sldId="2147483745"/>
          </pc:sldLayoutMkLst>
          <pc:spChg chg="add del mod ord">
            <ac:chgData name="정태원" userId="b83db6e7-9ffa-471f-b7f6-89d85b45c552" providerId="ADAL" clId="{7074F7B1-0BD3-4EC0-95CD-1A9BCCA199B0}" dt="2024-10-24T05:11:39.609" v="1505"/>
            <ac:spMkLst>
              <pc:docMk/>
              <pc:sldMasterMk cId="2587687414" sldId="2147483648"/>
              <pc:sldLayoutMk cId="2625319217" sldId="2147483745"/>
              <ac:spMk id="2" creationId="{6F628805-EA56-B702-801C-E1388A316BCD}"/>
            </ac:spMkLst>
          </pc:spChg>
          <pc:spChg chg="mod">
            <ac:chgData name="정태원" userId="b83db6e7-9ffa-471f-b7f6-89d85b45c552" providerId="ADAL" clId="{7074F7B1-0BD3-4EC0-95CD-1A9BCCA199B0}" dt="2024-10-24T05:11:30.278" v="1500"/>
            <ac:spMkLst>
              <pc:docMk/>
              <pc:sldMasterMk cId="2587687414" sldId="2147483648"/>
              <pc:sldLayoutMk cId="2625319217" sldId="2147483745"/>
              <ac:spMk id="6" creationId="{0DBBE8EF-3120-CC69-38FD-567A05AE4AAC}"/>
            </ac:spMkLst>
          </pc:spChg>
          <pc:spChg chg="mod">
            <ac:chgData name="정태원" userId="b83db6e7-9ffa-471f-b7f6-89d85b45c552" providerId="ADAL" clId="{7074F7B1-0BD3-4EC0-95CD-1A9BCCA199B0}" dt="2024-10-24T05:11:39.609" v="1505"/>
            <ac:spMkLst>
              <pc:docMk/>
              <pc:sldMasterMk cId="2587687414" sldId="2147483648"/>
              <pc:sldLayoutMk cId="2625319217" sldId="2147483745"/>
              <ac:spMk id="7" creationId="{B04EB289-B97F-F7BD-56F9-777DE7C675E7}"/>
            </ac:spMkLst>
          </pc:spChg>
          <pc:picChg chg="add del mod modCrop">
            <ac:chgData name="정태원" userId="b83db6e7-9ffa-471f-b7f6-89d85b45c552" providerId="ADAL" clId="{7074F7B1-0BD3-4EC0-95CD-1A9BCCA199B0}" dt="2024-10-24T05:11:39.609" v="1505"/>
            <ac:picMkLst>
              <pc:docMk/>
              <pc:sldMasterMk cId="2587687414" sldId="2147483648"/>
              <pc:sldLayoutMk cId="2625319217" sldId="2147483745"/>
              <ac:picMk id="55" creationId="{205B2EC8-C6DA-5713-473E-2A0470A01620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12:31.153" v="1517" actId="21"/>
          <pc:sldLayoutMkLst>
            <pc:docMk/>
            <pc:sldMasterMk cId="2587687414" sldId="2147483648"/>
            <pc:sldLayoutMk cId="1435768290" sldId="2147483746"/>
          </pc:sldLayoutMkLst>
          <pc:spChg chg="add mod ord">
            <ac:chgData name="정태원" userId="b83db6e7-9ffa-471f-b7f6-89d85b45c552" providerId="ADAL" clId="{7074F7B1-0BD3-4EC0-95CD-1A9BCCA199B0}" dt="2024-10-24T05:12:30.253" v="1516" actId="167"/>
            <ac:spMkLst>
              <pc:docMk/>
              <pc:sldMasterMk cId="2587687414" sldId="2147483648"/>
              <pc:sldLayoutMk cId="1435768290" sldId="2147483746"/>
              <ac:spMk id="6" creationId="{BCEFFE0B-7034-9DFC-E7BC-457224912004}"/>
            </ac:spMkLst>
          </pc:spChg>
          <pc:picChg chg="add del mod">
            <ac:chgData name="정태원" userId="b83db6e7-9ffa-471f-b7f6-89d85b45c552" providerId="ADAL" clId="{7074F7B1-0BD3-4EC0-95CD-1A9BCCA199B0}" dt="2024-10-24T05:12:31.153" v="1517" actId="21"/>
            <ac:picMkLst>
              <pc:docMk/>
              <pc:sldMasterMk cId="2587687414" sldId="2147483648"/>
              <pc:sldLayoutMk cId="1435768290" sldId="2147483746"/>
              <ac:picMk id="2" creationId="{DDF380B7-D520-D669-DB14-BFDE79C92EC4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13:16.660" v="1537" actId="21"/>
          <pc:sldLayoutMkLst>
            <pc:docMk/>
            <pc:sldMasterMk cId="2587687414" sldId="2147483648"/>
            <pc:sldLayoutMk cId="1908668133" sldId="2147483747"/>
          </pc:sldLayoutMkLst>
          <pc:spChg chg="add mod ord">
            <ac:chgData name="정태원" userId="b83db6e7-9ffa-471f-b7f6-89d85b45c552" providerId="ADAL" clId="{7074F7B1-0BD3-4EC0-95CD-1A9BCCA199B0}" dt="2024-10-24T05:13:15.394" v="1536" actId="167"/>
            <ac:spMkLst>
              <pc:docMk/>
              <pc:sldMasterMk cId="2587687414" sldId="2147483648"/>
              <pc:sldLayoutMk cId="1908668133" sldId="2147483747"/>
              <ac:spMk id="2" creationId="{A1E9D978-8D20-4ABB-EB23-C80A78720A5E}"/>
            </ac:spMkLst>
          </pc:spChg>
          <pc:picChg chg="add del mod">
            <ac:chgData name="정태원" userId="b83db6e7-9ffa-471f-b7f6-89d85b45c552" providerId="ADAL" clId="{7074F7B1-0BD3-4EC0-95CD-1A9BCCA199B0}" dt="2024-10-24T05:13:16.660" v="1537" actId="21"/>
            <ac:picMkLst>
              <pc:docMk/>
              <pc:sldMasterMk cId="2587687414" sldId="2147483648"/>
              <pc:sldLayoutMk cId="1908668133" sldId="2147483747"/>
              <ac:picMk id="10" creationId="{D91DA037-3930-CB85-396F-ED30F774E3CF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14:34.705" v="1561" actId="14100"/>
          <pc:sldLayoutMkLst>
            <pc:docMk/>
            <pc:sldMasterMk cId="2587687414" sldId="2147483648"/>
            <pc:sldLayoutMk cId="1234439673" sldId="2147483748"/>
          </pc:sldLayoutMkLst>
          <pc:spChg chg="add del">
            <ac:chgData name="정태원" userId="b83db6e7-9ffa-471f-b7f6-89d85b45c552" providerId="ADAL" clId="{7074F7B1-0BD3-4EC0-95CD-1A9BCCA199B0}" dt="2024-10-24T05:14:00.661" v="1551" actId="11529"/>
            <ac:spMkLst>
              <pc:docMk/>
              <pc:sldMasterMk cId="2587687414" sldId="2147483648"/>
              <pc:sldLayoutMk cId="1234439673" sldId="2147483748"/>
              <ac:spMk id="6" creationId="{49CEF49B-8512-A09D-368E-BA060FD2CE7E}"/>
            </ac:spMkLst>
          </pc:spChg>
          <pc:spChg chg="add del mod ord">
            <ac:chgData name="정태원" userId="b83db6e7-9ffa-471f-b7f6-89d85b45c552" providerId="ADAL" clId="{7074F7B1-0BD3-4EC0-95CD-1A9BCCA199B0}" dt="2024-10-24T05:14:02.675" v="1553"/>
            <ac:spMkLst>
              <pc:docMk/>
              <pc:sldMasterMk cId="2587687414" sldId="2147483648"/>
              <pc:sldLayoutMk cId="1234439673" sldId="2147483748"/>
              <ac:spMk id="7" creationId="{7C07C68A-62EE-186A-9B84-17EA3FE240F1}"/>
            </ac:spMkLst>
          </pc:spChg>
          <pc:spChg chg="mod">
            <ac:chgData name="정태원" userId="b83db6e7-9ffa-471f-b7f6-89d85b45c552" providerId="ADAL" clId="{7074F7B1-0BD3-4EC0-95CD-1A9BCCA199B0}" dt="2024-10-24T05:14:34.705" v="1561" actId="14100"/>
            <ac:spMkLst>
              <pc:docMk/>
              <pc:sldMasterMk cId="2587687414" sldId="2147483648"/>
              <pc:sldLayoutMk cId="1234439673" sldId="2147483748"/>
              <ac:spMk id="8" creationId="{705EEE88-2DFF-AE43-6D74-308EC3E60061}"/>
            </ac:spMkLst>
          </pc:spChg>
          <pc:picChg chg="add del mod">
            <ac:chgData name="정태원" userId="b83db6e7-9ffa-471f-b7f6-89d85b45c552" providerId="ADAL" clId="{7074F7B1-0BD3-4EC0-95CD-1A9BCCA199B0}" dt="2024-10-24T05:14:02.675" v="1553"/>
            <ac:picMkLst>
              <pc:docMk/>
              <pc:sldMasterMk cId="2587687414" sldId="2147483648"/>
              <pc:sldLayoutMk cId="1234439673" sldId="2147483748"/>
              <ac:picMk id="2" creationId="{D6CBB2DE-FF8B-928B-B0BD-FBDD6AB390D1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15:28.629" v="1581" actId="21"/>
          <pc:sldLayoutMkLst>
            <pc:docMk/>
            <pc:sldMasterMk cId="2587687414" sldId="2147483648"/>
            <pc:sldLayoutMk cId="1409495684" sldId="2147483749"/>
          </pc:sldLayoutMkLst>
          <pc:spChg chg="add mod ord">
            <ac:chgData name="정태원" userId="b83db6e7-9ffa-471f-b7f6-89d85b45c552" providerId="ADAL" clId="{7074F7B1-0BD3-4EC0-95CD-1A9BCCA199B0}" dt="2024-10-24T05:15:27.572" v="1580" actId="167"/>
            <ac:spMkLst>
              <pc:docMk/>
              <pc:sldMasterMk cId="2587687414" sldId="2147483648"/>
              <pc:sldLayoutMk cId="1409495684" sldId="2147483749"/>
              <ac:spMk id="6" creationId="{F2342CCD-B9CF-7AED-1157-A72C65D9B0F3}"/>
            </ac:spMkLst>
          </pc:spChg>
          <pc:picChg chg="add del mod">
            <ac:chgData name="정태원" userId="b83db6e7-9ffa-471f-b7f6-89d85b45c552" providerId="ADAL" clId="{7074F7B1-0BD3-4EC0-95CD-1A9BCCA199B0}" dt="2024-10-24T05:15:28.629" v="1581" actId="21"/>
            <ac:picMkLst>
              <pc:docMk/>
              <pc:sldMasterMk cId="2587687414" sldId="2147483648"/>
              <pc:sldLayoutMk cId="1409495684" sldId="2147483749"/>
              <ac:picMk id="2" creationId="{DA9E9045-0532-E8F7-196D-9FF2344AAA81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16:08.487" v="1591"/>
          <pc:sldLayoutMkLst>
            <pc:docMk/>
            <pc:sldMasterMk cId="2587687414" sldId="2147483648"/>
            <pc:sldLayoutMk cId="3167784515" sldId="2147483750"/>
          </pc:sldLayoutMkLst>
          <pc:spChg chg="add del">
            <ac:chgData name="정태원" userId="b83db6e7-9ffa-471f-b7f6-89d85b45c552" providerId="ADAL" clId="{7074F7B1-0BD3-4EC0-95CD-1A9BCCA199B0}" dt="2024-10-24T05:16:05.729" v="1589" actId="11529"/>
            <ac:spMkLst>
              <pc:docMk/>
              <pc:sldMasterMk cId="2587687414" sldId="2147483648"/>
              <pc:sldLayoutMk cId="3167784515" sldId="2147483750"/>
              <ac:spMk id="6" creationId="{D3684435-F3E2-E37B-9E8B-E02A325EAA23}"/>
            </ac:spMkLst>
          </pc:spChg>
          <pc:spChg chg="add del mod ord">
            <ac:chgData name="정태원" userId="b83db6e7-9ffa-471f-b7f6-89d85b45c552" providerId="ADAL" clId="{7074F7B1-0BD3-4EC0-95CD-1A9BCCA199B0}" dt="2024-10-24T05:16:08.487" v="1591"/>
            <ac:spMkLst>
              <pc:docMk/>
              <pc:sldMasterMk cId="2587687414" sldId="2147483648"/>
              <pc:sldLayoutMk cId="3167784515" sldId="2147483750"/>
              <ac:spMk id="7" creationId="{D17019EF-56FA-3B59-2F8F-AEEF0E564E71}"/>
            </ac:spMkLst>
          </pc:spChg>
          <pc:spChg chg="mod">
            <ac:chgData name="정태원" userId="b83db6e7-9ffa-471f-b7f6-89d85b45c552" providerId="ADAL" clId="{7074F7B1-0BD3-4EC0-95CD-1A9BCCA199B0}" dt="2024-10-24T05:16:08.487" v="1591"/>
            <ac:spMkLst>
              <pc:docMk/>
              <pc:sldMasterMk cId="2587687414" sldId="2147483648"/>
              <pc:sldLayoutMk cId="3167784515" sldId="2147483750"/>
              <ac:spMk id="8" creationId="{FDB21C62-D61D-A190-56D4-13860276F411}"/>
            </ac:spMkLst>
          </pc:spChg>
          <pc:picChg chg="add del mod">
            <ac:chgData name="정태원" userId="b83db6e7-9ffa-471f-b7f6-89d85b45c552" providerId="ADAL" clId="{7074F7B1-0BD3-4EC0-95CD-1A9BCCA199B0}" dt="2024-10-24T05:16:08.487" v="1591"/>
            <ac:picMkLst>
              <pc:docMk/>
              <pc:sldMasterMk cId="2587687414" sldId="2147483648"/>
              <pc:sldLayoutMk cId="3167784515" sldId="2147483750"/>
              <ac:picMk id="2" creationId="{7CCE7E95-C2C6-6A02-F6E7-67ADA124C3A6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17:07.545" v="1607" actId="21"/>
          <pc:sldLayoutMkLst>
            <pc:docMk/>
            <pc:sldMasterMk cId="2587687414" sldId="2147483648"/>
            <pc:sldLayoutMk cId="15265475" sldId="2147483751"/>
          </pc:sldLayoutMkLst>
          <pc:spChg chg="add mod ord">
            <ac:chgData name="정태원" userId="b83db6e7-9ffa-471f-b7f6-89d85b45c552" providerId="ADAL" clId="{7074F7B1-0BD3-4EC0-95CD-1A9BCCA199B0}" dt="2024-10-24T05:17:06.573" v="1606" actId="167"/>
            <ac:spMkLst>
              <pc:docMk/>
              <pc:sldMasterMk cId="2587687414" sldId="2147483648"/>
              <pc:sldLayoutMk cId="15265475" sldId="2147483751"/>
              <ac:spMk id="6" creationId="{0F53163C-E9DE-BA2D-9202-A95B9ACAF21A}"/>
            </ac:spMkLst>
          </pc:spChg>
          <pc:picChg chg="add del mod">
            <ac:chgData name="정태원" userId="b83db6e7-9ffa-471f-b7f6-89d85b45c552" providerId="ADAL" clId="{7074F7B1-0BD3-4EC0-95CD-1A9BCCA199B0}" dt="2024-10-24T05:17:07.545" v="1607" actId="21"/>
            <ac:picMkLst>
              <pc:docMk/>
              <pc:sldMasterMk cId="2587687414" sldId="2147483648"/>
              <pc:sldLayoutMk cId="15265475" sldId="2147483751"/>
              <ac:picMk id="2" creationId="{EE0F8ACE-3E67-A56A-2DFE-DF4ACDE56110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24:52.877" v="1644"/>
          <pc:sldLayoutMkLst>
            <pc:docMk/>
            <pc:sldMasterMk cId="2587687414" sldId="2147483648"/>
            <pc:sldLayoutMk cId="568924830" sldId="2147483752"/>
          </pc:sldLayoutMkLst>
          <pc:spChg chg="add del">
            <ac:chgData name="정태원" userId="b83db6e7-9ffa-471f-b7f6-89d85b45c552" providerId="ADAL" clId="{7074F7B1-0BD3-4EC0-95CD-1A9BCCA199B0}" dt="2024-10-24T05:24:50.865" v="1642" actId="11529"/>
            <ac:spMkLst>
              <pc:docMk/>
              <pc:sldMasterMk cId="2587687414" sldId="2147483648"/>
              <pc:sldLayoutMk cId="568924830" sldId="2147483752"/>
              <ac:spMk id="9" creationId="{14645413-2935-A2F3-73F6-F92F87052794}"/>
            </ac:spMkLst>
          </pc:spChg>
          <pc:spChg chg="add del mod ord">
            <ac:chgData name="정태원" userId="b83db6e7-9ffa-471f-b7f6-89d85b45c552" providerId="ADAL" clId="{7074F7B1-0BD3-4EC0-95CD-1A9BCCA199B0}" dt="2024-10-24T05:24:52.877" v="1644"/>
            <ac:spMkLst>
              <pc:docMk/>
              <pc:sldMasterMk cId="2587687414" sldId="2147483648"/>
              <pc:sldLayoutMk cId="568924830" sldId="2147483752"/>
              <ac:spMk id="10" creationId="{AEC46EFD-9199-ECCD-6AD9-3DB2ECDF2A68}"/>
            </ac:spMkLst>
          </pc:spChg>
          <pc:spChg chg="mod">
            <ac:chgData name="정태원" userId="b83db6e7-9ffa-471f-b7f6-89d85b45c552" providerId="ADAL" clId="{7074F7B1-0BD3-4EC0-95CD-1A9BCCA199B0}" dt="2024-10-24T05:24:52.877" v="1644"/>
            <ac:spMkLst>
              <pc:docMk/>
              <pc:sldMasterMk cId="2587687414" sldId="2147483648"/>
              <pc:sldLayoutMk cId="568924830" sldId="2147483752"/>
              <ac:spMk id="11" creationId="{0B0BBD14-3854-C8FD-9A59-91D2EEA9ED1A}"/>
            </ac:spMkLst>
          </pc:spChg>
          <pc:picChg chg="add del">
            <ac:chgData name="정태원" userId="b83db6e7-9ffa-471f-b7f6-89d85b45c552" providerId="ADAL" clId="{7074F7B1-0BD3-4EC0-95CD-1A9BCCA199B0}" dt="2024-10-24T05:24:27.478" v="1638" actId="22"/>
            <ac:picMkLst>
              <pc:docMk/>
              <pc:sldMasterMk cId="2587687414" sldId="2147483648"/>
              <pc:sldLayoutMk cId="568924830" sldId="2147483752"/>
              <ac:picMk id="6" creationId="{CE50E0E5-CAC8-C918-BC2B-6B4121BC6F49}"/>
            </ac:picMkLst>
          </pc:picChg>
          <pc:picChg chg="add del mod">
            <ac:chgData name="정태원" userId="b83db6e7-9ffa-471f-b7f6-89d85b45c552" providerId="ADAL" clId="{7074F7B1-0BD3-4EC0-95CD-1A9BCCA199B0}" dt="2024-10-24T05:24:38.435" v="1640" actId="478"/>
            <ac:picMkLst>
              <pc:docMk/>
              <pc:sldMasterMk cId="2587687414" sldId="2147483648"/>
              <pc:sldLayoutMk cId="568924830" sldId="2147483752"/>
              <ac:picMk id="7" creationId="{F2E00727-B90A-36F2-9A5B-605C02C00079}"/>
            </ac:picMkLst>
          </pc:picChg>
          <pc:picChg chg="add del mod">
            <ac:chgData name="정태원" userId="b83db6e7-9ffa-471f-b7f6-89d85b45c552" providerId="ADAL" clId="{7074F7B1-0BD3-4EC0-95CD-1A9BCCA199B0}" dt="2024-10-24T05:24:52.877" v="1644"/>
            <ac:picMkLst>
              <pc:docMk/>
              <pc:sldMasterMk cId="2587687414" sldId="2147483648"/>
              <pc:sldLayoutMk cId="568924830" sldId="2147483752"/>
              <ac:picMk id="8" creationId="{3BBE331F-44F9-B2D7-CD95-7637A83FDD7C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25:30.893" v="1661" actId="21"/>
          <pc:sldLayoutMkLst>
            <pc:docMk/>
            <pc:sldMasterMk cId="2587687414" sldId="2147483648"/>
            <pc:sldLayoutMk cId="3066622122" sldId="2147483753"/>
          </pc:sldLayoutMkLst>
          <pc:spChg chg="add mod ord">
            <ac:chgData name="정태원" userId="b83db6e7-9ffa-471f-b7f6-89d85b45c552" providerId="ADAL" clId="{7074F7B1-0BD3-4EC0-95CD-1A9BCCA199B0}" dt="2024-10-24T05:25:30.170" v="1660" actId="167"/>
            <ac:spMkLst>
              <pc:docMk/>
              <pc:sldMasterMk cId="2587687414" sldId="2147483648"/>
              <pc:sldLayoutMk cId="3066622122" sldId="2147483753"/>
              <ac:spMk id="6" creationId="{47689293-9DF3-FF88-8C48-8F2B8C8EEFD6}"/>
            </ac:spMkLst>
          </pc:spChg>
          <pc:picChg chg="add del mod">
            <ac:chgData name="정태원" userId="b83db6e7-9ffa-471f-b7f6-89d85b45c552" providerId="ADAL" clId="{7074F7B1-0BD3-4EC0-95CD-1A9BCCA199B0}" dt="2024-10-24T05:25:30.893" v="1661" actId="21"/>
            <ac:picMkLst>
              <pc:docMk/>
              <pc:sldMasterMk cId="2587687414" sldId="2147483648"/>
              <pc:sldLayoutMk cId="3066622122" sldId="2147483753"/>
              <ac:picMk id="2" creationId="{6B46D318-24C0-7B7C-F357-8775B921A023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26:37.458" v="1682" actId="21"/>
          <pc:sldLayoutMkLst>
            <pc:docMk/>
            <pc:sldMasterMk cId="2587687414" sldId="2147483648"/>
            <pc:sldLayoutMk cId="3685641191" sldId="2147483754"/>
          </pc:sldLayoutMkLst>
          <pc:spChg chg="add mod ord">
            <ac:chgData name="정태원" userId="b83db6e7-9ffa-471f-b7f6-89d85b45c552" providerId="ADAL" clId="{7074F7B1-0BD3-4EC0-95CD-1A9BCCA199B0}" dt="2024-10-24T05:26:33.953" v="1681" actId="167"/>
            <ac:spMkLst>
              <pc:docMk/>
              <pc:sldMasterMk cId="2587687414" sldId="2147483648"/>
              <pc:sldLayoutMk cId="3685641191" sldId="2147483754"/>
              <ac:spMk id="10" creationId="{80B10750-E7E2-A1CD-3B9D-4A634BDC53FC}"/>
            </ac:spMkLst>
          </pc:spChg>
          <pc:spChg chg="add mod ord">
            <ac:chgData name="정태원" userId="b83db6e7-9ffa-471f-b7f6-89d85b45c552" providerId="ADAL" clId="{7074F7B1-0BD3-4EC0-95CD-1A9BCCA199B0}" dt="2024-10-24T05:26:33.953" v="1681" actId="167"/>
            <ac:spMkLst>
              <pc:docMk/>
              <pc:sldMasterMk cId="2587687414" sldId="2147483648"/>
              <pc:sldLayoutMk cId="3685641191" sldId="2147483754"/>
              <ac:spMk id="11" creationId="{7D5D4314-6763-AD9A-2AE5-0043CA1F9A31}"/>
            </ac:spMkLst>
          </pc:spChg>
          <pc:spChg chg="add mod ord">
            <ac:chgData name="정태원" userId="b83db6e7-9ffa-471f-b7f6-89d85b45c552" providerId="ADAL" clId="{7074F7B1-0BD3-4EC0-95CD-1A9BCCA199B0}" dt="2024-10-24T05:26:33.953" v="1681" actId="167"/>
            <ac:spMkLst>
              <pc:docMk/>
              <pc:sldMasterMk cId="2587687414" sldId="2147483648"/>
              <pc:sldLayoutMk cId="3685641191" sldId="2147483754"/>
              <ac:spMk id="12" creationId="{CAE7BEFE-D27B-E27F-FD2E-C5F9CEF83CD9}"/>
            </ac:spMkLst>
          </pc:spChg>
          <pc:spChg chg="add mod ord">
            <ac:chgData name="정태원" userId="b83db6e7-9ffa-471f-b7f6-89d85b45c552" providerId="ADAL" clId="{7074F7B1-0BD3-4EC0-95CD-1A9BCCA199B0}" dt="2024-10-24T05:26:33.953" v="1681" actId="167"/>
            <ac:spMkLst>
              <pc:docMk/>
              <pc:sldMasterMk cId="2587687414" sldId="2147483648"/>
              <pc:sldLayoutMk cId="3685641191" sldId="2147483754"/>
              <ac:spMk id="13" creationId="{47CF1872-09E9-B5DE-AB98-884BA0C072F1}"/>
            </ac:spMkLst>
          </pc:spChg>
          <pc:picChg chg="add mod">
            <ac:chgData name="정태원" userId="b83db6e7-9ffa-471f-b7f6-89d85b45c552" providerId="ADAL" clId="{7074F7B1-0BD3-4EC0-95CD-1A9BCCA199B0}" dt="2024-10-24T05:25:58.284" v="1670"/>
            <ac:picMkLst>
              <pc:docMk/>
              <pc:sldMasterMk cId="2587687414" sldId="2147483648"/>
              <pc:sldLayoutMk cId="3685641191" sldId="2147483754"/>
              <ac:picMk id="2" creationId="{A3BCF5F3-BC78-8B75-DDD7-52AD17710D78}"/>
            </ac:picMkLst>
          </pc:picChg>
          <pc:picChg chg="add del mod">
            <ac:chgData name="정태원" userId="b83db6e7-9ffa-471f-b7f6-89d85b45c552" providerId="ADAL" clId="{7074F7B1-0BD3-4EC0-95CD-1A9BCCA199B0}" dt="2024-10-24T05:26:37.458" v="1682" actId="21"/>
            <ac:picMkLst>
              <pc:docMk/>
              <pc:sldMasterMk cId="2587687414" sldId="2147483648"/>
              <pc:sldLayoutMk cId="3685641191" sldId="2147483754"/>
              <ac:picMk id="6" creationId="{1B0209CE-DD78-FE76-C516-2FD33BECAFDF}"/>
            </ac:picMkLst>
          </pc:picChg>
          <pc:picChg chg="add del mod">
            <ac:chgData name="정태원" userId="b83db6e7-9ffa-471f-b7f6-89d85b45c552" providerId="ADAL" clId="{7074F7B1-0BD3-4EC0-95CD-1A9BCCA199B0}" dt="2024-10-24T05:26:37.458" v="1682" actId="21"/>
            <ac:picMkLst>
              <pc:docMk/>
              <pc:sldMasterMk cId="2587687414" sldId="2147483648"/>
              <pc:sldLayoutMk cId="3685641191" sldId="2147483754"/>
              <ac:picMk id="7" creationId="{46AA9DAD-5867-EF0B-EC14-651811FC9A5F}"/>
            </ac:picMkLst>
          </pc:picChg>
          <pc:picChg chg="add del mod">
            <ac:chgData name="정태원" userId="b83db6e7-9ffa-471f-b7f6-89d85b45c552" providerId="ADAL" clId="{7074F7B1-0BD3-4EC0-95CD-1A9BCCA199B0}" dt="2024-10-24T05:26:37.458" v="1682" actId="21"/>
            <ac:picMkLst>
              <pc:docMk/>
              <pc:sldMasterMk cId="2587687414" sldId="2147483648"/>
              <pc:sldLayoutMk cId="3685641191" sldId="2147483754"/>
              <ac:picMk id="8" creationId="{DA9F45FD-C753-B9F8-AF6D-805BFFDFC261}"/>
            </ac:picMkLst>
          </pc:picChg>
          <pc:picChg chg="add del mod">
            <ac:chgData name="정태원" userId="b83db6e7-9ffa-471f-b7f6-89d85b45c552" providerId="ADAL" clId="{7074F7B1-0BD3-4EC0-95CD-1A9BCCA199B0}" dt="2024-10-24T05:26:37.458" v="1682" actId="21"/>
            <ac:picMkLst>
              <pc:docMk/>
              <pc:sldMasterMk cId="2587687414" sldId="2147483648"/>
              <pc:sldLayoutMk cId="3685641191" sldId="2147483754"/>
              <ac:picMk id="9" creationId="{C9E6FCB5-119B-B09A-2709-1518265F9429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27:27.296" v="1707" actId="21"/>
          <pc:sldLayoutMkLst>
            <pc:docMk/>
            <pc:sldMasterMk cId="2587687414" sldId="2147483648"/>
            <pc:sldLayoutMk cId="2010538215" sldId="2147483755"/>
          </pc:sldLayoutMkLst>
          <pc:spChg chg="add mod ord">
            <ac:chgData name="정태원" userId="b83db6e7-9ffa-471f-b7f6-89d85b45c552" providerId="ADAL" clId="{7074F7B1-0BD3-4EC0-95CD-1A9BCCA199B0}" dt="2024-10-24T05:27:24.439" v="1705" actId="167"/>
            <ac:spMkLst>
              <pc:docMk/>
              <pc:sldMasterMk cId="2587687414" sldId="2147483648"/>
              <pc:sldLayoutMk cId="2010538215" sldId="2147483755"/>
              <ac:spMk id="9" creationId="{70205E71-AFD1-C28E-B6C5-1A186E5985A7}"/>
            </ac:spMkLst>
          </pc:spChg>
          <pc:spChg chg="add mod ord">
            <ac:chgData name="정태원" userId="b83db6e7-9ffa-471f-b7f6-89d85b45c552" providerId="ADAL" clId="{7074F7B1-0BD3-4EC0-95CD-1A9BCCA199B0}" dt="2024-10-24T05:27:24.439" v="1705" actId="167"/>
            <ac:spMkLst>
              <pc:docMk/>
              <pc:sldMasterMk cId="2587687414" sldId="2147483648"/>
              <pc:sldLayoutMk cId="2010538215" sldId="2147483755"/>
              <ac:spMk id="10" creationId="{767E4A8E-41A7-6E68-CCDD-6934F5CE0637}"/>
            </ac:spMkLst>
          </pc:spChg>
          <pc:spChg chg="add mod ord">
            <ac:chgData name="정태원" userId="b83db6e7-9ffa-471f-b7f6-89d85b45c552" providerId="ADAL" clId="{7074F7B1-0BD3-4EC0-95CD-1A9BCCA199B0}" dt="2024-10-24T05:27:24.439" v="1705" actId="167"/>
            <ac:spMkLst>
              <pc:docMk/>
              <pc:sldMasterMk cId="2587687414" sldId="2147483648"/>
              <pc:sldLayoutMk cId="2010538215" sldId="2147483755"/>
              <ac:spMk id="11" creationId="{94B57324-401E-5A4B-B712-5FF75288C3BE}"/>
            </ac:spMkLst>
          </pc:spChg>
          <pc:spChg chg="add mod ord">
            <ac:chgData name="정태원" userId="b83db6e7-9ffa-471f-b7f6-89d85b45c552" providerId="ADAL" clId="{7074F7B1-0BD3-4EC0-95CD-1A9BCCA199B0}" dt="2024-10-24T05:27:24.439" v="1705" actId="167"/>
            <ac:spMkLst>
              <pc:docMk/>
              <pc:sldMasterMk cId="2587687414" sldId="2147483648"/>
              <pc:sldLayoutMk cId="2010538215" sldId="2147483755"/>
              <ac:spMk id="12" creationId="{B9C458CA-8677-AEE4-03C6-03798C507C10}"/>
            </ac:spMkLst>
          </pc:spChg>
          <pc:picChg chg="add del mod">
            <ac:chgData name="정태원" userId="b83db6e7-9ffa-471f-b7f6-89d85b45c552" providerId="ADAL" clId="{7074F7B1-0BD3-4EC0-95CD-1A9BCCA199B0}" dt="2024-10-24T05:27:27.296" v="1707" actId="21"/>
            <ac:picMkLst>
              <pc:docMk/>
              <pc:sldMasterMk cId="2587687414" sldId="2147483648"/>
              <pc:sldLayoutMk cId="2010538215" sldId="2147483755"/>
              <ac:picMk id="2" creationId="{7633D2AB-5E03-DF11-FB8E-4F4C69745724}"/>
            </ac:picMkLst>
          </pc:picChg>
          <pc:picChg chg="add del mod">
            <ac:chgData name="정태원" userId="b83db6e7-9ffa-471f-b7f6-89d85b45c552" providerId="ADAL" clId="{7074F7B1-0BD3-4EC0-95CD-1A9BCCA199B0}" dt="2024-10-24T05:27:27.296" v="1707" actId="21"/>
            <ac:picMkLst>
              <pc:docMk/>
              <pc:sldMasterMk cId="2587687414" sldId="2147483648"/>
              <pc:sldLayoutMk cId="2010538215" sldId="2147483755"/>
              <ac:picMk id="6" creationId="{9030A76E-1575-EA74-F4E6-8B2CEBC89233}"/>
            </ac:picMkLst>
          </pc:picChg>
          <pc:picChg chg="add del mod">
            <ac:chgData name="정태원" userId="b83db6e7-9ffa-471f-b7f6-89d85b45c552" providerId="ADAL" clId="{7074F7B1-0BD3-4EC0-95CD-1A9BCCA199B0}" dt="2024-10-24T05:27:27.296" v="1707" actId="21"/>
            <ac:picMkLst>
              <pc:docMk/>
              <pc:sldMasterMk cId="2587687414" sldId="2147483648"/>
              <pc:sldLayoutMk cId="2010538215" sldId="2147483755"/>
              <ac:picMk id="7" creationId="{5BE65743-F4E1-80F0-7946-69943F6DF688}"/>
            </ac:picMkLst>
          </pc:picChg>
          <pc:picChg chg="add del mod">
            <ac:chgData name="정태원" userId="b83db6e7-9ffa-471f-b7f6-89d85b45c552" providerId="ADAL" clId="{7074F7B1-0BD3-4EC0-95CD-1A9BCCA199B0}" dt="2024-10-24T05:27:27.296" v="1707" actId="21"/>
            <ac:picMkLst>
              <pc:docMk/>
              <pc:sldMasterMk cId="2587687414" sldId="2147483648"/>
              <pc:sldLayoutMk cId="2010538215" sldId="2147483755"/>
              <ac:picMk id="8" creationId="{6462CB2E-2EBC-89AF-C3D6-507262CCF94C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29:01.268" v="1730" actId="21"/>
          <pc:sldLayoutMkLst>
            <pc:docMk/>
            <pc:sldMasterMk cId="2587687414" sldId="2147483648"/>
            <pc:sldLayoutMk cId="3699661183" sldId="2147483756"/>
          </pc:sldLayoutMkLst>
          <pc:spChg chg="add del">
            <ac:chgData name="정태원" userId="b83db6e7-9ffa-471f-b7f6-89d85b45c552" providerId="ADAL" clId="{7074F7B1-0BD3-4EC0-95CD-1A9BCCA199B0}" dt="2024-10-24T05:28:37.851" v="1721" actId="11529"/>
            <ac:spMkLst>
              <pc:docMk/>
              <pc:sldMasterMk cId="2587687414" sldId="2147483648"/>
              <pc:sldLayoutMk cId="3699661183" sldId="2147483756"/>
              <ac:spMk id="8" creationId="{0E4DB648-85C5-818E-6C14-F105C1C938AA}"/>
            </ac:spMkLst>
          </pc:spChg>
          <pc:spChg chg="add mod ord">
            <ac:chgData name="정태원" userId="b83db6e7-9ffa-471f-b7f6-89d85b45c552" providerId="ADAL" clId="{7074F7B1-0BD3-4EC0-95CD-1A9BCCA199B0}" dt="2024-10-24T05:28:59.256" v="1729" actId="167"/>
            <ac:spMkLst>
              <pc:docMk/>
              <pc:sldMasterMk cId="2587687414" sldId="2147483648"/>
              <pc:sldLayoutMk cId="3699661183" sldId="2147483756"/>
              <ac:spMk id="9" creationId="{392A9D70-8DC3-7767-05BC-5BE3D6E8B526}"/>
            </ac:spMkLst>
          </pc:spChg>
          <pc:spChg chg="add mod ord">
            <ac:chgData name="정태원" userId="b83db6e7-9ffa-471f-b7f6-89d85b45c552" providerId="ADAL" clId="{7074F7B1-0BD3-4EC0-95CD-1A9BCCA199B0}" dt="2024-10-24T05:28:59.256" v="1729" actId="167"/>
            <ac:spMkLst>
              <pc:docMk/>
              <pc:sldMasterMk cId="2587687414" sldId="2147483648"/>
              <pc:sldLayoutMk cId="3699661183" sldId="2147483756"/>
              <ac:spMk id="10" creationId="{822360F5-4DD8-BDC6-A2A0-E433AD039A3B}"/>
            </ac:spMkLst>
          </pc:spChg>
          <pc:spChg chg="add mod ord">
            <ac:chgData name="정태원" userId="b83db6e7-9ffa-471f-b7f6-89d85b45c552" providerId="ADAL" clId="{7074F7B1-0BD3-4EC0-95CD-1A9BCCA199B0}" dt="2024-10-24T05:28:59.256" v="1729" actId="167"/>
            <ac:spMkLst>
              <pc:docMk/>
              <pc:sldMasterMk cId="2587687414" sldId="2147483648"/>
              <pc:sldLayoutMk cId="3699661183" sldId="2147483756"/>
              <ac:spMk id="11" creationId="{460D6BB8-C2E0-8ADC-040E-89810E7755E9}"/>
            </ac:spMkLst>
          </pc:spChg>
          <pc:picChg chg="add del mod">
            <ac:chgData name="정태원" userId="b83db6e7-9ffa-471f-b7f6-89d85b45c552" providerId="ADAL" clId="{7074F7B1-0BD3-4EC0-95CD-1A9BCCA199B0}" dt="2024-10-24T05:29:01.268" v="1730" actId="21"/>
            <ac:picMkLst>
              <pc:docMk/>
              <pc:sldMasterMk cId="2587687414" sldId="2147483648"/>
              <pc:sldLayoutMk cId="3699661183" sldId="2147483756"/>
              <ac:picMk id="2" creationId="{B48DA4F9-F1AB-B6EE-1586-E3295C72DA73}"/>
            </ac:picMkLst>
          </pc:picChg>
          <pc:picChg chg="add del mod">
            <ac:chgData name="정태원" userId="b83db6e7-9ffa-471f-b7f6-89d85b45c552" providerId="ADAL" clId="{7074F7B1-0BD3-4EC0-95CD-1A9BCCA199B0}" dt="2024-10-24T05:29:01.268" v="1730" actId="21"/>
            <ac:picMkLst>
              <pc:docMk/>
              <pc:sldMasterMk cId="2587687414" sldId="2147483648"/>
              <pc:sldLayoutMk cId="3699661183" sldId="2147483756"/>
              <ac:picMk id="6" creationId="{A75CCD80-AF0B-9B49-6D17-8E2B127D12E3}"/>
            </ac:picMkLst>
          </pc:picChg>
          <pc:picChg chg="add del mod">
            <ac:chgData name="정태원" userId="b83db6e7-9ffa-471f-b7f6-89d85b45c552" providerId="ADAL" clId="{7074F7B1-0BD3-4EC0-95CD-1A9BCCA199B0}" dt="2024-10-24T05:29:01.268" v="1730" actId="21"/>
            <ac:picMkLst>
              <pc:docMk/>
              <pc:sldMasterMk cId="2587687414" sldId="2147483648"/>
              <pc:sldLayoutMk cId="3699661183" sldId="2147483756"/>
              <ac:picMk id="7" creationId="{5C3801EB-D50C-CAD9-562B-3791A484345F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30:04.495" v="1754" actId="478"/>
          <pc:sldLayoutMkLst>
            <pc:docMk/>
            <pc:sldMasterMk cId="2587687414" sldId="2147483648"/>
            <pc:sldLayoutMk cId="859556199" sldId="2147483757"/>
          </pc:sldLayoutMkLst>
          <pc:spChg chg="add del">
            <ac:chgData name="정태원" userId="b83db6e7-9ffa-471f-b7f6-89d85b45c552" providerId="ADAL" clId="{7074F7B1-0BD3-4EC0-95CD-1A9BCCA199B0}" dt="2024-10-24T05:29:54.721" v="1748" actId="11529"/>
            <ac:spMkLst>
              <pc:docMk/>
              <pc:sldMasterMk cId="2587687414" sldId="2147483648"/>
              <pc:sldLayoutMk cId="859556199" sldId="2147483757"/>
              <ac:spMk id="7" creationId="{D577BAF7-71A5-5C54-3402-5C58B007A431}"/>
            </ac:spMkLst>
          </pc:spChg>
          <pc:spChg chg="add del mod ord">
            <ac:chgData name="정태원" userId="b83db6e7-9ffa-471f-b7f6-89d85b45c552" providerId="ADAL" clId="{7074F7B1-0BD3-4EC0-95CD-1A9BCCA199B0}" dt="2024-10-24T05:29:56.946" v="1750"/>
            <ac:spMkLst>
              <pc:docMk/>
              <pc:sldMasterMk cId="2587687414" sldId="2147483648"/>
              <pc:sldLayoutMk cId="859556199" sldId="2147483757"/>
              <ac:spMk id="8" creationId="{98C562C9-89A1-D647-7119-07C9BBDF9A6D}"/>
            </ac:spMkLst>
          </pc:spChg>
          <pc:spChg chg="mod ord">
            <ac:chgData name="정태원" userId="b83db6e7-9ffa-471f-b7f6-89d85b45c552" providerId="ADAL" clId="{7074F7B1-0BD3-4EC0-95CD-1A9BCCA199B0}" dt="2024-10-24T05:30:02.493" v="1753" actId="167"/>
            <ac:spMkLst>
              <pc:docMk/>
              <pc:sldMasterMk cId="2587687414" sldId="2147483648"/>
              <pc:sldLayoutMk cId="859556199" sldId="2147483757"/>
              <ac:spMk id="9" creationId="{6BDF37BE-A67C-0055-41F6-7573EC4609D7}"/>
            </ac:spMkLst>
          </pc:spChg>
          <pc:spChg chg="add mod ord">
            <ac:chgData name="정태원" userId="b83db6e7-9ffa-471f-b7f6-89d85b45c552" providerId="ADAL" clId="{7074F7B1-0BD3-4EC0-95CD-1A9BCCA199B0}" dt="2024-10-24T05:30:02.493" v="1753" actId="167"/>
            <ac:spMkLst>
              <pc:docMk/>
              <pc:sldMasterMk cId="2587687414" sldId="2147483648"/>
              <pc:sldLayoutMk cId="859556199" sldId="2147483757"/>
              <ac:spMk id="10" creationId="{451CE823-3FF7-1126-D138-BF936E312960}"/>
            </ac:spMkLst>
          </pc:spChg>
          <pc:picChg chg="add del mod">
            <ac:chgData name="정태원" userId="b83db6e7-9ffa-471f-b7f6-89d85b45c552" providerId="ADAL" clId="{7074F7B1-0BD3-4EC0-95CD-1A9BCCA199B0}" dt="2024-10-24T05:30:04.495" v="1754" actId="478"/>
            <ac:picMkLst>
              <pc:docMk/>
              <pc:sldMasterMk cId="2587687414" sldId="2147483648"/>
              <pc:sldLayoutMk cId="859556199" sldId="2147483757"/>
              <ac:picMk id="2" creationId="{ED4A85E5-6F19-3948-F148-D6C8AEED3940}"/>
            </ac:picMkLst>
          </pc:picChg>
          <pc:picChg chg="add del mod">
            <ac:chgData name="정태원" userId="b83db6e7-9ffa-471f-b7f6-89d85b45c552" providerId="ADAL" clId="{7074F7B1-0BD3-4EC0-95CD-1A9BCCA199B0}" dt="2024-10-24T05:29:56.946" v="1750"/>
            <ac:picMkLst>
              <pc:docMk/>
              <pc:sldMasterMk cId="2587687414" sldId="2147483648"/>
              <pc:sldLayoutMk cId="859556199" sldId="2147483757"/>
              <ac:picMk id="6" creationId="{9BE73916-6A72-2456-D666-D786904214C9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30:43.672" v="1770" actId="21"/>
          <pc:sldLayoutMkLst>
            <pc:docMk/>
            <pc:sldMasterMk cId="2587687414" sldId="2147483648"/>
            <pc:sldLayoutMk cId="2727829233" sldId="2147483758"/>
          </pc:sldLayoutMkLst>
          <pc:spChg chg="add mod ord">
            <ac:chgData name="정태원" userId="b83db6e7-9ffa-471f-b7f6-89d85b45c552" providerId="ADAL" clId="{7074F7B1-0BD3-4EC0-95CD-1A9BCCA199B0}" dt="2024-10-24T05:30:42.539" v="1769" actId="167"/>
            <ac:spMkLst>
              <pc:docMk/>
              <pc:sldMasterMk cId="2587687414" sldId="2147483648"/>
              <pc:sldLayoutMk cId="2727829233" sldId="2147483758"/>
              <ac:spMk id="6" creationId="{B405D398-BFFE-D5B4-E611-AABB29BB9B8F}"/>
            </ac:spMkLst>
          </pc:spChg>
          <pc:picChg chg="add del mod">
            <ac:chgData name="정태원" userId="b83db6e7-9ffa-471f-b7f6-89d85b45c552" providerId="ADAL" clId="{7074F7B1-0BD3-4EC0-95CD-1A9BCCA199B0}" dt="2024-10-24T05:30:43.672" v="1770" actId="21"/>
            <ac:picMkLst>
              <pc:docMk/>
              <pc:sldMasterMk cId="2587687414" sldId="2147483648"/>
              <pc:sldLayoutMk cId="2727829233" sldId="2147483758"/>
              <ac:picMk id="2" creationId="{92048B53-B21F-5DA6-EC38-8A572877C7C8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31:05.232" v="1777"/>
          <pc:sldLayoutMkLst>
            <pc:docMk/>
            <pc:sldMasterMk cId="2587687414" sldId="2147483648"/>
            <pc:sldLayoutMk cId="495886205" sldId="2147483759"/>
          </pc:sldLayoutMkLst>
          <pc:spChg chg="add del">
            <ac:chgData name="정태원" userId="b83db6e7-9ffa-471f-b7f6-89d85b45c552" providerId="ADAL" clId="{7074F7B1-0BD3-4EC0-95CD-1A9BCCA199B0}" dt="2024-10-24T05:31:02.871" v="1775" actId="11529"/>
            <ac:spMkLst>
              <pc:docMk/>
              <pc:sldMasterMk cId="2587687414" sldId="2147483648"/>
              <pc:sldLayoutMk cId="495886205" sldId="2147483759"/>
              <ac:spMk id="2" creationId="{EB260C10-8213-B518-E48F-0169C6B06AEE}"/>
            </ac:spMkLst>
          </pc:spChg>
          <pc:spChg chg="add del mod ord">
            <ac:chgData name="정태원" userId="b83db6e7-9ffa-471f-b7f6-89d85b45c552" providerId="ADAL" clId="{7074F7B1-0BD3-4EC0-95CD-1A9BCCA199B0}" dt="2024-10-24T05:31:05.232" v="1777"/>
            <ac:spMkLst>
              <pc:docMk/>
              <pc:sldMasterMk cId="2587687414" sldId="2147483648"/>
              <pc:sldLayoutMk cId="495886205" sldId="2147483759"/>
              <ac:spMk id="6" creationId="{4618770B-4B30-E6D9-727B-5BA75BA202E6}"/>
            </ac:spMkLst>
          </pc:spChg>
          <pc:spChg chg="mod">
            <ac:chgData name="정태원" userId="b83db6e7-9ffa-471f-b7f6-89d85b45c552" providerId="ADAL" clId="{7074F7B1-0BD3-4EC0-95CD-1A9BCCA199B0}" dt="2024-10-24T05:31:05.232" v="1777"/>
            <ac:spMkLst>
              <pc:docMk/>
              <pc:sldMasterMk cId="2587687414" sldId="2147483648"/>
              <pc:sldLayoutMk cId="495886205" sldId="2147483759"/>
              <ac:spMk id="7" creationId="{08B6324A-9D42-51AE-8355-A5D6246D2FA3}"/>
            </ac:spMkLst>
          </pc:spChg>
          <pc:picChg chg="add del mod">
            <ac:chgData name="정태원" userId="b83db6e7-9ffa-471f-b7f6-89d85b45c552" providerId="ADAL" clId="{7074F7B1-0BD3-4EC0-95CD-1A9BCCA199B0}" dt="2024-10-24T05:31:05.232" v="1777"/>
            <ac:picMkLst>
              <pc:docMk/>
              <pc:sldMasterMk cId="2587687414" sldId="2147483648"/>
              <pc:sldLayoutMk cId="495886205" sldId="2147483759"/>
              <ac:picMk id="49" creationId="{73E49E04-2078-E63A-6EEB-436768F77811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31:50.037" v="1793" actId="478"/>
          <pc:sldLayoutMkLst>
            <pc:docMk/>
            <pc:sldMasterMk cId="2587687414" sldId="2147483648"/>
            <pc:sldLayoutMk cId="3467888089" sldId="2147483760"/>
          </pc:sldLayoutMkLst>
          <pc:spChg chg="add del">
            <ac:chgData name="정태원" userId="b83db6e7-9ffa-471f-b7f6-89d85b45c552" providerId="ADAL" clId="{7074F7B1-0BD3-4EC0-95CD-1A9BCCA199B0}" dt="2024-10-24T05:31:36.191" v="1786" actId="11529"/>
            <ac:spMkLst>
              <pc:docMk/>
              <pc:sldMasterMk cId="2587687414" sldId="2147483648"/>
              <pc:sldLayoutMk cId="3467888089" sldId="2147483760"/>
              <ac:spMk id="6" creationId="{A75CDEEA-23E6-4BD0-6B1A-FA7C6C2D238C}"/>
            </ac:spMkLst>
          </pc:spChg>
          <pc:spChg chg="add mod ord">
            <ac:chgData name="정태원" userId="b83db6e7-9ffa-471f-b7f6-89d85b45c552" providerId="ADAL" clId="{7074F7B1-0BD3-4EC0-95CD-1A9BCCA199B0}" dt="2024-10-24T05:31:49.018" v="1792" actId="167"/>
            <ac:spMkLst>
              <pc:docMk/>
              <pc:sldMasterMk cId="2587687414" sldId="2147483648"/>
              <pc:sldLayoutMk cId="3467888089" sldId="2147483760"/>
              <ac:spMk id="7" creationId="{C812BC86-EC71-EF2D-4DB6-32CBD12E0B30}"/>
            </ac:spMkLst>
          </pc:spChg>
          <pc:picChg chg="add del mod">
            <ac:chgData name="정태원" userId="b83db6e7-9ffa-471f-b7f6-89d85b45c552" providerId="ADAL" clId="{7074F7B1-0BD3-4EC0-95CD-1A9BCCA199B0}" dt="2024-10-24T05:31:50.037" v="1793" actId="478"/>
            <ac:picMkLst>
              <pc:docMk/>
              <pc:sldMasterMk cId="2587687414" sldId="2147483648"/>
              <pc:sldLayoutMk cId="3467888089" sldId="2147483760"/>
              <ac:picMk id="2" creationId="{C7853CE6-FE36-BA10-0A36-AA67A60C56C4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32:41.797" v="1807"/>
          <pc:sldLayoutMkLst>
            <pc:docMk/>
            <pc:sldMasterMk cId="2587687414" sldId="2147483648"/>
            <pc:sldLayoutMk cId="898192269" sldId="2147483761"/>
          </pc:sldLayoutMkLst>
          <pc:spChg chg="add del">
            <ac:chgData name="정태원" userId="b83db6e7-9ffa-471f-b7f6-89d85b45c552" providerId="ADAL" clId="{7074F7B1-0BD3-4EC0-95CD-1A9BCCA199B0}" dt="2024-10-24T05:32:39.533" v="1805" actId="11529"/>
            <ac:spMkLst>
              <pc:docMk/>
              <pc:sldMasterMk cId="2587687414" sldId="2147483648"/>
              <pc:sldLayoutMk cId="898192269" sldId="2147483761"/>
              <ac:spMk id="6" creationId="{40D1B62C-6913-8E6B-5BB2-56B0AD58FE72}"/>
            </ac:spMkLst>
          </pc:spChg>
          <pc:spChg chg="add del mod ord">
            <ac:chgData name="정태원" userId="b83db6e7-9ffa-471f-b7f6-89d85b45c552" providerId="ADAL" clId="{7074F7B1-0BD3-4EC0-95CD-1A9BCCA199B0}" dt="2024-10-24T05:32:41.797" v="1807"/>
            <ac:spMkLst>
              <pc:docMk/>
              <pc:sldMasterMk cId="2587687414" sldId="2147483648"/>
              <pc:sldLayoutMk cId="898192269" sldId="2147483761"/>
              <ac:spMk id="7" creationId="{FD53705D-B4FB-E2E7-01F3-3173B0406983}"/>
            </ac:spMkLst>
          </pc:spChg>
          <pc:spChg chg="mod">
            <ac:chgData name="정태원" userId="b83db6e7-9ffa-471f-b7f6-89d85b45c552" providerId="ADAL" clId="{7074F7B1-0BD3-4EC0-95CD-1A9BCCA199B0}" dt="2024-10-24T05:32:41.797" v="1807"/>
            <ac:spMkLst>
              <pc:docMk/>
              <pc:sldMasterMk cId="2587687414" sldId="2147483648"/>
              <pc:sldLayoutMk cId="898192269" sldId="2147483761"/>
              <ac:spMk id="8" creationId="{B3126DC8-43FF-6A5D-A220-BBB620A73C51}"/>
            </ac:spMkLst>
          </pc:spChg>
          <pc:picChg chg="add del mod">
            <ac:chgData name="정태원" userId="b83db6e7-9ffa-471f-b7f6-89d85b45c552" providerId="ADAL" clId="{7074F7B1-0BD3-4EC0-95CD-1A9BCCA199B0}" dt="2024-10-24T05:32:41.797" v="1807"/>
            <ac:picMkLst>
              <pc:docMk/>
              <pc:sldMasterMk cId="2587687414" sldId="2147483648"/>
              <pc:sldLayoutMk cId="898192269" sldId="2147483761"/>
              <ac:picMk id="2" creationId="{28691F6D-710C-E3CC-3E61-0CBC63A37452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49:22.887" v="1987" actId="478"/>
          <pc:sldLayoutMkLst>
            <pc:docMk/>
            <pc:sldMasterMk cId="2587687414" sldId="2147483648"/>
            <pc:sldLayoutMk cId="1919109796" sldId="2147483762"/>
          </pc:sldLayoutMkLst>
          <pc:spChg chg="add del">
            <ac:chgData name="정태원" userId="b83db6e7-9ffa-471f-b7f6-89d85b45c552" providerId="ADAL" clId="{7074F7B1-0BD3-4EC0-95CD-1A9BCCA199B0}" dt="2024-10-24T05:49:05.180" v="1976" actId="11529"/>
            <ac:spMkLst>
              <pc:docMk/>
              <pc:sldMasterMk cId="2587687414" sldId="2147483648"/>
              <pc:sldLayoutMk cId="1919109796" sldId="2147483762"/>
              <ac:spMk id="8" creationId="{17F991FF-9E25-AAF5-BC00-88CEE5E716D0}"/>
            </ac:spMkLst>
          </pc:spChg>
          <pc:spChg chg="add del mod ord">
            <ac:chgData name="정태원" userId="b83db6e7-9ffa-471f-b7f6-89d85b45c552" providerId="ADAL" clId="{7074F7B1-0BD3-4EC0-95CD-1A9BCCA199B0}" dt="2024-10-24T05:49:07.730" v="1978"/>
            <ac:spMkLst>
              <pc:docMk/>
              <pc:sldMasterMk cId="2587687414" sldId="2147483648"/>
              <pc:sldLayoutMk cId="1919109796" sldId="2147483762"/>
              <ac:spMk id="9" creationId="{0879BC20-3CEB-E260-D28B-D602B94E6771}"/>
            </ac:spMkLst>
          </pc:spChg>
          <pc:spChg chg="mod ord">
            <ac:chgData name="정태원" userId="b83db6e7-9ffa-471f-b7f6-89d85b45c552" providerId="ADAL" clId="{7074F7B1-0BD3-4EC0-95CD-1A9BCCA199B0}" dt="2024-10-24T05:49:21.026" v="1986" actId="167"/>
            <ac:spMkLst>
              <pc:docMk/>
              <pc:sldMasterMk cId="2587687414" sldId="2147483648"/>
              <pc:sldLayoutMk cId="1919109796" sldId="2147483762"/>
              <ac:spMk id="10" creationId="{53FAC2B9-858E-0F0C-EF98-141AABE66A32}"/>
            </ac:spMkLst>
          </pc:spChg>
          <pc:spChg chg="add mod ord">
            <ac:chgData name="정태원" userId="b83db6e7-9ffa-471f-b7f6-89d85b45c552" providerId="ADAL" clId="{7074F7B1-0BD3-4EC0-95CD-1A9BCCA199B0}" dt="2024-10-24T05:49:21.026" v="1986" actId="167"/>
            <ac:spMkLst>
              <pc:docMk/>
              <pc:sldMasterMk cId="2587687414" sldId="2147483648"/>
              <pc:sldLayoutMk cId="1919109796" sldId="2147483762"/>
              <ac:spMk id="11" creationId="{A9FFA694-526E-C8A8-E554-720DE70E1948}"/>
            </ac:spMkLst>
          </pc:spChg>
          <pc:spChg chg="add mod ord">
            <ac:chgData name="정태원" userId="b83db6e7-9ffa-471f-b7f6-89d85b45c552" providerId="ADAL" clId="{7074F7B1-0BD3-4EC0-95CD-1A9BCCA199B0}" dt="2024-10-24T05:49:21.026" v="1986" actId="167"/>
            <ac:spMkLst>
              <pc:docMk/>
              <pc:sldMasterMk cId="2587687414" sldId="2147483648"/>
              <pc:sldLayoutMk cId="1919109796" sldId="2147483762"/>
              <ac:spMk id="12" creationId="{9CA3EB5B-0611-367A-58D2-6D8A6FA738A1}"/>
            </ac:spMkLst>
          </pc:spChg>
          <pc:picChg chg="add del mod">
            <ac:chgData name="정태원" userId="b83db6e7-9ffa-471f-b7f6-89d85b45c552" providerId="ADAL" clId="{7074F7B1-0BD3-4EC0-95CD-1A9BCCA199B0}" dt="2024-10-24T05:49:22.887" v="1987" actId="478"/>
            <ac:picMkLst>
              <pc:docMk/>
              <pc:sldMasterMk cId="2587687414" sldId="2147483648"/>
              <pc:sldLayoutMk cId="1919109796" sldId="2147483762"/>
              <ac:picMk id="2" creationId="{5BBC5F7C-2962-7678-A268-94FD1923EC9D}"/>
            </ac:picMkLst>
          </pc:picChg>
          <pc:picChg chg="add del mod">
            <ac:chgData name="정태원" userId="b83db6e7-9ffa-471f-b7f6-89d85b45c552" providerId="ADAL" clId="{7074F7B1-0BD3-4EC0-95CD-1A9BCCA199B0}" dt="2024-10-24T05:49:22.887" v="1987" actId="478"/>
            <ac:picMkLst>
              <pc:docMk/>
              <pc:sldMasterMk cId="2587687414" sldId="2147483648"/>
              <pc:sldLayoutMk cId="1919109796" sldId="2147483762"/>
              <ac:picMk id="6" creationId="{6619C91E-9883-2837-3F82-0A53FA422997}"/>
            </ac:picMkLst>
          </pc:picChg>
          <pc:picChg chg="add del mod">
            <ac:chgData name="정태원" userId="b83db6e7-9ffa-471f-b7f6-89d85b45c552" providerId="ADAL" clId="{7074F7B1-0BD3-4EC0-95CD-1A9BCCA199B0}" dt="2024-10-24T05:49:07.730" v="1978"/>
            <ac:picMkLst>
              <pc:docMk/>
              <pc:sldMasterMk cId="2587687414" sldId="2147483648"/>
              <pc:sldLayoutMk cId="1919109796" sldId="2147483762"/>
              <ac:picMk id="7" creationId="{53CE570C-B7CF-1FDA-8710-CF2E9B58DE51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33:54.989" v="1826" actId="21"/>
          <pc:sldLayoutMkLst>
            <pc:docMk/>
            <pc:sldMasterMk cId="2587687414" sldId="2147483648"/>
            <pc:sldLayoutMk cId="2878257117" sldId="2147483763"/>
          </pc:sldLayoutMkLst>
          <pc:spChg chg="add mod ord">
            <ac:chgData name="정태원" userId="b83db6e7-9ffa-471f-b7f6-89d85b45c552" providerId="ADAL" clId="{7074F7B1-0BD3-4EC0-95CD-1A9BCCA199B0}" dt="2024-10-24T05:33:53.320" v="1825" actId="167"/>
            <ac:spMkLst>
              <pc:docMk/>
              <pc:sldMasterMk cId="2587687414" sldId="2147483648"/>
              <pc:sldLayoutMk cId="2878257117" sldId="2147483763"/>
              <ac:spMk id="8" creationId="{C9999792-FCD4-F0A3-AD68-86C64156EA9D}"/>
            </ac:spMkLst>
          </pc:spChg>
          <pc:spChg chg="add mod ord">
            <ac:chgData name="정태원" userId="b83db6e7-9ffa-471f-b7f6-89d85b45c552" providerId="ADAL" clId="{7074F7B1-0BD3-4EC0-95CD-1A9BCCA199B0}" dt="2024-10-24T05:33:53.320" v="1825" actId="167"/>
            <ac:spMkLst>
              <pc:docMk/>
              <pc:sldMasterMk cId="2587687414" sldId="2147483648"/>
              <pc:sldLayoutMk cId="2878257117" sldId="2147483763"/>
              <ac:spMk id="9" creationId="{59830A99-CEA9-2CD7-C455-3689D10788B8}"/>
            </ac:spMkLst>
          </pc:spChg>
          <pc:spChg chg="add mod ord">
            <ac:chgData name="정태원" userId="b83db6e7-9ffa-471f-b7f6-89d85b45c552" providerId="ADAL" clId="{7074F7B1-0BD3-4EC0-95CD-1A9BCCA199B0}" dt="2024-10-24T05:33:53.320" v="1825" actId="167"/>
            <ac:spMkLst>
              <pc:docMk/>
              <pc:sldMasterMk cId="2587687414" sldId="2147483648"/>
              <pc:sldLayoutMk cId="2878257117" sldId="2147483763"/>
              <ac:spMk id="10" creationId="{5E4F3162-343F-BD55-A8F6-843435F91E26}"/>
            </ac:spMkLst>
          </pc:spChg>
          <pc:picChg chg="add del mod">
            <ac:chgData name="정태원" userId="b83db6e7-9ffa-471f-b7f6-89d85b45c552" providerId="ADAL" clId="{7074F7B1-0BD3-4EC0-95CD-1A9BCCA199B0}" dt="2024-10-24T05:33:54.989" v="1826" actId="21"/>
            <ac:picMkLst>
              <pc:docMk/>
              <pc:sldMasterMk cId="2587687414" sldId="2147483648"/>
              <pc:sldLayoutMk cId="2878257117" sldId="2147483763"/>
              <ac:picMk id="2" creationId="{9236EF64-E687-662B-2A5B-824C75A08962}"/>
            </ac:picMkLst>
          </pc:picChg>
          <pc:picChg chg="add del mod">
            <ac:chgData name="정태원" userId="b83db6e7-9ffa-471f-b7f6-89d85b45c552" providerId="ADAL" clId="{7074F7B1-0BD3-4EC0-95CD-1A9BCCA199B0}" dt="2024-10-24T05:33:54.989" v="1826" actId="21"/>
            <ac:picMkLst>
              <pc:docMk/>
              <pc:sldMasterMk cId="2587687414" sldId="2147483648"/>
              <pc:sldLayoutMk cId="2878257117" sldId="2147483763"/>
              <ac:picMk id="6" creationId="{B6F9938D-0D10-2114-89FF-71F68846BB6A}"/>
            </ac:picMkLst>
          </pc:picChg>
          <pc:picChg chg="add del mod">
            <ac:chgData name="정태원" userId="b83db6e7-9ffa-471f-b7f6-89d85b45c552" providerId="ADAL" clId="{7074F7B1-0BD3-4EC0-95CD-1A9BCCA199B0}" dt="2024-10-24T05:33:54.989" v="1826" actId="21"/>
            <ac:picMkLst>
              <pc:docMk/>
              <pc:sldMasterMk cId="2587687414" sldId="2147483648"/>
              <pc:sldLayoutMk cId="2878257117" sldId="2147483763"/>
              <ac:picMk id="7" creationId="{96B0D0F8-23CC-1406-D57A-52647F4194CB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43:00.316" v="1868" actId="21"/>
          <pc:sldLayoutMkLst>
            <pc:docMk/>
            <pc:sldMasterMk cId="2587687414" sldId="2147483648"/>
            <pc:sldLayoutMk cId="1042969331" sldId="2147483764"/>
          </pc:sldLayoutMkLst>
          <pc:spChg chg="add del">
            <ac:chgData name="정태원" userId="b83db6e7-9ffa-471f-b7f6-89d85b45c552" providerId="ADAL" clId="{7074F7B1-0BD3-4EC0-95CD-1A9BCCA199B0}" dt="2024-10-24T05:41:58.841" v="1839" actId="11529"/>
            <ac:spMkLst>
              <pc:docMk/>
              <pc:sldMasterMk cId="2587687414" sldId="2147483648"/>
              <pc:sldLayoutMk cId="1042969331" sldId="2147483764"/>
              <ac:spMk id="9" creationId="{2FB4CB59-2FA4-2B13-6917-4447BB22250A}"/>
            </ac:spMkLst>
          </pc:spChg>
          <pc:spChg chg="add mod ord">
            <ac:chgData name="정태원" userId="b83db6e7-9ffa-471f-b7f6-89d85b45c552" providerId="ADAL" clId="{7074F7B1-0BD3-4EC0-95CD-1A9BCCA199B0}" dt="2024-10-24T05:42:57.914" v="1867" actId="108"/>
            <ac:spMkLst>
              <pc:docMk/>
              <pc:sldMasterMk cId="2587687414" sldId="2147483648"/>
              <pc:sldLayoutMk cId="1042969331" sldId="2147483764"/>
              <ac:spMk id="10" creationId="{250927A1-F0F2-8F1D-B4FF-0EFFCC1CCECC}"/>
            </ac:spMkLst>
          </pc:spChg>
          <pc:spChg chg="add mod ord">
            <ac:chgData name="정태원" userId="b83db6e7-9ffa-471f-b7f6-89d85b45c552" providerId="ADAL" clId="{7074F7B1-0BD3-4EC0-95CD-1A9BCCA199B0}" dt="2024-10-24T05:42:57.914" v="1867" actId="108"/>
            <ac:spMkLst>
              <pc:docMk/>
              <pc:sldMasterMk cId="2587687414" sldId="2147483648"/>
              <pc:sldLayoutMk cId="1042969331" sldId="2147483764"/>
              <ac:spMk id="11" creationId="{EC533BAF-4AD9-E949-FF66-6CB61EF5C8C8}"/>
            </ac:spMkLst>
          </pc:spChg>
          <pc:spChg chg="add mod ord">
            <ac:chgData name="정태원" userId="b83db6e7-9ffa-471f-b7f6-89d85b45c552" providerId="ADAL" clId="{7074F7B1-0BD3-4EC0-95CD-1A9BCCA199B0}" dt="2024-10-24T05:42:57.914" v="1867" actId="108"/>
            <ac:spMkLst>
              <pc:docMk/>
              <pc:sldMasterMk cId="2587687414" sldId="2147483648"/>
              <pc:sldLayoutMk cId="1042969331" sldId="2147483764"/>
              <ac:spMk id="12" creationId="{2DC67674-AC66-7CE4-2170-0B27E1E59E77}"/>
            </ac:spMkLst>
          </pc:spChg>
          <pc:spChg chg="add mod ord">
            <ac:chgData name="정태원" userId="b83db6e7-9ffa-471f-b7f6-89d85b45c552" providerId="ADAL" clId="{7074F7B1-0BD3-4EC0-95CD-1A9BCCA199B0}" dt="2024-10-24T05:42:57.914" v="1867" actId="108"/>
            <ac:spMkLst>
              <pc:docMk/>
              <pc:sldMasterMk cId="2587687414" sldId="2147483648"/>
              <pc:sldLayoutMk cId="1042969331" sldId="2147483764"/>
              <ac:spMk id="13" creationId="{ECB0E7B0-57ED-E2EF-F6A4-5AEFBEE4019A}"/>
            </ac:spMkLst>
          </pc:spChg>
          <pc:picChg chg="add del mod">
            <ac:chgData name="정태원" userId="b83db6e7-9ffa-471f-b7f6-89d85b45c552" providerId="ADAL" clId="{7074F7B1-0BD3-4EC0-95CD-1A9BCCA199B0}" dt="2024-10-24T05:43:00.316" v="1868" actId="21"/>
            <ac:picMkLst>
              <pc:docMk/>
              <pc:sldMasterMk cId="2587687414" sldId="2147483648"/>
              <pc:sldLayoutMk cId="1042969331" sldId="2147483764"/>
              <ac:picMk id="2" creationId="{D6C6B682-FCAD-8260-86CA-C5C46D1F0982}"/>
            </ac:picMkLst>
          </pc:picChg>
          <pc:picChg chg="add del mod">
            <ac:chgData name="정태원" userId="b83db6e7-9ffa-471f-b7f6-89d85b45c552" providerId="ADAL" clId="{7074F7B1-0BD3-4EC0-95CD-1A9BCCA199B0}" dt="2024-10-24T05:43:00.316" v="1868" actId="21"/>
            <ac:picMkLst>
              <pc:docMk/>
              <pc:sldMasterMk cId="2587687414" sldId="2147483648"/>
              <pc:sldLayoutMk cId="1042969331" sldId="2147483764"/>
              <ac:picMk id="6" creationId="{F4A68FED-341A-FF5A-AF46-D3FB89347119}"/>
            </ac:picMkLst>
          </pc:picChg>
          <pc:picChg chg="add del mod">
            <ac:chgData name="정태원" userId="b83db6e7-9ffa-471f-b7f6-89d85b45c552" providerId="ADAL" clId="{7074F7B1-0BD3-4EC0-95CD-1A9BCCA199B0}" dt="2024-10-24T05:43:00.316" v="1868" actId="21"/>
            <ac:picMkLst>
              <pc:docMk/>
              <pc:sldMasterMk cId="2587687414" sldId="2147483648"/>
              <pc:sldLayoutMk cId="1042969331" sldId="2147483764"/>
              <ac:picMk id="7" creationId="{3E8988B4-9551-6F7E-C1AB-2AD8F3720222}"/>
            </ac:picMkLst>
          </pc:picChg>
          <pc:picChg chg="add del mod ord">
            <ac:chgData name="정태원" userId="b83db6e7-9ffa-471f-b7f6-89d85b45c552" providerId="ADAL" clId="{7074F7B1-0BD3-4EC0-95CD-1A9BCCA199B0}" dt="2024-10-24T05:43:00.316" v="1868" actId="21"/>
            <ac:picMkLst>
              <pc:docMk/>
              <pc:sldMasterMk cId="2587687414" sldId="2147483648"/>
              <pc:sldLayoutMk cId="1042969331" sldId="2147483764"/>
              <ac:picMk id="8" creationId="{0D050122-7380-2C19-7BAB-B92EB015124D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46:39.313" v="1930" actId="21"/>
          <pc:sldLayoutMkLst>
            <pc:docMk/>
            <pc:sldMasterMk cId="2587687414" sldId="2147483648"/>
            <pc:sldLayoutMk cId="1843491716" sldId="2147483765"/>
          </pc:sldLayoutMkLst>
          <pc:spChg chg="add mod ord">
            <ac:chgData name="정태원" userId="b83db6e7-9ffa-471f-b7f6-89d85b45c552" providerId="ADAL" clId="{7074F7B1-0BD3-4EC0-95CD-1A9BCCA199B0}" dt="2024-10-24T05:46:37.862" v="1929" actId="167"/>
            <ac:spMkLst>
              <pc:docMk/>
              <pc:sldMasterMk cId="2587687414" sldId="2147483648"/>
              <pc:sldLayoutMk cId="1843491716" sldId="2147483765"/>
              <ac:spMk id="7" creationId="{1E4D5060-60FB-9570-BF2A-C200C47FD0A2}"/>
            </ac:spMkLst>
          </pc:spChg>
          <pc:spChg chg="add mod ord">
            <ac:chgData name="정태원" userId="b83db6e7-9ffa-471f-b7f6-89d85b45c552" providerId="ADAL" clId="{7074F7B1-0BD3-4EC0-95CD-1A9BCCA199B0}" dt="2024-10-24T05:46:37.862" v="1929" actId="167"/>
            <ac:spMkLst>
              <pc:docMk/>
              <pc:sldMasterMk cId="2587687414" sldId="2147483648"/>
              <pc:sldLayoutMk cId="1843491716" sldId="2147483765"/>
              <ac:spMk id="8" creationId="{F9A99167-8F6F-89BA-D4DD-E460CC49A55D}"/>
            </ac:spMkLst>
          </pc:spChg>
          <pc:picChg chg="add del mod">
            <ac:chgData name="정태원" userId="b83db6e7-9ffa-471f-b7f6-89d85b45c552" providerId="ADAL" clId="{7074F7B1-0BD3-4EC0-95CD-1A9BCCA199B0}" dt="2024-10-24T05:46:39.313" v="1930" actId="21"/>
            <ac:picMkLst>
              <pc:docMk/>
              <pc:sldMasterMk cId="2587687414" sldId="2147483648"/>
              <pc:sldLayoutMk cId="1843491716" sldId="2147483765"/>
              <ac:picMk id="2" creationId="{9A39ACE4-7F9D-5271-BA92-341E92460C94}"/>
            </ac:picMkLst>
          </pc:picChg>
          <pc:picChg chg="add del mod">
            <ac:chgData name="정태원" userId="b83db6e7-9ffa-471f-b7f6-89d85b45c552" providerId="ADAL" clId="{7074F7B1-0BD3-4EC0-95CD-1A9BCCA199B0}" dt="2024-10-24T05:46:39.313" v="1930" actId="21"/>
            <ac:picMkLst>
              <pc:docMk/>
              <pc:sldMasterMk cId="2587687414" sldId="2147483648"/>
              <pc:sldLayoutMk cId="1843491716" sldId="2147483765"/>
              <ac:picMk id="6" creationId="{A373E534-B497-C287-C2C9-141A4D73F7B4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5:48:03.179" v="1961"/>
          <pc:sldLayoutMkLst>
            <pc:docMk/>
            <pc:sldMasterMk cId="2587687414" sldId="2147483648"/>
            <pc:sldLayoutMk cId="1204866570" sldId="2147483766"/>
          </pc:sldLayoutMkLst>
          <pc:spChg chg="add del">
            <ac:chgData name="정태원" userId="b83db6e7-9ffa-471f-b7f6-89d85b45c552" providerId="ADAL" clId="{7074F7B1-0BD3-4EC0-95CD-1A9BCCA199B0}" dt="2024-10-24T05:47:11.689" v="1939" actId="11529"/>
            <ac:spMkLst>
              <pc:docMk/>
              <pc:sldMasterMk cId="2587687414" sldId="2147483648"/>
              <pc:sldLayoutMk cId="1204866570" sldId="2147483766"/>
              <ac:spMk id="7" creationId="{08155BB8-B25E-70E4-53BF-ECC8EB450A56}"/>
            </ac:spMkLst>
          </pc:spChg>
          <pc:spChg chg="add del mod ord">
            <ac:chgData name="정태원" userId="b83db6e7-9ffa-471f-b7f6-89d85b45c552" providerId="ADAL" clId="{7074F7B1-0BD3-4EC0-95CD-1A9BCCA199B0}" dt="2024-10-24T05:47:14.356" v="1941"/>
            <ac:spMkLst>
              <pc:docMk/>
              <pc:sldMasterMk cId="2587687414" sldId="2147483648"/>
              <pc:sldLayoutMk cId="1204866570" sldId="2147483766"/>
              <ac:spMk id="8" creationId="{BAF62423-9C14-1255-317A-95E8D49BA981}"/>
            </ac:spMkLst>
          </pc:spChg>
          <pc:spChg chg="mod ord">
            <ac:chgData name="정태원" userId="b83db6e7-9ffa-471f-b7f6-89d85b45c552" providerId="ADAL" clId="{7074F7B1-0BD3-4EC0-95CD-1A9BCCA199B0}" dt="2024-10-24T05:47:48.915" v="1953" actId="167"/>
            <ac:spMkLst>
              <pc:docMk/>
              <pc:sldMasterMk cId="2587687414" sldId="2147483648"/>
              <pc:sldLayoutMk cId="1204866570" sldId="2147483766"/>
              <ac:spMk id="9" creationId="{FC61E482-0222-9251-FAC7-E4CD4C8E46E2}"/>
            </ac:spMkLst>
          </pc:spChg>
          <pc:spChg chg="add del mod ord">
            <ac:chgData name="정태원" userId="b83db6e7-9ffa-471f-b7f6-89d85b45c552" providerId="ADAL" clId="{7074F7B1-0BD3-4EC0-95CD-1A9BCCA199B0}" dt="2024-10-24T05:47:52.543" v="1957" actId="478"/>
            <ac:spMkLst>
              <pc:docMk/>
              <pc:sldMasterMk cId="2587687414" sldId="2147483648"/>
              <pc:sldLayoutMk cId="1204866570" sldId="2147483766"/>
              <ac:spMk id="10" creationId="{9DF5AEAA-7013-6F5C-D4B9-66A612FC119A}"/>
            </ac:spMkLst>
          </pc:spChg>
          <pc:spChg chg="add del">
            <ac:chgData name="정태원" userId="b83db6e7-9ffa-471f-b7f6-89d85b45c552" providerId="ADAL" clId="{7074F7B1-0BD3-4EC0-95CD-1A9BCCA199B0}" dt="2024-10-24T05:48:00.932" v="1958" actId="11529"/>
            <ac:spMkLst>
              <pc:docMk/>
              <pc:sldMasterMk cId="2587687414" sldId="2147483648"/>
              <pc:sldLayoutMk cId="1204866570" sldId="2147483766"/>
              <ac:spMk id="11" creationId="{E6A326FA-7154-6351-293F-7CB1CCDD5E13}"/>
            </ac:spMkLst>
          </pc:spChg>
          <pc:spChg chg="add del mod ord">
            <ac:chgData name="정태원" userId="b83db6e7-9ffa-471f-b7f6-89d85b45c552" providerId="ADAL" clId="{7074F7B1-0BD3-4EC0-95CD-1A9BCCA199B0}" dt="2024-10-24T05:48:03.179" v="1961"/>
            <ac:spMkLst>
              <pc:docMk/>
              <pc:sldMasterMk cId="2587687414" sldId="2147483648"/>
              <pc:sldLayoutMk cId="1204866570" sldId="2147483766"/>
              <ac:spMk id="12" creationId="{1CF33704-713E-684F-2D4C-111F0DB6D1EE}"/>
            </ac:spMkLst>
          </pc:spChg>
          <pc:spChg chg="mod">
            <ac:chgData name="정태원" userId="b83db6e7-9ffa-471f-b7f6-89d85b45c552" providerId="ADAL" clId="{7074F7B1-0BD3-4EC0-95CD-1A9BCCA199B0}" dt="2024-10-24T05:48:03.179" v="1961"/>
            <ac:spMkLst>
              <pc:docMk/>
              <pc:sldMasterMk cId="2587687414" sldId="2147483648"/>
              <pc:sldLayoutMk cId="1204866570" sldId="2147483766"/>
              <ac:spMk id="13" creationId="{42FF8FD1-2207-B511-C72C-6136C9F75E20}"/>
            </ac:spMkLst>
          </pc:spChg>
          <pc:picChg chg="add del mod">
            <ac:chgData name="정태원" userId="b83db6e7-9ffa-471f-b7f6-89d85b45c552" providerId="ADAL" clId="{7074F7B1-0BD3-4EC0-95CD-1A9BCCA199B0}" dt="2024-10-24T05:47:14.356" v="1941"/>
            <ac:picMkLst>
              <pc:docMk/>
              <pc:sldMasterMk cId="2587687414" sldId="2147483648"/>
              <pc:sldLayoutMk cId="1204866570" sldId="2147483766"/>
              <ac:picMk id="2" creationId="{A038665F-E516-6CD6-2303-F6F1CADF339E}"/>
            </ac:picMkLst>
          </pc:picChg>
          <pc:picChg chg="add del mod ord">
            <ac:chgData name="정태원" userId="b83db6e7-9ffa-471f-b7f6-89d85b45c552" providerId="ADAL" clId="{7074F7B1-0BD3-4EC0-95CD-1A9BCCA199B0}" dt="2024-10-24T05:48:03.179" v="1961"/>
            <ac:picMkLst>
              <pc:docMk/>
              <pc:sldMasterMk cId="2587687414" sldId="2147483648"/>
              <pc:sldLayoutMk cId="1204866570" sldId="2147483766"/>
              <ac:picMk id="6" creationId="{273644D6-C12A-9AFE-1964-0CF164CDBDC4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25:09.807" v="2002" actId="21"/>
          <pc:sldLayoutMkLst>
            <pc:docMk/>
            <pc:sldMasterMk cId="2587687414" sldId="2147483648"/>
            <pc:sldLayoutMk cId="2461657673" sldId="2147483767"/>
          </pc:sldLayoutMkLst>
          <pc:spChg chg="add del">
            <ac:chgData name="정태원" userId="b83db6e7-9ffa-471f-b7f6-89d85b45c552" providerId="ADAL" clId="{7074F7B1-0BD3-4EC0-95CD-1A9BCCA199B0}" dt="2024-10-24T06:25:06.324" v="2000" actId="11529"/>
            <ac:spMkLst>
              <pc:docMk/>
              <pc:sldMasterMk cId="2587687414" sldId="2147483648"/>
              <pc:sldLayoutMk cId="2461657673" sldId="2147483767"/>
              <ac:spMk id="6" creationId="{B4AFA21B-EABF-9C21-4C12-662D12CB971F}"/>
            </ac:spMkLst>
          </pc:spChg>
          <pc:spChg chg="add mod ord">
            <ac:chgData name="정태원" userId="b83db6e7-9ffa-471f-b7f6-89d85b45c552" providerId="ADAL" clId="{7074F7B1-0BD3-4EC0-95CD-1A9BCCA199B0}" dt="2024-10-24T06:25:08.922" v="2001" actId="167"/>
            <ac:spMkLst>
              <pc:docMk/>
              <pc:sldMasterMk cId="2587687414" sldId="2147483648"/>
              <pc:sldLayoutMk cId="2461657673" sldId="2147483767"/>
              <ac:spMk id="7" creationId="{4EF37D8B-EBC7-8ACA-2395-3FA95844995D}"/>
            </ac:spMkLst>
          </pc:spChg>
          <pc:picChg chg="add del mod">
            <ac:chgData name="정태원" userId="b83db6e7-9ffa-471f-b7f6-89d85b45c552" providerId="ADAL" clId="{7074F7B1-0BD3-4EC0-95CD-1A9BCCA199B0}" dt="2024-10-24T06:25:09.807" v="2002" actId="21"/>
            <ac:picMkLst>
              <pc:docMk/>
              <pc:sldMasterMk cId="2587687414" sldId="2147483648"/>
              <pc:sldLayoutMk cId="2461657673" sldId="2147483767"/>
              <ac:picMk id="2" creationId="{2633E3A8-27FB-5416-432B-48C9FC408A50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25:53.844" v="2011"/>
          <pc:sldLayoutMkLst>
            <pc:docMk/>
            <pc:sldMasterMk cId="2587687414" sldId="2147483648"/>
            <pc:sldLayoutMk cId="2364340754" sldId="2147483768"/>
          </pc:sldLayoutMkLst>
          <pc:spChg chg="add del">
            <ac:chgData name="정태원" userId="b83db6e7-9ffa-471f-b7f6-89d85b45c552" providerId="ADAL" clId="{7074F7B1-0BD3-4EC0-95CD-1A9BCCA199B0}" dt="2024-10-24T06:25:50.576" v="2009" actId="11529"/>
            <ac:spMkLst>
              <pc:docMk/>
              <pc:sldMasterMk cId="2587687414" sldId="2147483648"/>
              <pc:sldLayoutMk cId="2364340754" sldId="2147483768"/>
              <ac:spMk id="6" creationId="{EC2F6A37-4A17-E98F-4CDD-C6B9B15E390B}"/>
            </ac:spMkLst>
          </pc:spChg>
          <pc:spChg chg="add del mod ord">
            <ac:chgData name="정태원" userId="b83db6e7-9ffa-471f-b7f6-89d85b45c552" providerId="ADAL" clId="{7074F7B1-0BD3-4EC0-95CD-1A9BCCA199B0}" dt="2024-10-24T06:25:53.844" v="2011"/>
            <ac:spMkLst>
              <pc:docMk/>
              <pc:sldMasterMk cId="2587687414" sldId="2147483648"/>
              <pc:sldLayoutMk cId="2364340754" sldId="2147483768"/>
              <ac:spMk id="7" creationId="{F999B58D-057A-67C6-FD04-7FFF6438AC9E}"/>
            </ac:spMkLst>
          </pc:spChg>
          <pc:spChg chg="mod">
            <ac:chgData name="정태원" userId="b83db6e7-9ffa-471f-b7f6-89d85b45c552" providerId="ADAL" clId="{7074F7B1-0BD3-4EC0-95CD-1A9BCCA199B0}" dt="2024-10-24T06:25:53.844" v="2011"/>
            <ac:spMkLst>
              <pc:docMk/>
              <pc:sldMasterMk cId="2587687414" sldId="2147483648"/>
              <pc:sldLayoutMk cId="2364340754" sldId="2147483768"/>
              <ac:spMk id="8" creationId="{79928E7C-DD31-B036-2C0A-B165031D0F91}"/>
            </ac:spMkLst>
          </pc:spChg>
          <pc:picChg chg="add del mod">
            <ac:chgData name="정태원" userId="b83db6e7-9ffa-471f-b7f6-89d85b45c552" providerId="ADAL" clId="{7074F7B1-0BD3-4EC0-95CD-1A9BCCA199B0}" dt="2024-10-24T06:25:53.844" v="2011"/>
            <ac:picMkLst>
              <pc:docMk/>
              <pc:sldMasterMk cId="2587687414" sldId="2147483648"/>
              <pc:sldLayoutMk cId="2364340754" sldId="2147483768"/>
              <ac:picMk id="2" creationId="{63098C4C-BCFA-3547-01F1-F8B874F9439F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26:37.577" v="2020" actId="21"/>
          <pc:sldLayoutMkLst>
            <pc:docMk/>
            <pc:sldMasterMk cId="2587687414" sldId="2147483648"/>
            <pc:sldLayoutMk cId="4163958591" sldId="2147483769"/>
          </pc:sldLayoutMkLst>
          <pc:spChg chg="add del">
            <ac:chgData name="정태원" userId="b83db6e7-9ffa-471f-b7f6-89d85b45c552" providerId="ADAL" clId="{7074F7B1-0BD3-4EC0-95CD-1A9BCCA199B0}" dt="2024-10-24T06:26:31.938" v="2018" actId="11529"/>
            <ac:spMkLst>
              <pc:docMk/>
              <pc:sldMasterMk cId="2587687414" sldId="2147483648"/>
              <pc:sldLayoutMk cId="4163958591" sldId="2147483769"/>
              <ac:spMk id="6" creationId="{29B78297-8ED5-7561-36C8-9DCE375DA24E}"/>
            </ac:spMkLst>
          </pc:spChg>
          <pc:spChg chg="add mod ord">
            <ac:chgData name="정태원" userId="b83db6e7-9ffa-471f-b7f6-89d85b45c552" providerId="ADAL" clId="{7074F7B1-0BD3-4EC0-95CD-1A9BCCA199B0}" dt="2024-10-24T06:26:36.133" v="2019" actId="167"/>
            <ac:spMkLst>
              <pc:docMk/>
              <pc:sldMasterMk cId="2587687414" sldId="2147483648"/>
              <pc:sldLayoutMk cId="4163958591" sldId="2147483769"/>
              <ac:spMk id="7" creationId="{3FB7743B-6F74-A0E7-BBED-AFDB74E9ADB9}"/>
            </ac:spMkLst>
          </pc:spChg>
          <pc:picChg chg="add del mod">
            <ac:chgData name="정태원" userId="b83db6e7-9ffa-471f-b7f6-89d85b45c552" providerId="ADAL" clId="{7074F7B1-0BD3-4EC0-95CD-1A9BCCA199B0}" dt="2024-10-24T06:26:37.577" v="2020" actId="21"/>
            <ac:picMkLst>
              <pc:docMk/>
              <pc:sldMasterMk cId="2587687414" sldId="2147483648"/>
              <pc:sldLayoutMk cId="4163958591" sldId="2147483769"/>
              <ac:picMk id="2" creationId="{C0B40993-4279-CB92-9F6B-ABC4D0A02689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28:41.126" v="2028" actId="21"/>
          <pc:sldLayoutMkLst>
            <pc:docMk/>
            <pc:sldMasterMk cId="2587687414" sldId="2147483648"/>
            <pc:sldLayoutMk cId="1516644099" sldId="2147483770"/>
          </pc:sldLayoutMkLst>
          <pc:spChg chg="add del">
            <ac:chgData name="정태원" userId="b83db6e7-9ffa-471f-b7f6-89d85b45c552" providerId="ADAL" clId="{7074F7B1-0BD3-4EC0-95CD-1A9BCCA199B0}" dt="2024-10-24T06:28:38.083" v="2026" actId="11529"/>
            <ac:spMkLst>
              <pc:docMk/>
              <pc:sldMasterMk cId="2587687414" sldId="2147483648"/>
              <pc:sldLayoutMk cId="1516644099" sldId="2147483770"/>
              <ac:spMk id="2" creationId="{6FA307FE-F6AA-F955-0278-E237E03EE86D}"/>
            </ac:spMkLst>
          </pc:spChg>
          <pc:spChg chg="add mod ord">
            <ac:chgData name="정태원" userId="b83db6e7-9ffa-471f-b7f6-89d85b45c552" providerId="ADAL" clId="{7074F7B1-0BD3-4EC0-95CD-1A9BCCA199B0}" dt="2024-10-24T06:28:40.171" v="2027" actId="167"/>
            <ac:spMkLst>
              <pc:docMk/>
              <pc:sldMasterMk cId="2587687414" sldId="2147483648"/>
              <pc:sldLayoutMk cId="1516644099" sldId="2147483770"/>
              <ac:spMk id="6" creationId="{BB038776-D87B-924C-FB2C-134E12F02C3F}"/>
            </ac:spMkLst>
          </pc:spChg>
          <pc:picChg chg="add del mod">
            <ac:chgData name="정태원" userId="b83db6e7-9ffa-471f-b7f6-89d85b45c552" providerId="ADAL" clId="{7074F7B1-0BD3-4EC0-95CD-1A9BCCA199B0}" dt="2024-10-24T06:28:41.126" v="2028" actId="21"/>
            <ac:picMkLst>
              <pc:docMk/>
              <pc:sldMasterMk cId="2587687414" sldId="2147483648"/>
              <pc:sldLayoutMk cId="1516644099" sldId="2147483770"/>
              <ac:picMk id="10" creationId="{46C722E7-9105-557A-1220-3D02E188EAFB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30:41.005" v="2064" actId="555"/>
          <pc:sldLayoutMkLst>
            <pc:docMk/>
            <pc:sldMasterMk cId="2587687414" sldId="2147483648"/>
            <pc:sldLayoutMk cId="1751602044" sldId="2147483771"/>
          </pc:sldLayoutMkLst>
          <pc:spChg chg="add del">
            <ac:chgData name="정태원" userId="b83db6e7-9ffa-471f-b7f6-89d85b45c552" providerId="ADAL" clId="{7074F7B1-0BD3-4EC0-95CD-1A9BCCA199B0}" dt="2024-10-24T06:29:24.775" v="2042" actId="11529"/>
            <ac:spMkLst>
              <pc:docMk/>
              <pc:sldMasterMk cId="2587687414" sldId="2147483648"/>
              <pc:sldLayoutMk cId="1751602044" sldId="2147483771"/>
              <ac:spMk id="8" creationId="{5BA4EA55-43D3-337E-6EDB-7EACDB7DC5F1}"/>
            </ac:spMkLst>
          </pc:spChg>
          <pc:spChg chg="add del mod ord">
            <ac:chgData name="정태원" userId="b83db6e7-9ffa-471f-b7f6-89d85b45c552" providerId="ADAL" clId="{7074F7B1-0BD3-4EC0-95CD-1A9BCCA199B0}" dt="2024-10-24T06:29:41.218" v="2048"/>
            <ac:spMkLst>
              <pc:docMk/>
              <pc:sldMasterMk cId="2587687414" sldId="2147483648"/>
              <pc:sldLayoutMk cId="1751602044" sldId="2147483771"/>
              <ac:spMk id="9" creationId="{F8AE5267-CFF2-1A9E-4189-D0E4D4CD95AF}"/>
            </ac:spMkLst>
          </pc:spChg>
          <pc:spChg chg="add del mod ord">
            <ac:chgData name="정태원" userId="b83db6e7-9ffa-471f-b7f6-89d85b45c552" providerId="ADAL" clId="{7074F7B1-0BD3-4EC0-95CD-1A9BCCA199B0}" dt="2024-10-24T06:29:43.616" v="2049"/>
            <ac:spMkLst>
              <pc:docMk/>
              <pc:sldMasterMk cId="2587687414" sldId="2147483648"/>
              <pc:sldLayoutMk cId="1751602044" sldId="2147483771"/>
              <ac:spMk id="10" creationId="{5D8B5791-E93B-8467-48F3-D1BF77CEC294}"/>
            </ac:spMkLst>
          </pc:spChg>
          <pc:spChg chg="add del mod ord">
            <ac:chgData name="정태원" userId="b83db6e7-9ffa-471f-b7f6-89d85b45c552" providerId="ADAL" clId="{7074F7B1-0BD3-4EC0-95CD-1A9BCCA199B0}" dt="2024-10-24T06:29:45.716" v="2050"/>
            <ac:spMkLst>
              <pc:docMk/>
              <pc:sldMasterMk cId="2587687414" sldId="2147483648"/>
              <pc:sldLayoutMk cId="1751602044" sldId="2147483771"/>
              <ac:spMk id="11" creationId="{00539566-F3FD-7948-6C76-3AE0AA56DBD3}"/>
            </ac:spMkLst>
          </pc:spChg>
          <pc:spChg chg="mod">
            <ac:chgData name="정태원" userId="b83db6e7-9ffa-471f-b7f6-89d85b45c552" providerId="ADAL" clId="{7074F7B1-0BD3-4EC0-95CD-1A9BCCA199B0}" dt="2024-10-24T06:30:41.005" v="2064" actId="555"/>
            <ac:spMkLst>
              <pc:docMk/>
              <pc:sldMasterMk cId="2587687414" sldId="2147483648"/>
              <pc:sldLayoutMk cId="1751602044" sldId="2147483771"/>
              <ac:spMk id="12" creationId="{4891CFC6-D810-434D-699C-B0BE6C9C6CCA}"/>
            </ac:spMkLst>
          </pc:spChg>
          <pc:spChg chg="mod">
            <ac:chgData name="정태원" userId="b83db6e7-9ffa-471f-b7f6-89d85b45c552" providerId="ADAL" clId="{7074F7B1-0BD3-4EC0-95CD-1A9BCCA199B0}" dt="2024-10-24T06:30:41.005" v="2064" actId="555"/>
            <ac:spMkLst>
              <pc:docMk/>
              <pc:sldMasterMk cId="2587687414" sldId="2147483648"/>
              <pc:sldLayoutMk cId="1751602044" sldId="2147483771"/>
              <ac:spMk id="13" creationId="{38C516E0-3860-EA45-3FF8-AACDB37857FC}"/>
            </ac:spMkLst>
          </pc:spChg>
          <pc:spChg chg="mod">
            <ac:chgData name="정태원" userId="b83db6e7-9ffa-471f-b7f6-89d85b45c552" providerId="ADAL" clId="{7074F7B1-0BD3-4EC0-95CD-1A9BCCA199B0}" dt="2024-10-24T06:30:41.005" v="2064" actId="555"/>
            <ac:spMkLst>
              <pc:docMk/>
              <pc:sldMasterMk cId="2587687414" sldId="2147483648"/>
              <pc:sldLayoutMk cId="1751602044" sldId="2147483771"/>
              <ac:spMk id="14" creationId="{1082C0F3-49BD-BF37-8A38-BC8FF45B239F}"/>
            </ac:spMkLst>
          </pc:spChg>
          <pc:picChg chg="add del mod">
            <ac:chgData name="정태원" userId="b83db6e7-9ffa-471f-b7f6-89d85b45c552" providerId="ADAL" clId="{7074F7B1-0BD3-4EC0-95CD-1A9BCCA199B0}" dt="2024-10-24T06:29:45.716" v="2050"/>
            <ac:picMkLst>
              <pc:docMk/>
              <pc:sldMasterMk cId="2587687414" sldId="2147483648"/>
              <pc:sldLayoutMk cId="1751602044" sldId="2147483771"/>
              <ac:picMk id="2" creationId="{1A79828E-B498-5F59-6721-4FB4627F64D8}"/>
            </ac:picMkLst>
          </pc:picChg>
          <pc:picChg chg="add del mod">
            <ac:chgData name="정태원" userId="b83db6e7-9ffa-471f-b7f6-89d85b45c552" providerId="ADAL" clId="{7074F7B1-0BD3-4EC0-95CD-1A9BCCA199B0}" dt="2024-10-24T06:29:43.616" v="2049"/>
            <ac:picMkLst>
              <pc:docMk/>
              <pc:sldMasterMk cId="2587687414" sldId="2147483648"/>
              <pc:sldLayoutMk cId="1751602044" sldId="2147483771"/>
              <ac:picMk id="6" creationId="{0548C111-D653-B401-DBE5-A6ED9427C56B}"/>
            </ac:picMkLst>
          </pc:picChg>
          <pc:picChg chg="add del mod">
            <ac:chgData name="정태원" userId="b83db6e7-9ffa-471f-b7f6-89d85b45c552" providerId="ADAL" clId="{7074F7B1-0BD3-4EC0-95CD-1A9BCCA199B0}" dt="2024-10-24T06:29:41.218" v="2048"/>
            <ac:picMkLst>
              <pc:docMk/>
              <pc:sldMasterMk cId="2587687414" sldId="2147483648"/>
              <pc:sldLayoutMk cId="1751602044" sldId="2147483771"/>
              <ac:picMk id="7" creationId="{1EC60372-72F6-5D4A-6D39-EFC23A69AB4C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31:48.548" v="2087" actId="21"/>
          <pc:sldLayoutMkLst>
            <pc:docMk/>
            <pc:sldMasterMk cId="2587687414" sldId="2147483648"/>
            <pc:sldLayoutMk cId="3014790567" sldId="2147483772"/>
          </pc:sldLayoutMkLst>
          <pc:spChg chg="add del">
            <ac:chgData name="정태원" userId="b83db6e7-9ffa-471f-b7f6-89d85b45c552" providerId="ADAL" clId="{7074F7B1-0BD3-4EC0-95CD-1A9BCCA199B0}" dt="2024-10-24T06:31:36.570" v="2081" actId="11529"/>
            <ac:spMkLst>
              <pc:docMk/>
              <pc:sldMasterMk cId="2587687414" sldId="2147483648"/>
              <pc:sldLayoutMk cId="3014790567" sldId="2147483772"/>
              <ac:spMk id="2" creationId="{E479EA35-5C55-A72E-3C1D-C68B71B10A98}"/>
            </ac:spMkLst>
          </pc:spChg>
          <pc:spChg chg="add mod ord">
            <ac:chgData name="정태원" userId="b83db6e7-9ffa-471f-b7f6-89d85b45c552" providerId="ADAL" clId="{7074F7B1-0BD3-4EC0-95CD-1A9BCCA199B0}" dt="2024-10-24T06:31:39.504" v="2082" actId="167"/>
            <ac:spMkLst>
              <pc:docMk/>
              <pc:sldMasterMk cId="2587687414" sldId="2147483648"/>
              <pc:sldLayoutMk cId="3014790567" sldId="2147483772"/>
              <ac:spMk id="6" creationId="{A05B80BE-2E62-FCAD-8A1A-7B3D00DF3F1E}"/>
            </ac:spMkLst>
          </pc:spChg>
          <pc:picChg chg="add del mod">
            <ac:chgData name="정태원" userId="b83db6e7-9ffa-471f-b7f6-89d85b45c552" providerId="ADAL" clId="{7074F7B1-0BD3-4EC0-95CD-1A9BCCA199B0}" dt="2024-10-24T06:31:48.548" v="2087" actId="21"/>
            <ac:picMkLst>
              <pc:docMk/>
              <pc:sldMasterMk cId="2587687414" sldId="2147483648"/>
              <pc:sldLayoutMk cId="3014790567" sldId="2147483772"/>
              <ac:picMk id="7" creationId="{8C7CA441-57CB-7F55-988D-9C4568FCB3BB}"/>
            </ac:picMkLst>
          </pc:picChg>
          <pc:picChg chg="add del mod">
            <ac:chgData name="정태원" userId="b83db6e7-9ffa-471f-b7f6-89d85b45c552" providerId="ADAL" clId="{7074F7B1-0BD3-4EC0-95CD-1A9BCCA199B0}" dt="2024-10-24T06:31:40.577" v="2083" actId="21"/>
            <ac:picMkLst>
              <pc:docMk/>
              <pc:sldMasterMk cId="2587687414" sldId="2147483648"/>
              <pc:sldLayoutMk cId="3014790567" sldId="2147483772"/>
              <ac:picMk id="13" creationId="{8C7CA441-57CB-7F55-988D-9C4568FCB3BB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32:31.837" v="2099" actId="21"/>
          <pc:sldLayoutMkLst>
            <pc:docMk/>
            <pc:sldMasterMk cId="2587687414" sldId="2147483648"/>
            <pc:sldLayoutMk cId="2191493388" sldId="2147483773"/>
          </pc:sldLayoutMkLst>
          <pc:spChg chg="add mod ord">
            <ac:chgData name="정태원" userId="b83db6e7-9ffa-471f-b7f6-89d85b45c552" providerId="ADAL" clId="{7074F7B1-0BD3-4EC0-95CD-1A9BCCA199B0}" dt="2024-10-24T06:32:30.490" v="2098" actId="167"/>
            <ac:spMkLst>
              <pc:docMk/>
              <pc:sldMasterMk cId="2587687414" sldId="2147483648"/>
              <pc:sldLayoutMk cId="2191493388" sldId="2147483773"/>
              <ac:spMk id="6" creationId="{2C4F1395-7C9C-1378-C676-B2B67A9C53FE}"/>
            </ac:spMkLst>
          </pc:spChg>
          <pc:picChg chg="add del mod">
            <ac:chgData name="정태원" userId="b83db6e7-9ffa-471f-b7f6-89d85b45c552" providerId="ADAL" clId="{7074F7B1-0BD3-4EC0-95CD-1A9BCCA199B0}" dt="2024-10-24T06:32:31.837" v="2099" actId="21"/>
            <ac:picMkLst>
              <pc:docMk/>
              <pc:sldMasterMk cId="2587687414" sldId="2147483648"/>
              <pc:sldLayoutMk cId="2191493388" sldId="2147483773"/>
              <ac:picMk id="2" creationId="{049758EA-B5D8-F79C-7D0D-3CAC87FBBDE3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33:04.028" v="2113" actId="21"/>
          <pc:sldLayoutMkLst>
            <pc:docMk/>
            <pc:sldMasterMk cId="2587687414" sldId="2147483648"/>
            <pc:sldLayoutMk cId="1007781009" sldId="2147483774"/>
          </pc:sldLayoutMkLst>
          <pc:spChg chg="add mod ord">
            <ac:chgData name="정태원" userId="b83db6e7-9ffa-471f-b7f6-89d85b45c552" providerId="ADAL" clId="{7074F7B1-0BD3-4EC0-95CD-1A9BCCA199B0}" dt="2024-10-24T06:33:03.100" v="2112" actId="167"/>
            <ac:spMkLst>
              <pc:docMk/>
              <pc:sldMasterMk cId="2587687414" sldId="2147483648"/>
              <pc:sldLayoutMk cId="1007781009" sldId="2147483774"/>
              <ac:spMk id="2" creationId="{7063F6C2-0859-CBC8-B26C-7CE3DF1CCE23}"/>
            </ac:spMkLst>
          </pc:spChg>
          <pc:picChg chg="add del mod">
            <ac:chgData name="정태원" userId="b83db6e7-9ffa-471f-b7f6-89d85b45c552" providerId="ADAL" clId="{7074F7B1-0BD3-4EC0-95CD-1A9BCCA199B0}" dt="2024-10-24T06:33:04.028" v="2113" actId="21"/>
            <ac:picMkLst>
              <pc:docMk/>
              <pc:sldMasterMk cId="2587687414" sldId="2147483648"/>
              <pc:sldLayoutMk cId="1007781009" sldId="2147483774"/>
              <ac:picMk id="34" creationId="{5F4291BA-786C-872E-CF4B-351FCB2EE05C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33:56.089" v="2128" actId="207"/>
          <pc:sldLayoutMkLst>
            <pc:docMk/>
            <pc:sldMasterMk cId="2587687414" sldId="2147483648"/>
            <pc:sldLayoutMk cId="3535287845" sldId="2147483775"/>
          </pc:sldLayoutMkLst>
          <pc:spChg chg="add mod ord">
            <ac:chgData name="정태원" userId="b83db6e7-9ffa-471f-b7f6-89d85b45c552" providerId="ADAL" clId="{7074F7B1-0BD3-4EC0-95CD-1A9BCCA199B0}" dt="2024-10-24T06:33:56.089" v="2128" actId="207"/>
            <ac:spMkLst>
              <pc:docMk/>
              <pc:sldMasterMk cId="2587687414" sldId="2147483648"/>
              <pc:sldLayoutMk cId="3535287845" sldId="2147483775"/>
              <ac:spMk id="7" creationId="{50E1D655-C8F3-7EE3-BC6D-87D8F3614918}"/>
            </ac:spMkLst>
          </pc:spChg>
          <pc:spChg chg="add mod ord">
            <ac:chgData name="정태원" userId="b83db6e7-9ffa-471f-b7f6-89d85b45c552" providerId="ADAL" clId="{7074F7B1-0BD3-4EC0-95CD-1A9BCCA199B0}" dt="2024-10-24T06:33:56.089" v="2128" actId="207"/>
            <ac:spMkLst>
              <pc:docMk/>
              <pc:sldMasterMk cId="2587687414" sldId="2147483648"/>
              <pc:sldLayoutMk cId="3535287845" sldId="2147483775"/>
              <ac:spMk id="8" creationId="{CF8B8276-9C95-AB26-D6C5-AAD0F4D0CE21}"/>
            </ac:spMkLst>
          </pc:spChg>
          <pc:picChg chg="add del mod">
            <ac:chgData name="정태원" userId="b83db6e7-9ffa-471f-b7f6-89d85b45c552" providerId="ADAL" clId="{7074F7B1-0BD3-4EC0-95CD-1A9BCCA199B0}" dt="2024-10-24T06:33:52.757" v="2126" actId="21"/>
            <ac:picMkLst>
              <pc:docMk/>
              <pc:sldMasterMk cId="2587687414" sldId="2147483648"/>
              <pc:sldLayoutMk cId="3535287845" sldId="2147483775"/>
              <ac:picMk id="2" creationId="{4B43F05A-BBC5-8B5D-DD8F-A83CAA63AF13}"/>
            </ac:picMkLst>
          </pc:picChg>
          <pc:picChg chg="add del mod">
            <ac:chgData name="정태원" userId="b83db6e7-9ffa-471f-b7f6-89d85b45c552" providerId="ADAL" clId="{7074F7B1-0BD3-4EC0-95CD-1A9BCCA199B0}" dt="2024-10-24T06:33:52.757" v="2126" actId="21"/>
            <ac:picMkLst>
              <pc:docMk/>
              <pc:sldMasterMk cId="2587687414" sldId="2147483648"/>
              <pc:sldLayoutMk cId="3535287845" sldId="2147483775"/>
              <ac:picMk id="6" creationId="{CDF253CB-8022-6C2D-1055-2101ABF9B5E4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35:05.035" v="2147" actId="21"/>
          <pc:sldLayoutMkLst>
            <pc:docMk/>
            <pc:sldMasterMk cId="2587687414" sldId="2147483648"/>
            <pc:sldLayoutMk cId="1150482044" sldId="2147483776"/>
          </pc:sldLayoutMkLst>
          <pc:spChg chg="add mod ord">
            <ac:chgData name="정태원" userId="b83db6e7-9ffa-471f-b7f6-89d85b45c552" providerId="ADAL" clId="{7074F7B1-0BD3-4EC0-95CD-1A9BCCA199B0}" dt="2024-10-24T06:35:00.307" v="2144" actId="167"/>
            <ac:spMkLst>
              <pc:docMk/>
              <pc:sldMasterMk cId="2587687414" sldId="2147483648"/>
              <pc:sldLayoutMk cId="1150482044" sldId="2147483776"/>
              <ac:spMk id="6" creationId="{ACE9F0CE-B2CA-90A2-006D-E49E9C08BBAE}"/>
            </ac:spMkLst>
          </pc:spChg>
          <pc:picChg chg="add del mod">
            <ac:chgData name="정태원" userId="b83db6e7-9ffa-471f-b7f6-89d85b45c552" providerId="ADAL" clId="{7074F7B1-0BD3-4EC0-95CD-1A9BCCA199B0}" dt="2024-10-24T06:35:05.035" v="2147" actId="21"/>
            <ac:picMkLst>
              <pc:docMk/>
              <pc:sldMasterMk cId="2587687414" sldId="2147483648"/>
              <pc:sldLayoutMk cId="1150482044" sldId="2147483776"/>
              <ac:picMk id="2" creationId="{8B7D433F-1539-7896-46A9-C9326AF39923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35:52.335" v="2170" actId="21"/>
          <pc:sldLayoutMkLst>
            <pc:docMk/>
            <pc:sldMasterMk cId="2587687414" sldId="2147483648"/>
            <pc:sldLayoutMk cId="868627516" sldId="2147483777"/>
          </pc:sldLayoutMkLst>
          <pc:spChg chg="add mod ord">
            <ac:chgData name="정태원" userId="b83db6e7-9ffa-471f-b7f6-89d85b45c552" providerId="ADAL" clId="{7074F7B1-0BD3-4EC0-95CD-1A9BCCA199B0}" dt="2024-10-24T06:35:51.405" v="2169" actId="167"/>
            <ac:spMkLst>
              <pc:docMk/>
              <pc:sldMasterMk cId="2587687414" sldId="2147483648"/>
              <pc:sldLayoutMk cId="868627516" sldId="2147483777"/>
              <ac:spMk id="2" creationId="{D3491431-5910-D53E-57E5-0B63C2BF8428}"/>
            </ac:spMkLst>
          </pc:spChg>
          <pc:picChg chg="add del mod">
            <ac:chgData name="정태원" userId="b83db6e7-9ffa-471f-b7f6-89d85b45c552" providerId="ADAL" clId="{7074F7B1-0BD3-4EC0-95CD-1A9BCCA199B0}" dt="2024-10-24T06:35:52.335" v="2170" actId="21"/>
            <ac:picMkLst>
              <pc:docMk/>
              <pc:sldMasterMk cId="2587687414" sldId="2147483648"/>
              <pc:sldLayoutMk cId="868627516" sldId="2147483777"/>
              <ac:picMk id="140" creationId="{11D47BB8-DE84-7A05-881E-A48E81C1A8A4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36:37.788" v="2184" actId="21"/>
          <pc:sldLayoutMkLst>
            <pc:docMk/>
            <pc:sldMasterMk cId="2587687414" sldId="2147483648"/>
            <pc:sldLayoutMk cId="179149170" sldId="2147483778"/>
          </pc:sldLayoutMkLst>
          <pc:spChg chg="add mod ord">
            <ac:chgData name="정태원" userId="b83db6e7-9ffa-471f-b7f6-89d85b45c552" providerId="ADAL" clId="{7074F7B1-0BD3-4EC0-95CD-1A9BCCA199B0}" dt="2024-10-24T06:36:36.093" v="2183" actId="167"/>
            <ac:spMkLst>
              <pc:docMk/>
              <pc:sldMasterMk cId="2587687414" sldId="2147483648"/>
              <pc:sldLayoutMk cId="179149170" sldId="2147483778"/>
              <ac:spMk id="2" creationId="{C2B9775E-2F63-C5E5-47C0-F577DAA4B3F3}"/>
            </ac:spMkLst>
          </pc:spChg>
          <pc:picChg chg="add del mod">
            <ac:chgData name="정태원" userId="b83db6e7-9ffa-471f-b7f6-89d85b45c552" providerId="ADAL" clId="{7074F7B1-0BD3-4EC0-95CD-1A9BCCA199B0}" dt="2024-10-24T06:36:37.788" v="2184" actId="21"/>
            <ac:picMkLst>
              <pc:docMk/>
              <pc:sldMasterMk cId="2587687414" sldId="2147483648"/>
              <pc:sldLayoutMk cId="179149170" sldId="2147483778"/>
              <ac:picMk id="18" creationId="{F46AE0DD-BF5D-E9FA-3036-1FC43F5E863C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37:12.342" v="2193"/>
          <pc:sldLayoutMkLst>
            <pc:docMk/>
            <pc:sldMasterMk cId="2587687414" sldId="2147483648"/>
            <pc:sldLayoutMk cId="974749539" sldId="2147483779"/>
          </pc:sldLayoutMkLst>
          <pc:spChg chg="add del mod ord">
            <ac:chgData name="정태원" userId="b83db6e7-9ffa-471f-b7f6-89d85b45c552" providerId="ADAL" clId="{7074F7B1-0BD3-4EC0-95CD-1A9BCCA199B0}" dt="2024-10-24T06:37:12.342" v="2193"/>
            <ac:spMkLst>
              <pc:docMk/>
              <pc:sldMasterMk cId="2587687414" sldId="2147483648"/>
              <pc:sldLayoutMk cId="974749539" sldId="2147483779"/>
              <ac:spMk id="6" creationId="{653CEF29-1DB8-4B73-689E-C6B000902B16}"/>
            </ac:spMkLst>
          </pc:spChg>
          <pc:spChg chg="mod">
            <ac:chgData name="정태원" userId="b83db6e7-9ffa-471f-b7f6-89d85b45c552" providerId="ADAL" clId="{7074F7B1-0BD3-4EC0-95CD-1A9BCCA199B0}" dt="2024-10-24T06:37:12.342" v="2193"/>
            <ac:spMkLst>
              <pc:docMk/>
              <pc:sldMasterMk cId="2587687414" sldId="2147483648"/>
              <pc:sldLayoutMk cId="974749539" sldId="2147483779"/>
              <ac:spMk id="7" creationId="{5BC941D2-1C17-47C9-F85B-F11EEA8F9340}"/>
            </ac:spMkLst>
          </pc:spChg>
          <pc:picChg chg="add del mod">
            <ac:chgData name="정태원" userId="b83db6e7-9ffa-471f-b7f6-89d85b45c552" providerId="ADAL" clId="{7074F7B1-0BD3-4EC0-95CD-1A9BCCA199B0}" dt="2024-10-24T06:37:12.342" v="2193"/>
            <ac:picMkLst>
              <pc:docMk/>
              <pc:sldMasterMk cId="2587687414" sldId="2147483648"/>
              <pc:sldLayoutMk cId="974749539" sldId="2147483779"/>
              <ac:picMk id="2" creationId="{148CB778-C205-BD59-9041-7B4E7A1DA28A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39:08.741" v="2234" actId="478"/>
          <pc:sldLayoutMkLst>
            <pc:docMk/>
            <pc:sldMasterMk cId="2587687414" sldId="2147483648"/>
            <pc:sldLayoutMk cId="2390436747" sldId="2147483780"/>
          </pc:sldLayoutMkLst>
          <pc:spChg chg="add del mod ord">
            <ac:chgData name="정태원" userId="b83db6e7-9ffa-471f-b7f6-89d85b45c552" providerId="ADAL" clId="{7074F7B1-0BD3-4EC0-95CD-1A9BCCA199B0}" dt="2024-10-24T06:38:42.542" v="2221"/>
            <ac:spMkLst>
              <pc:docMk/>
              <pc:sldMasterMk cId="2587687414" sldId="2147483648"/>
              <pc:sldLayoutMk cId="2390436747" sldId="2147483780"/>
              <ac:spMk id="9" creationId="{C4DEA72D-9FFD-025A-F685-33EA92D54644}"/>
            </ac:spMkLst>
          </pc:spChg>
          <pc:spChg chg="mod">
            <ac:chgData name="정태원" userId="b83db6e7-9ffa-471f-b7f6-89d85b45c552" providerId="ADAL" clId="{7074F7B1-0BD3-4EC0-95CD-1A9BCCA199B0}" dt="2024-10-24T06:39:06.599" v="2233" actId="108"/>
            <ac:spMkLst>
              <pc:docMk/>
              <pc:sldMasterMk cId="2587687414" sldId="2147483648"/>
              <pc:sldLayoutMk cId="2390436747" sldId="2147483780"/>
              <ac:spMk id="10" creationId="{943CCC8F-C839-0769-B245-89DAE0904A3D}"/>
            </ac:spMkLst>
          </pc:spChg>
          <pc:spChg chg="add mod ord">
            <ac:chgData name="정태원" userId="b83db6e7-9ffa-471f-b7f6-89d85b45c552" providerId="ADAL" clId="{7074F7B1-0BD3-4EC0-95CD-1A9BCCA199B0}" dt="2024-10-24T06:39:06.599" v="2233" actId="108"/>
            <ac:spMkLst>
              <pc:docMk/>
              <pc:sldMasterMk cId="2587687414" sldId="2147483648"/>
              <pc:sldLayoutMk cId="2390436747" sldId="2147483780"/>
              <ac:spMk id="11" creationId="{B0A64E8B-272D-AC3F-2F5A-4DBCF44742A7}"/>
            </ac:spMkLst>
          </pc:spChg>
          <pc:spChg chg="add mod ord">
            <ac:chgData name="정태원" userId="b83db6e7-9ffa-471f-b7f6-89d85b45c552" providerId="ADAL" clId="{7074F7B1-0BD3-4EC0-95CD-1A9BCCA199B0}" dt="2024-10-24T06:39:06.599" v="2233" actId="108"/>
            <ac:spMkLst>
              <pc:docMk/>
              <pc:sldMasterMk cId="2587687414" sldId="2147483648"/>
              <pc:sldLayoutMk cId="2390436747" sldId="2147483780"/>
              <ac:spMk id="13" creationId="{784D02E8-D9FB-738A-968E-4EFDCBB8BE0F}"/>
            </ac:spMkLst>
          </pc:spChg>
          <pc:spChg chg="add mod ord">
            <ac:chgData name="정태원" userId="b83db6e7-9ffa-471f-b7f6-89d85b45c552" providerId="ADAL" clId="{7074F7B1-0BD3-4EC0-95CD-1A9BCCA199B0}" dt="2024-10-24T06:39:06.599" v="2233" actId="108"/>
            <ac:spMkLst>
              <pc:docMk/>
              <pc:sldMasterMk cId="2587687414" sldId="2147483648"/>
              <pc:sldLayoutMk cId="2390436747" sldId="2147483780"/>
              <ac:spMk id="14" creationId="{2A252E02-1489-158C-7C49-8EF457638BEA}"/>
            </ac:spMkLst>
          </pc:spChg>
          <pc:picChg chg="add del mod">
            <ac:chgData name="정태원" userId="b83db6e7-9ffa-471f-b7f6-89d85b45c552" providerId="ADAL" clId="{7074F7B1-0BD3-4EC0-95CD-1A9BCCA199B0}" dt="2024-10-24T06:39:04.049" v="2232" actId="478"/>
            <ac:picMkLst>
              <pc:docMk/>
              <pc:sldMasterMk cId="2587687414" sldId="2147483648"/>
              <pc:sldLayoutMk cId="2390436747" sldId="2147483780"/>
              <ac:picMk id="2" creationId="{7CD5D3A6-A76B-1926-DDF0-4A7A337DE75C}"/>
            </ac:picMkLst>
          </pc:picChg>
          <pc:picChg chg="add del mod">
            <ac:chgData name="정태원" userId="b83db6e7-9ffa-471f-b7f6-89d85b45c552" providerId="ADAL" clId="{7074F7B1-0BD3-4EC0-95CD-1A9BCCA199B0}" dt="2024-10-24T06:39:04.049" v="2232" actId="478"/>
            <ac:picMkLst>
              <pc:docMk/>
              <pc:sldMasterMk cId="2587687414" sldId="2147483648"/>
              <pc:sldLayoutMk cId="2390436747" sldId="2147483780"/>
              <ac:picMk id="6" creationId="{5A01E2F6-4428-30AC-7C77-20B39C78C7C6}"/>
            </ac:picMkLst>
          </pc:picChg>
          <pc:picChg chg="add del mod">
            <ac:chgData name="정태원" userId="b83db6e7-9ffa-471f-b7f6-89d85b45c552" providerId="ADAL" clId="{7074F7B1-0BD3-4EC0-95CD-1A9BCCA199B0}" dt="2024-10-24T06:39:04.049" v="2232" actId="478"/>
            <ac:picMkLst>
              <pc:docMk/>
              <pc:sldMasterMk cId="2587687414" sldId="2147483648"/>
              <pc:sldLayoutMk cId="2390436747" sldId="2147483780"/>
              <ac:picMk id="7" creationId="{AE569200-F6AC-CAB1-99C0-E47131702F3A}"/>
            </ac:picMkLst>
          </pc:picChg>
          <pc:picChg chg="add del mod">
            <ac:chgData name="정태원" userId="b83db6e7-9ffa-471f-b7f6-89d85b45c552" providerId="ADAL" clId="{7074F7B1-0BD3-4EC0-95CD-1A9BCCA199B0}" dt="2024-10-24T06:38:42.542" v="2221"/>
            <ac:picMkLst>
              <pc:docMk/>
              <pc:sldMasterMk cId="2587687414" sldId="2147483648"/>
              <pc:sldLayoutMk cId="2390436747" sldId="2147483780"/>
              <ac:picMk id="8" creationId="{CB9560C2-B91D-5272-7031-CB99EECD833C}"/>
            </ac:picMkLst>
          </pc:picChg>
          <pc:picChg chg="add del mod">
            <ac:chgData name="정태원" userId="b83db6e7-9ffa-471f-b7f6-89d85b45c552" providerId="ADAL" clId="{7074F7B1-0BD3-4EC0-95CD-1A9BCCA199B0}" dt="2024-10-24T06:39:08.741" v="2234" actId="478"/>
            <ac:picMkLst>
              <pc:docMk/>
              <pc:sldMasterMk cId="2587687414" sldId="2147483648"/>
              <pc:sldLayoutMk cId="2390436747" sldId="2147483780"/>
              <ac:picMk id="12" creationId="{71439BEB-2BE8-211E-23AF-D5F2FDFA3D58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40:32.564" v="2263" actId="21"/>
          <pc:sldLayoutMkLst>
            <pc:docMk/>
            <pc:sldMasterMk cId="2587687414" sldId="2147483648"/>
            <pc:sldLayoutMk cId="1868353608" sldId="2147483781"/>
          </pc:sldLayoutMkLst>
          <pc:spChg chg="add mod ord">
            <ac:chgData name="정태원" userId="b83db6e7-9ffa-471f-b7f6-89d85b45c552" providerId="ADAL" clId="{7074F7B1-0BD3-4EC0-95CD-1A9BCCA199B0}" dt="2024-10-24T06:40:31.599" v="2262" actId="167"/>
            <ac:spMkLst>
              <pc:docMk/>
              <pc:sldMasterMk cId="2587687414" sldId="2147483648"/>
              <pc:sldLayoutMk cId="1868353608" sldId="2147483781"/>
              <ac:spMk id="2" creationId="{22EC1B7C-D9CB-C823-1D1E-309569CA689B}"/>
            </ac:spMkLst>
          </pc:spChg>
          <pc:picChg chg="add del mod">
            <ac:chgData name="정태원" userId="b83db6e7-9ffa-471f-b7f6-89d85b45c552" providerId="ADAL" clId="{7074F7B1-0BD3-4EC0-95CD-1A9BCCA199B0}" dt="2024-10-24T06:40:32.564" v="2263" actId="21"/>
            <ac:picMkLst>
              <pc:docMk/>
              <pc:sldMasterMk cId="2587687414" sldId="2147483648"/>
              <pc:sldLayoutMk cId="1868353608" sldId="2147483781"/>
              <ac:picMk id="26" creationId="{5C6D9FD2-FAD3-2B9A-7BD1-B3D2B5B7A62F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40:58.730" v="2274"/>
          <pc:sldLayoutMkLst>
            <pc:docMk/>
            <pc:sldMasterMk cId="2587687414" sldId="2147483648"/>
            <pc:sldLayoutMk cId="2969168168" sldId="2147483782"/>
          </pc:sldLayoutMkLst>
          <pc:spChg chg="add del mod ord">
            <ac:chgData name="정태원" userId="b83db6e7-9ffa-471f-b7f6-89d85b45c552" providerId="ADAL" clId="{7074F7B1-0BD3-4EC0-95CD-1A9BCCA199B0}" dt="2024-10-24T06:40:58.730" v="2274"/>
            <ac:spMkLst>
              <pc:docMk/>
              <pc:sldMasterMk cId="2587687414" sldId="2147483648"/>
              <pc:sldLayoutMk cId="2969168168" sldId="2147483782"/>
              <ac:spMk id="2" creationId="{8B556132-AD68-63CB-C654-D7FD56910D75}"/>
            </ac:spMkLst>
          </pc:spChg>
          <pc:spChg chg="mod">
            <ac:chgData name="정태원" userId="b83db6e7-9ffa-471f-b7f6-89d85b45c552" providerId="ADAL" clId="{7074F7B1-0BD3-4EC0-95CD-1A9BCCA199B0}" dt="2024-10-24T06:40:58.730" v="2274"/>
            <ac:spMkLst>
              <pc:docMk/>
              <pc:sldMasterMk cId="2587687414" sldId="2147483648"/>
              <pc:sldLayoutMk cId="2969168168" sldId="2147483782"/>
              <ac:spMk id="6" creationId="{4B4B2300-5D07-0E0D-5921-9AE1DBC9BB54}"/>
            </ac:spMkLst>
          </pc:spChg>
          <pc:picChg chg="add del mod">
            <ac:chgData name="정태원" userId="b83db6e7-9ffa-471f-b7f6-89d85b45c552" providerId="ADAL" clId="{7074F7B1-0BD3-4EC0-95CD-1A9BCCA199B0}" dt="2024-10-24T06:40:58.730" v="2274"/>
            <ac:picMkLst>
              <pc:docMk/>
              <pc:sldMasterMk cId="2587687414" sldId="2147483648"/>
              <pc:sldLayoutMk cId="2969168168" sldId="2147483782"/>
              <ac:picMk id="27" creationId="{70DF4281-4FF0-0E61-B61A-B52DE6199910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41:50.765" v="2290"/>
          <pc:sldLayoutMkLst>
            <pc:docMk/>
            <pc:sldMasterMk cId="2587687414" sldId="2147483648"/>
            <pc:sldLayoutMk cId="3116226354" sldId="2147483783"/>
          </pc:sldLayoutMkLst>
          <pc:spChg chg="add del">
            <ac:chgData name="정태원" userId="b83db6e7-9ffa-471f-b7f6-89d85b45c552" providerId="ADAL" clId="{7074F7B1-0BD3-4EC0-95CD-1A9BCCA199B0}" dt="2024-10-24T06:41:48.275" v="2288" actId="11529"/>
            <ac:spMkLst>
              <pc:docMk/>
              <pc:sldMasterMk cId="2587687414" sldId="2147483648"/>
              <pc:sldLayoutMk cId="3116226354" sldId="2147483783"/>
              <ac:spMk id="2" creationId="{9AE475F1-91A2-853A-FFCB-6AD879A79E36}"/>
            </ac:spMkLst>
          </pc:spChg>
          <pc:spChg chg="add del mod ord">
            <ac:chgData name="정태원" userId="b83db6e7-9ffa-471f-b7f6-89d85b45c552" providerId="ADAL" clId="{7074F7B1-0BD3-4EC0-95CD-1A9BCCA199B0}" dt="2024-10-24T06:41:50.765" v="2290"/>
            <ac:spMkLst>
              <pc:docMk/>
              <pc:sldMasterMk cId="2587687414" sldId="2147483648"/>
              <pc:sldLayoutMk cId="3116226354" sldId="2147483783"/>
              <ac:spMk id="6" creationId="{832958A5-C8BB-C26F-FEDA-70120799D11E}"/>
            </ac:spMkLst>
          </pc:spChg>
          <pc:spChg chg="mod">
            <ac:chgData name="정태원" userId="b83db6e7-9ffa-471f-b7f6-89d85b45c552" providerId="ADAL" clId="{7074F7B1-0BD3-4EC0-95CD-1A9BCCA199B0}" dt="2024-10-24T06:41:50.765" v="2290"/>
            <ac:spMkLst>
              <pc:docMk/>
              <pc:sldMasterMk cId="2587687414" sldId="2147483648"/>
              <pc:sldLayoutMk cId="3116226354" sldId="2147483783"/>
              <ac:spMk id="7" creationId="{72D20961-9A27-C4AF-3BDE-1DD98205F217}"/>
            </ac:spMkLst>
          </pc:spChg>
          <pc:picChg chg="add del mod">
            <ac:chgData name="정태원" userId="b83db6e7-9ffa-471f-b7f6-89d85b45c552" providerId="ADAL" clId="{7074F7B1-0BD3-4EC0-95CD-1A9BCCA199B0}" dt="2024-10-24T06:41:50.765" v="2290"/>
            <ac:picMkLst>
              <pc:docMk/>
              <pc:sldMasterMk cId="2587687414" sldId="2147483648"/>
              <pc:sldLayoutMk cId="3116226354" sldId="2147483783"/>
              <ac:picMk id="28" creationId="{4D1FC75F-2475-7C85-8B11-963E2C783226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42:48.485" v="2315" actId="21"/>
          <pc:sldLayoutMkLst>
            <pc:docMk/>
            <pc:sldMasterMk cId="2587687414" sldId="2147483648"/>
            <pc:sldLayoutMk cId="3785123820" sldId="2147483784"/>
          </pc:sldLayoutMkLst>
          <pc:spChg chg="add mod ord">
            <ac:chgData name="정태원" userId="b83db6e7-9ffa-471f-b7f6-89d85b45c552" providerId="ADAL" clId="{7074F7B1-0BD3-4EC0-95CD-1A9BCCA199B0}" dt="2024-10-24T06:42:46.449" v="2314" actId="167"/>
            <ac:spMkLst>
              <pc:docMk/>
              <pc:sldMasterMk cId="2587687414" sldId="2147483648"/>
              <pc:sldLayoutMk cId="3785123820" sldId="2147483784"/>
              <ac:spMk id="6" creationId="{9C6E31F9-AD96-BD70-7E17-6E14CDA8ECC8}"/>
            </ac:spMkLst>
          </pc:spChg>
          <pc:spChg chg="add mod ord">
            <ac:chgData name="정태원" userId="b83db6e7-9ffa-471f-b7f6-89d85b45c552" providerId="ADAL" clId="{7074F7B1-0BD3-4EC0-95CD-1A9BCCA199B0}" dt="2024-10-24T06:42:46.449" v="2314" actId="167"/>
            <ac:spMkLst>
              <pc:docMk/>
              <pc:sldMasterMk cId="2587687414" sldId="2147483648"/>
              <pc:sldLayoutMk cId="3785123820" sldId="2147483784"/>
              <ac:spMk id="7" creationId="{F2BF25C2-B017-7220-496E-302E309DCC60}"/>
            </ac:spMkLst>
          </pc:spChg>
          <pc:picChg chg="add del mod">
            <ac:chgData name="정태원" userId="b83db6e7-9ffa-471f-b7f6-89d85b45c552" providerId="ADAL" clId="{7074F7B1-0BD3-4EC0-95CD-1A9BCCA199B0}" dt="2024-10-24T06:42:48.485" v="2315" actId="21"/>
            <ac:picMkLst>
              <pc:docMk/>
              <pc:sldMasterMk cId="2587687414" sldId="2147483648"/>
              <pc:sldLayoutMk cId="3785123820" sldId="2147483784"/>
              <ac:picMk id="2" creationId="{610982B0-EAD2-2876-82DA-232B2EEEE837}"/>
            </ac:picMkLst>
          </pc:picChg>
          <pc:picChg chg="add del mod">
            <ac:chgData name="정태원" userId="b83db6e7-9ffa-471f-b7f6-89d85b45c552" providerId="ADAL" clId="{7074F7B1-0BD3-4EC0-95CD-1A9BCCA199B0}" dt="2024-10-24T06:42:48.485" v="2315" actId="21"/>
            <ac:picMkLst>
              <pc:docMk/>
              <pc:sldMasterMk cId="2587687414" sldId="2147483648"/>
              <pc:sldLayoutMk cId="3785123820" sldId="2147483784"/>
              <ac:picMk id="10" creationId="{AFF88E8F-25AF-1F89-BF55-D27A6218EEEE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43:38.668" v="2343" actId="21"/>
          <pc:sldLayoutMkLst>
            <pc:docMk/>
            <pc:sldMasterMk cId="2587687414" sldId="2147483648"/>
            <pc:sldLayoutMk cId="161294597" sldId="2147483785"/>
          </pc:sldLayoutMkLst>
          <pc:spChg chg="add mod ord">
            <ac:chgData name="정태원" userId="b83db6e7-9ffa-471f-b7f6-89d85b45c552" providerId="ADAL" clId="{7074F7B1-0BD3-4EC0-95CD-1A9BCCA199B0}" dt="2024-10-24T06:43:37.421" v="2342" actId="167"/>
            <ac:spMkLst>
              <pc:docMk/>
              <pc:sldMasterMk cId="2587687414" sldId="2147483648"/>
              <pc:sldLayoutMk cId="161294597" sldId="2147483785"/>
              <ac:spMk id="2" creationId="{AA3E1180-2466-957D-D2B1-47DD29E29DD6}"/>
            </ac:spMkLst>
          </pc:spChg>
          <pc:picChg chg="add del mod">
            <ac:chgData name="정태원" userId="b83db6e7-9ffa-471f-b7f6-89d85b45c552" providerId="ADAL" clId="{7074F7B1-0BD3-4EC0-95CD-1A9BCCA199B0}" dt="2024-10-24T06:43:38.668" v="2343" actId="21"/>
            <ac:picMkLst>
              <pc:docMk/>
              <pc:sldMasterMk cId="2587687414" sldId="2147483648"/>
              <pc:sldLayoutMk cId="161294597" sldId="2147483785"/>
              <ac:picMk id="24" creationId="{06724096-5CF8-4EFB-F21E-123089F7FE09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45:41.270" v="2382" actId="404"/>
          <pc:sldLayoutMkLst>
            <pc:docMk/>
            <pc:sldMasterMk cId="2587687414" sldId="2147483648"/>
            <pc:sldLayoutMk cId="152442610" sldId="2147483786"/>
          </pc:sldLayoutMkLst>
          <pc:spChg chg="add del">
            <ac:chgData name="정태원" userId="b83db6e7-9ffa-471f-b7f6-89d85b45c552" providerId="ADAL" clId="{7074F7B1-0BD3-4EC0-95CD-1A9BCCA199B0}" dt="2024-10-24T06:44:07.113" v="2350" actId="11529"/>
            <ac:spMkLst>
              <pc:docMk/>
              <pc:sldMasterMk cId="2587687414" sldId="2147483648"/>
              <pc:sldLayoutMk cId="152442610" sldId="2147483786"/>
              <ac:spMk id="10" creationId="{AF3AC93F-678A-6B5A-6CB5-275CCBA6C0A5}"/>
            </ac:spMkLst>
          </pc:spChg>
          <pc:spChg chg="add mod ord">
            <ac:chgData name="정태원" userId="b83db6e7-9ffa-471f-b7f6-89d85b45c552" providerId="ADAL" clId="{7074F7B1-0BD3-4EC0-95CD-1A9BCCA199B0}" dt="2024-10-24T06:45:41.270" v="2382" actId="404"/>
            <ac:spMkLst>
              <pc:docMk/>
              <pc:sldMasterMk cId="2587687414" sldId="2147483648"/>
              <pc:sldLayoutMk cId="152442610" sldId="2147483786"/>
              <ac:spMk id="11" creationId="{2805C96F-C6D3-EDF9-D1A4-02811C1E7C4D}"/>
            </ac:spMkLst>
          </pc:spChg>
          <pc:spChg chg="add mod ord">
            <ac:chgData name="정태원" userId="b83db6e7-9ffa-471f-b7f6-89d85b45c552" providerId="ADAL" clId="{7074F7B1-0BD3-4EC0-95CD-1A9BCCA199B0}" dt="2024-10-24T06:44:27.655" v="2360" actId="167"/>
            <ac:spMkLst>
              <pc:docMk/>
              <pc:sldMasterMk cId="2587687414" sldId="2147483648"/>
              <pc:sldLayoutMk cId="152442610" sldId="2147483786"/>
              <ac:spMk id="12" creationId="{BB41B4F5-10AB-1BEC-1F91-F89F960236DE}"/>
            </ac:spMkLst>
          </pc:spChg>
          <pc:spChg chg="add mod ord">
            <ac:chgData name="정태원" userId="b83db6e7-9ffa-471f-b7f6-89d85b45c552" providerId="ADAL" clId="{7074F7B1-0BD3-4EC0-95CD-1A9BCCA199B0}" dt="2024-10-24T06:44:27.655" v="2360" actId="167"/>
            <ac:spMkLst>
              <pc:docMk/>
              <pc:sldMasterMk cId="2587687414" sldId="2147483648"/>
              <pc:sldLayoutMk cId="152442610" sldId="2147483786"/>
              <ac:spMk id="13" creationId="{8194F046-991B-7A11-898F-DC8D97BE64B2}"/>
            </ac:spMkLst>
          </pc:spChg>
          <pc:spChg chg="add mod ord">
            <ac:chgData name="정태원" userId="b83db6e7-9ffa-471f-b7f6-89d85b45c552" providerId="ADAL" clId="{7074F7B1-0BD3-4EC0-95CD-1A9BCCA199B0}" dt="2024-10-24T06:44:27.655" v="2360" actId="167"/>
            <ac:spMkLst>
              <pc:docMk/>
              <pc:sldMasterMk cId="2587687414" sldId="2147483648"/>
              <pc:sldLayoutMk cId="152442610" sldId="2147483786"/>
              <ac:spMk id="14" creationId="{2C625D76-94C8-CA50-6626-034FB10C0D5D}"/>
            </ac:spMkLst>
          </pc:spChg>
          <pc:spChg chg="add mod ord">
            <ac:chgData name="정태원" userId="b83db6e7-9ffa-471f-b7f6-89d85b45c552" providerId="ADAL" clId="{7074F7B1-0BD3-4EC0-95CD-1A9BCCA199B0}" dt="2024-10-24T06:44:27.655" v="2360" actId="167"/>
            <ac:spMkLst>
              <pc:docMk/>
              <pc:sldMasterMk cId="2587687414" sldId="2147483648"/>
              <pc:sldLayoutMk cId="152442610" sldId="2147483786"/>
              <ac:spMk id="15" creationId="{A2633C6B-7A4A-1C03-222E-32084237009F}"/>
            </ac:spMkLst>
          </pc:spChg>
          <pc:picChg chg="add del mod">
            <ac:chgData name="정태원" userId="b83db6e7-9ffa-471f-b7f6-89d85b45c552" providerId="ADAL" clId="{7074F7B1-0BD3-4EC0-95CD-1A9BCCA199B0}" dt="2024-10-24T06:44:30.406" v="2361" actId="21"/>
            <ac:picMkLst>
              <pc:docMk/>
              <pc:sldMasterMk cId="2587687414" sldId="2147483648"/>
              <pc:sldLayoutMk cId="152442610" sldId="2147483786"/>
              <ac:picMk id="2" creationId="{21338BF1-D2B8-6ADE-60A3-F64E5148E620}"/>
            </ac:picMkLst>
          </pc:picChg>
          <pc:picChg chg="add del mod">
            <ac:chgData name="정태원" userId="b83db6e7-9ffa-471f-b7f6-89d85b45c552" providerId="ADAL" clId="{7074F7B1-0BD3-4EC0-95CD-1A9BCCA199B0}" dt="2024-10-24T06:44:30.406" v="2361" actId="21"/>
            <ac:picMkLst>
              <pc:docMk/>
              <pc:sldMasterMk cId="2587687414" sldId="2147483648"/>
              <pc:sldLayoutMk cId="152442610" sldId="2147483786"/>
              <ac:picMk id="6" creationId="{35CCA89A-6C23-D4C4-9A42-5AB8783E0C9A}"/>
            </ac:picMkLst>
          </pc:picChg>
          <pc:picChg chg="add del mod">
            <ac:chgData name="정태원" userId="b83db6e7-9ffa-471f-b7f6-89d85b45c552" providerId="ADAL" clId="{7074F7B1-0BD3-4EC0-95CD-1A9BCCA199B0}" dt="2024-10-24T06:44:30.406" v="2361" actId="21"/>
            <ac:picMkLst>
              <pc:docMk/>
              <pc:sldMasterMk cId="2587687414" sldId="2147483648"/>
              <pc:sldLayoutMk cId="152442610" sldId="2147483786"/>
              <ac:picMk id="7" creationId="{7FFEBC20-43E7-BB1E-9C21-C5C554C18F2D}"/>
            </ac:picMkLst>
          </pc:picChg>
          <pc:picChg chg="add del mod">
            <ac:chgData name="정태원" userId="b83db6e7-9ffa-471f-b7f6-89d85b45c552" providerId="ADAL" clId="{7074F7B1-0BD3-4EC0-95CD-1A9BCCA199B0}" dt="2024-10-24T06:44:30.406" v="2361" actId="21"/>
            <ac:picMkLst>
              <pc:docMk/>
              <pc:sldMasterMk cId="2587687414" sldId="2147483648"/>
              <pc:sldLayoutMk cId="152442610" sldId="2147483786"/>
              <ac:picMk id="8" creationId="{4E3DD7B3-E081-4FE1-013E-0423ACAD2688}"/>
            </ac:picMkLst>
          </pc:picChg>
          <pc:picChg chg="add del mod">
            <ac:chgData name="정태원" userId="b83db6e7-9ffa-471f-b7f6-89d85b45c552" providerId="ADAL" clId="{7074F7B1-0BD3-4EC0-95CD-1A9BCCA199B0}" dt="2024-10-24T06:44:30.406" v="2361" actId="21"/>
            <ac:picMkLst>
              <pc:docMk/>
              <pc:sldMasterMk cId="2587687414" sldId="2147483648"/>
              <pc:sldLayoutMk cId="152442610" sldId="2147483786"/>
              <ac:picMk id="9" creationId="{CC12B5BD-7E4E-F2EB-FCDD-32D4C10CE679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6:46:23.818" v="2477" actId="21"/>
          <pc:sldLayoutMkLst>
            <pc:docMk/>
            <pc:sldMasterMk cId="2587687414" sldId="2147483648"/>
            <pc:sldLayoutMk cId="2126149618" sldId="2147483787"/>
          </pc:sldLayoutMkLst>
          <pc:spChg chg="add del">
            <ac:chgData name="정태원" userId="b83db6e7-9ffa-471f-b7f6-89d85b45c552" providerId="ADAL" clId="{7074F7B1-0BD3-4EC0-95CD-1A9BCCA199B0}" dt="2024-10-24T06:46:08.711" v="2392" actId="11529"/>
            <ac:spMkLst>
              <pc:docMk/>
              <pc:sldMasterMk cId="2587687414" sldId="2147483648"/>
              <pc:sldLayoutMk cId="2126149618" sldId="2147483787"/>
              <ac:spMk id="2" creationId="{E61DEFA0-5A06-5594-AD87-95BCFA276A70}"/>
            </ac:spMkLst>
          </pc:spChg>
          <pc:spChg chg="add mod ord">
            <ac:chgData name="정태원" userId="b83db6e7-9ffa-471f-b7f6-89d85b45c552" providerId="ADAL" clId="{7074F7B1-0BD3-4EC0-95CD-1A9BCCA199B0}" dt="2024-10-24T06:46:21.007" v="2476" actId="167"/>
            <ac:spMkLst>
              <pc:docMk/>
              <pc:sldMasterMk cId="2587687414" sldId="2147483648"/>
              <pc:sldLayoutMk cId="2126149618" sldId="2147483787"/>
              <ac:spMk id="6" creationId="{01336FE5-6E94-09C6-0392-EF3196BA414B}"/>
            </ac:spMkLst>
          </pc:spChg>
          <pc:picChg chg="add del mod">
            <ac:chgData name="정태원" userId="b83db6e7-9ffa-471f-b7f6-89d85b45c552" providerId="ADAL" clId="{7074F7B1-0BD3-4EC0-95CD-1A9BCCA199B0}" dt="2024-10-24T06:46:23.818" v="2477" actId="21"/>
            <ac:picMkLst>
              <pc:docMk/>
              <pc:sldMasterMk cId="2587687414" sldId="2147483648"/>
              <pc:sldLayoutMk cId="2126149618" sldId="2147483787"/>
              <ac:picMk id="46" creationId="{6DF707A3-C780-2458-F254-BDEB1866B1E9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35:00.982" v="2534" actId="21"/>
          <pc:sldLayoutMkLst>
            <pc:docMk/>
            <pc:sldMasterMk cId="2587687414" sldId="2147483648"/>
            <pc:sldLayoutMk cId="3552179340" sldId="2147483788"/>
          </pc:sldLayoutMkLst>
          <pc:spChg chg="add mod ord">
            <ac:chgData name="정태원" userId="b83db6e7-9ffa-471f-b7f6-89d85b45c552" providerId="ADAL" clId="{7074F7B1-0BD3-4EC0-95CD-1A9BCCA199B0}" dt="2024-10-24T07:34:37.591" v="2531" actId="167"/>
            <ac:spMkLst>
              <pc:docMk/>
              <pc:sldMasterMk cId="2587687414" sldId="2147483648"/>
              <pc:sldLayoutMk cId="3552179340" sldId="2147483788"/>
              <ac:spMk id="6" creationId="{AFD2F61C-D9E1-06B9-2336-55D1733518A4}"/>
            </ac:spMkLst>
          </pc:spChg>
          <pc:picChg chg="add del mod">
            <ac:chgData name="정태원" userId="b83db6e7-9ffa-471f-b7f6-89d85b45c552" providerId="ADAL" clId="{7074F7B1-0BD3-4EC0-95CD-1A9BCCA199B0}" dt="2024-10-24T07:35:00.982" v="2534" actId="21"/>
            <ac:picMkLst>
              <pc:docMk/>
              <pc:sldMasterMk cId="2587687414" sldId="2147483648"/>
              <pc:sldLayoutMk cId="3552179340" sldId="2147483788"/>
              <ac:picMk id="2" creationId="{72277615-8CAD-0261-446A-9F0A97F46870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37:42.415" v="2546"/>
          <pc:sldLayoutMkLst>
            <pc:docMk/>
            <pc:sldMasterMk cId="2587687414" sldId="2147483648"/>
            <pc:sldLayoutMk cId="526127102" sldId="2147483789"/>
          </pc:sldLayoutMkLst>
          <pc:spChg chg="add del">
            <ac:chgData name="정태원" userId="b83db6e7-9ffa-471f-b7f6-89d85b45c552" providerId="ADAL" clId="{7074F7B1-0BD3-4EC0-95CD-1A9BCCA199B0}" dt="2024-10-24T07:37:39.893" v="2544" actId="11529"/>
            <ac:spMkLst>
              <pc:docMk/>
              <pc:sldMasterMk cId="2587687414" sldId="2147483648"/>
              <pc:sldLayoutMk cId="526127102" sldId="2147483789"/>
              <ac:spMk id="2" creationId="{86628ED7-0573-625D-CE9F-DAC9568B518F}"/>
            </ac:spMkLst>
          </pc:spChg>
          <pc:spChg chg="add del mod ord">
            <ac:chgData name="정태원" userId="b83db6e7-9ffa-471f-b7f6-89d85b45c552" providerId="ADAL" clId="{7074F7B1-0BD3-4EC0-95CD-1A9BCCA199B0}" dt="2024-10-24T07:37:42.415" v="2546"/>
            <ac:spMkLst>
              <pc:docMk/>
              <pc:sldMasterMk cId="2587687414" sldId="2147483648"/>
              <pc:sldLayoutMk cId="526127102" sldId="2147483789"/>
              <ac:spMk id="6" creationId="{6960E575-35AA-0BAC-9547-259F1E284B15}"/>
            </ac:spMkLst>
          </pc:spChg>
          <pc:spChg chg="mod">
            <ac:chgData name="정태원" userId="b83db6e7-9ffa-471f-b7f6-89d85b45c552" providerId="ADAL" clId="{7074F7B1-0BD3-4EC0-95CD-1A9BCCA199B0}" dt="2024-10-24T07:37:42.415" v="2546"/>
            <ac:spMkLst>
              <pc:docMk/>
              <pc:sldMasterMk cId="2587687414" sldId="2147483648"/>
              <pc:sldLayoutMk cId="526127102" sldId="2147483789"/>
              <ac:spMk id="7" creationId="{0EBB361D-0205-9F1B-048D-B4EFB89AB581}"/>
            </ac:spMkLst>
          </pc:spChg>
          <pc:picChg chg="add del mod">
            <ac:chgData name="정태원" userId="b83db6e7-9ffa-471f-b7f6-89d85b45c552" providerId="ADAL" clId="{7074F7B1-0BD3-4EC0-95CD-1A9BCCA199B0}" dt="2024-10-24T07:37:42.415" v="2546"/>
            <ac:picMkLst>
              <pc:docMk/>
              <pc:sldMasterMk cId="2587687414" sldId="2147483648"/>
              <pc:sldLayoutMk cId="526127102" sldId="2147483789"/>
              <ac:picMk id="83" creationId="{EC66624E-1C32-5793-DA94-9A7EADFE3D16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38:37.027" v="2563"/>
          <pc:sldLayoutMkLst>
            <pc:docMk/>
            <pc:sldMasterMk cId="2587687414" sldId="2147483648"/>
            <pc:sldLayoutMk cId="3441695494" sldId="2147483790"/>
          </pc:sldLayoutMkLst>
          <pc:spChg chg="add del">
            <ac:chgData name="정태원" userId="b83db6e7-9ffa-471f-b7f6-89d85b45c552" providerId="ADAL" clId="{7074F7B1-0BD3-4EC0-95CD-1A9BCCA199B0}" dt="2024-10-24T07:38:26.266" v="2558" actId="11529"/>
            <ac:spMkLst>
              <pc:docMk/>
              <pc:sldMasterMk cId="2587687414" sldId="2147483648"/>
              <pc:sldLayoutMk cId="3441695494" sldId="2147483790"/>
              <ac:spMk id="7" creationId="{3171858A-E3A6-132B-7FD0-F611E8870E7D}"/>
            </ac:spMkLst>
          </pc:spChg>
          <pc:spChg chg="add del mod ord">
            <ac:chgData name="정태원" userId="b83db6e7-9ffa-471f-b7f6-89d85b45c552" providerId="ADAL" clId="{7074F7B1-0BD3-4EC0-95CD-1A9BCCA199B0}" dt="2024-10-24T07:38:29.838" v="2560"/>
            <ac:spMkLst>
              <pc:docMk/>
              <pc:sldMasterMk cId="2587687414" sldId="2147483648"/>
              <pc:sldLayoutMk cId="3441695494" sldId="2147483790"/>
              <ac:spMk id="8" creationId="{B020A6A6-7D93-7028-F56F-2A046D34BA65}"/>
            </ac:spMkLst>
          </pc:spChg>
          <pc:spChg chg="mod">
            <ac:chgData name="정태원" userId="b83db6e7-9ffa-471f-b7f6-89d85b45c552" providerId="ADAL" clId="{7074F7B1-0BD3-4EC0-95CD-1A9BCCA199B0}" dt="2024-10-24T07:38:29.838" v="2560"/>
            <ac:spMkLst>
              <pc:docMk/>
              <pc:sldMasterMk cId="2587687414" sldId="2147483648"/>
              <pc:sldLayoutMk cId="3441695494" sldId="2147483790"/>
              <ac:spMk id="9" creationId="{69D8E19F-549C-0C6A-BFCD-AB5AA441C3E5}"/>
            </ac:spMkLst>
          </pc:spChg>
          <pc:spChg chg="add del">
            <ac:chgData name="정태원" userId="b83db6e7-9ffa-471f-b7f6-89d85b45c552" providerId="ADAL" clId="{7074F7B1-0BD3-4EC0-95CD-1A9BCCA199B0}" dt="2024-10-24T07:38:34.489" v="2561" actId="11529"/>
            <ac:spMkLst>
              <pc:docMk/>
              <pc:sldMasterMk cId="2587687414" sldId="2147483648"/>
              <pc:sldLayoutMk cId="3441695494" sldId="2147483790"/>
              <ac:spMk id="10" creationId="{5226C4F7-97E1-E2F2-91D2-67E80371E366}"/>
            </ac:spMkLst>
          </pc:spChg>
          <pc:spChg chg="add del mod ord">
            <ac:chgData name="정태원" userId="b83db6e7-9ffa-471f-b7f6-89d85b45c552" providerId="ADAL" clId="{7074F7B1-0BD3-4EC0-95CD-1A9BCCA199B0}" dt="2024-10-24T07:38:37.027" v="2563"/>
            <ac:spMkLst>
              <pc:docMk/>
              <pc:sldMasterMk cId="2587687414" sldId="2147483648"/>
              <pc:sldLayoutMk cId="3441695494" sldId="2147483790"/>
              <ac:spMk id="11" creationId="{016F792B-D57D-C2DC-D547-B8DD381D7741}"/>
            </ac:spMkLst>
          </pc:spChg>
          <pc:spChg chg="mod">
            <ac:chgData name="정태원" userId="b83db6e7-9ffa-471f-b7f6-89d85b45c552" providerId="ADAL" clId="{7074F7B1-0BD3-4EC0-95CD-1A9BCCA199B0}" dt="2024-10-24T07:38:37.027" v="2563"/>
            <ac:spMkLst>
              <pc:docMk/>
              <pc:sldMasterMk cId="2587687414" sldId="2147483648"/>
              <pc:sldLayoutMk cId="3441695494" sldId="2147483790"/>
              <ac:spMk id="12" creationId="{80E6CA75-26B9-114A-4B3F-ABED40800C9E}"/>
            </ac:spMkLst>
          </pc:spChg>
          <pc:picChg chg="add del mod">
            <ac:chgData name="정태원" userId="b83db6e7-9ffa-471f-b7f6-89d85b45c552" providerId="ADAL" clId="{7074F7B1-0BD3-4EC0-95CD-1A9BCCA199B0}" dt="2024-10-24T07:38:37.027" v="2563"/>
            <ac:picMkLst>
              <pc:docMk/>
              <pc:sldMasterMk cId="2587687414" sldId="2147483648"/>
              <pc:sldLayoutMk cId="3441695494" sldId="2147483790"/>
              <ac:picMk id="2" creationId="{E8D8D1AB-97B5-CCFE-F36C-D85B0CC0CF8B}"/>
            </ac:picMkLst>
          </pc:picChg>
          <pc:picChg chg="add del mod">
            <ac:chgData name="정태원" userId="b83db6e7-9ffa-471f-b7f6-89d85b45c552" providerId="ADAL" clId="{7074F7B1-0BD3-4EC0-95CD-1A9BCCA199B0}" dt="2024-10-24T07:38:29.838" v="2560"/>
            <ac:picMkLst>
              <pc:docMk/>
              <pc:sldMasterMk cId="2587687414" sldId="2147483648"/>
              <pc:sldLayoutMk cId="3441695494" sldId="2147483790"/>
              <ac:picMk id="6" creationId="{8E46CD78-A29B-C35F-5B44-19AB604CE210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39:19.888" v="2577" actId="478"/>
          <pc:sldLayoutMkLst>
            <pc:docMk/>
            <pc:sldMasterMk cId="2587687414" sldId="2147483648"/>
            <pc:sldLayoutMk cId="632716767" sldId="2147483791"/>
          </pc:sldLayoutMkLst>
          <pc:spChg chg="add mod ord">
            <ac:chgData name="정태원" userId="b83db6e7-9ffa-471f-b7f6-89d85b45c552" providerId="ADAL" clId="{7074F7B1-0BD3-4EC0-95CD-1A9BCCA199B0}" dt="2024-10-24T07:39:18.690" v="2576" actId="167"/>
            <ac:spMkLst>
              <pc:docMk/>
              <pc:sldMasterMk cId="2587687414" sldId="2147483648"/>
              <pc:sldLayoutMk cId="632716767" sldId="2147483791"/>
              <ac:spMk id="6" creationId="{C3DD85D8-3A1C-8E68-DDC6-2A2160269821}"/>
            </ac:spMkLst>
          </pc:spChg>
          <pc:picChg chg="add del mod">
            <ac:chgData name="정태원" userId="b83db6e7-9ffa-471f-b7f6-89d85b45c552" providerId="ADAL" clId="{7074F7B1-0BD3-4EC0-95CD-1A9BCCA199B0}" dt="2024-10-24T07:39:19.888" v="2577" actId="478"/>
            <ac:picMkLst>
              <pc:docMk/>
              <pc:sldMasterMk cId="2587687414" sldId="2147483648"/>
              <pc:sldLayoutMk cId="632716767" sldId="2147483791"/>
              <ac:picMk id="2" creationId="{82F771B1-1538-07C3-2B69-69C0033706A7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40:51.744" v="2600" actId="21"/>
          <pc:sldLayoutMkLst>
            <pc:docMk/>
            <pc:sldMasterMk cId="2587687414" sldId="2147483648"/>
            <pc:sldLayoutMk cId="3938750376" sldId="2147483792"/>
          </pc:sldLayoutMkLst>
          <pc:spChg chg="add mod ord">
            <ac:chgData name="정태원" userId="b83db6e7-9ffa-471f-b7f6-89d85b45c552" providerId="ADAL" clId="{7074F7B1-0BD3-4EC0-95CD-1A9BCCA199B0}" dt="2024-10-24T07:40:48.488" v="2599" actId="167"/>
            <ac:spMkLst>
              <pc:docMk/>
              <pc:sldMasterMk cId="2587687414" sldId="2147483648"/>
              <pc:sldLayoutMk cId="3938750376" sldId="2147483792"/>
              <ac:spMk id="9" creationId="{EBD9E817-9454-2A18-EB6E-2466E30F00B4}"/>
            </ac:spMkLst>
          </pc:spChg>
          <pc:spChg chg="add mod ord">
            <ac:chgData name="정태원" userId="b83db6e7-9ffa-471f-b7f6-89d85b45c552" providerId="ADAL" clId="{7074F7B1-0BD3-4EC0-95CD-1A9BCCA199B0}" dt="2024-10-24T07:40:48.488" v="2599" actId="167"/>
            <ac:spMkLst>
              <pc:docMk/>
              <pc:sldMasterMk cId="2587687414" sldId="2147483648"/>
              <pc:sldLayoutMk cId="3938750376" sldId="2147483792"/>
              <ac:spMk id="10" creationId="{F72EEBC3-A4D3-E7AA-738D-E69830121A00}"/>
            </ac:spMkLst>
          </pc:spChg>
          <pc:spChg chg="add mod ord">
            <ac:chgData name="정태원" userId="b83db6e7-9ffa-471f-b7f6-89d85b45c552" providerId="ADAL" clId="{7074F7B1-0BD3-4EC0-95CD-1A9BCCA199B0}" dt="2024-10-24T07:40:48.488" v="2599" actId="167"/>
            <ac:spMkLst>
              <pc:docMk/>
              <pc:sldMasterMk cId="2587687414" sldId="2147483648"/>
              <pc:sldLayoutMk cId="3938750376" sldId="2147483792"/>
              <ac:spMk id="11" creationId="{9D878940-25D6-C02B-5293-82E93534E932}"/>
            </ac:spMkLst>
          </pc:spChg>
          <pc:spChg chg="add mod ord">
            <ac:chgData name="정태원" userId="b83db6e7-9ffa-471f-b7f6-89d85b45c552" providerId="ADAL" clId="{7074F7B1-0BD3-4EC0-95CD-1A9BCCA199B0}" dt="2024-10-24T07:40:48.488" v="2599" actId="167"/>
            <ac:spMkLst>
              <pc:docMk/>
              <pc:sldMasterMk cId="2587687414" sldId="2147483648"/>
              <pc:sldLayoutMk cId="3938750376" sldId="2147483792"/>
              <ac:spMk id="12" creationId="{EA8BD2F1-0A11-2A0E-1C50-9E20B75B7833}"/>
            </ac:spMkLst>
          </pc:spChg>
          <pc:picChg chg="add del mod">
            <ac:chgData name="정태원" userId="b83db6e7-9ffa-471f-b7f6-89d85b45c552" providerId="ADAL" clId="{7074F7B1-0BD3-4EC0-95CD-1A9BCCA199B0}" dt="2024-10-24T07:40:51.744" v="2600" actId="21"/>
            <ac:picMkLst>
              <pc:docMk/>
              <pc:sldMasterMk cId="2587687414" sldId="2147483648"/>
              <pc:sldLayoutMk cId="3938750376" sldId="2147483792"/>
              <ac:picMk id="2" creationId="{F8809EC0-2D36-E662-FA4D-83D624E9C9A6}"/>
            </ac:picMkLst>
          </pc:picChg>
          <pc:picChg chg="add del mod">
            <ac:chgData name="정태원" userId="b83db6e7-9ffa-471f-b7f6-89d85b45c552" providerId="ADAL" clId="{7074F7B1-0BD3-4EC0-95CD-1A9BCCA199B0}" dt="2024-10-24T07:40:51.744" v="2600" actId="21"/>
            <ac:picMkLst>
              <pc:docMk/>
              <pc:sldMasterMk cId="2587687414" sldId="2147483648"/>
              <pc:sldLayoutMk cId="3938750376" sldId="2147483792"/>
              <ac:picMk id="6" creationId="{13BB25F9-218A-2C45-90B0-5C39D38F0DC3}"/>
            </ac:picMkLst>
          </pc:picChg>
          <pc:picChg chg="add del mod">
            <ac:chgData name="정태원" userId="b83db6e7-9ffa-471f-b7f6-89d85b45c552" providerId="ADAL" clId="{7074F7B1-0BD3-4EC0-95CD-1A9BCCA199B0}" dt="2024-10-24T07:40:51.744" v="2600" actId="21"/>
            <ac:picMkLst>
              <pc:docMk/>
              <pc:sldMasterMk cId="2587687414" sldId="2147483648"/>
              <pc:sldLayoutMk cId="3938750376" sldId="2147483792"/>
              <ac:picMk id="7" creationId="{599D2CDA-269D-A10C-9A77-A0EBB8901D95}"/>
            </ac:picMkLst>
          </pc:picChg>
          <pc:picChg chg="add del mod">
            <ac:chgData name="정태원" userId="b83db6e7-9ffa-471f-b7f6-89d85b45c552" providerId="ADAL" clId="{7074F7B1-0BD3-4EC0-95CD-1A9BCCA199B0}" dt="2024-10-24T07:40:51.744" v="2600" actId="21"/>
            <ac:picMkLst>
              <pc:docMk/>
              <pc:sldMasterMk cId="2587687414" sldId="2147483648"/>
              <pc:sldLayoutMk cId="3938750376" sldId="2147483792"/>
              <ac:picMk id="8" creationId="{941DC21B-D9C5-DA5D-F868-5E9F8241BA02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41:39.655" v="2620" actId="21"/>
          <pc:sldLayoutMkLst>
            <pc:docMk/>
            <pc:sldMasterMk cId="2587687414" sldId="2147483648"/>
            <pc:sldLayoutMk cId="3548060343" sldId="2147483793"/>
          </pc:sldLayoutMkLst>
          <pc:spChg chg="add mod ord">
            <ac:chgData name="정태원" userId="b83db6e7-9ffa-471f-b7f6-89d85b45c552" providerId="ADAL" clId="{7074F7B1-0BD3-4EC0-95CD-1A9BCCA199B0}" dt="2024-10-24T07:41:38.302" v="2619" actId="167"/>
            <ac:spMkLst>
              <pc:docMk/>
              <pc:sldMasterMk cId="2587687414" sldId="2147483648"/>
              <pc:sldLayoutMk cId="3548060343" sldId="2147483793"/>
              <ac:spMk id="7" creationId="{B6AA136D-C399-3725-523E-7D18C0F6617F}"/>
            </ac:spMkLst>
          </pc:spChg>
          <pc:spChg chg="add mod ord">
            <ac:chgData name="정태원" userId="b83db6e7-9ffa-471f-b7f6-89d85b45c552" providerId="ADAL" clId="{7074F7B1-0BD3-4EC0-95CD-1A9BCCA199B0}" dt="2024-10-24T07:41:38.302" v="2619" actId="167"/>
            <ac:spMkLst>
              <pc:docMk/>
              <pc:sldMasterMk cId="2587687414" sldId="2147483648"/>
              <pc:sldLayoutMk cId="3548060343" sldId="2147483793"/>
              <ac:spMk id="8" creationId="{7D552657-F9DB-62E5-254E-1275949DF681}"/>
            </ac:spMkLst>
          </pc:spChg>
          <pc:picChg chg="add del mod">
            <ac:chgData name="정태원" userId="b83db6e7-9ffa-471f-b7f6-89d85b45c552" providerId="ADAL" clId="{7074F7B1-0BD3-4EC0-95CD-1A9BCCA199B0}" dt="2024-10-24T07:41:39.655" v="2620" actId="21"/>
            <ac:picMkLst>
              <pc:docMk/>
              <pc:sldMasterMk cId="2587687414" sldId="2147483648"/>
              <pc:sldLayoutMk cId="3548060343" sldId="2147483793"/>
              <ac:picMk id="2" creationId="{3918B669-93F8-ED1F-C28A-78C8F8DB626D}"/>
            </ac:picMkLst>
          </pc:picChg>
          <pc:picChg chg="add del mod">
            <ac:chgData name="정태원" userId="b83db6e7-9ffa-471f-b7f6-89d85b45c552" providerId="ADAL" clId="{7074F7B1-0BD3-4EC0-95CD-1A9BCCA199B0}" dt="2024-10-24T07:41:39.655" v="2620" actId="21"/>
            <ac:picMkLst>
              <pc:docMk/>
              <pc:sldMasterMk cId="2587687414" sldId="2147483648"/>
              <pc:sldLayoutMk cId="3548060343" sldId="2147483793"/>
              <ac:picMk id="6" creationId="{BB1FF1AA-A1D2-7BB9-7A01-78B31EB7B9E9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42:38.789" v="2648"/>
          <pc:sldLayoutMkLst>
            <pc:docMk/>
            <pc:sldMasterMk cId="2587687414" sldId="2147483648"/>
            <pc:sldLayoutMk cId="2604297588" sldId="2147483794"/>
          </pc:sldLayoutMkLst>
          <pc:spChg chg="add del mod ord">
            <ac:chgData name="정태원" userId="b83db6e7-9ffa-471f-b7f6-89d85b45c552" providerId="ADAL" clId="{7074F7B1-0BD3-4EC0-95CD-1A9BCCA199B0}" dt="2024-10-24T07:42:33.910" v="2645"/>
            <ac:spMkLst>
              <pc:docMk/>
              <pc:sldMasterMk cId="2587687414" sldId="2147483648"/>
              <pc:sldLayoutMk cId="2604297588" sldId="2147483794"/>
              <ac:spMk id="9" creationId="{9D19BB7D-8F81-683D-B483-0237B8C6639D}"/>
            </ac:spMkLst>
          </pc:spChg>
          <pc:spChg chg="add del mod ord">
            <ac:chgData name="정태원" userId="b83db6e7-9ffa-471f-b7f6-89d85b45c552" providerId="ADAL" clId="{7074F7B1-0BD3-4EC0-95CD-1A9BCCA199B0}" dt="2024-10-24T07:42:38.789" v="2648"/>
            <ac:spMkLst>
              <pc:docMk/>
              <pc:sldMasterMk cId="2587687414" sldId="2147483648"/>
              <pc:sldLayoutMk cId="2604297588" sldId="2147483794"/>
              <ac:spMk id="10" creationId="{B1C256B3-F51E-BE3F-3410-8A9B59C570F5}"/>
            </ac:spMkLst>
          </pc:spChg>
          <pc:spChg chg="mod">
            <ac:chgData name="정태원" userId="b83db6e7-9ffa-471f-b7f6-89d85b45c552" providerId="ADAL" clId="{7074F7B1-0BD3-4EC0-95CD-1A9BCCA199B0}" dt="2024-10-24T07:42:33.910" v="2645"/>
            <ac:spMkLst>
              <pc:docMk/>
              <pc:sldMasterMk cId="2587687414" sldId="2147483648"/>
              <pc:sldLayoutMk cId="2604297588" sldId="2147483794"/>
              <ac:spMk id="11" creationId="{21BDFC0A-CA07-DA89-CA63-63E70608AE50}"/>
            </ac:spMkLst>
          </pc:spChg>
          <pc:spChg chg="mod">
            <ac:chgData name="정태원" userId="b83db6e7-9ffa-471f-b7f6-89d85b45c552" providerId="ADAL" clId="{7074F7B1-0BD3-4EC0-95CD-1A9BCCA199B0}" dt="2024-10-24T07:42:38.789" v="2648"/>
            <ac:spMkLst>
              <pc:docMk/>
              <pc:sldMasterMk cId="2587687414" sldId="2147483648"/>
              <pc:sldLayoutMk cId="2604297588" sldId="2147483794"/>
              <ac:spMk id="12" creationId="{3C503020-6165-69D9-BF81-81D11E9F3C81}"/>
            </ac:spMkLst>
          </pc:spChg>
          <pc:picChg chg="add mod">
            <ac:chgData name="정태원" userId="b83db6e7-9ffa-471f-b7f6-89d85b45c552" providerId="ADAL" clId="{7074F7B1-0BD3-4EC0-95CD-1A9BCCA199B0}" dt="2024-10-24T07:38:18.534" v="2556"/>
            <ac:picMkLst>
              <pc:docMk/>
              <pc:sldMasterMk cId="2587687414" sldId="2147483648"/>
              <pc:sldLayoutMk cId="2604297588" sldId="2147483794"/>
              <ac:picMk id="2" creationId="{C94DA4FE-DCB9-18F8-07A7-82DE9E62CF7E}"/>
            </ac:picMkLst>
          </pc:picChg>
          <pc:picChg chg="add mod">
            <ac:chgData name="정태원" userId="b83db6e7-9ffa-471f-b7f6-89d85b45c552" providerId="ADAL" clId="{7074F7B1-0BD3-4EC0-95CD-1A9BCCA199B0}" dt="2024-10-24T07:38:18.534" v="2556"/>
            <ac:picMkLst>
              <pc:docMk/>
              <pc:sldMasterMk cId="2587687414" sldId="2147483648"/>
              <pc:sldLayoutMk cId="2604297588" sldId="2147483794"/>
              <ac:picMk id="6" creationId="{7CAD923A-6742-402B-E682-FF7DEFC66D0C}"/>
            </ac:picMkLst>
          </pc:picChg>
          <pc:picChg chg="add del mod">
            <ac:chgData name="정태원" userId="b83db6e7-9ffa-471f-b7f6-89d85b45c552" providerId="ADAL" clId="{7074F7B1-0BD3-4EC0-95CD-1A9BCCA199B0}" dt="2024-10-24T07:42:33.910" v="2645"/>
            <ac:picMkLst>
              <pc:docMk/>
              <pc:sldMasterMk cId="2587687414" sldId="2147483648"/>
              <pc:sldLayoutMk cId="2604297588" sldId="2147483794"/>
              <ac:picMk id="7" creationId="{FC441C47-2316-4237-B2FA-FA57250E2C53}"/>
            </ac:picMkLst>
          </pc:picChg>
          <pc:picChg chg="add del mod">
            <ac:chgData name="정태원" userId="b83db6e7-9ffa-471f-b7f6-89d85b45c552" providerId="ADAL" clId="{7074F7B1-0BD3-4EC0-95CD-1A9BCCA199B0}" dt="2024-10-24T07:42:38.789" v="2648"/>
            <ac:picMkLst>
              <pc:docMk/>
              <pc:sldMasterMk cId="2587687414" sldId="2147483648"/>
              <pc:sldLayoutMk cId="2604297588" sldId="2147483794"/>
              <ac:picMk id="8" creationId="{A6A9A8A4-2F0F-6556-DE22-FDBDBF0898D9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43:38.011" v="2666"/>
          <pc:sldLayoutMkLst>
            <pc:docMk/>
            <pc:sldMasterMk cId="2587687414" sldId="2147483648"/>
            <pc:sldLayoutMk cId="4276439716" sldId="2147483795"/>
          </pc:sldLayoutMkLst>
          <pc:spChg chg="add del">
            <ac:chgData name="정태원" userId="b83db6e7-9ffa-471f-b7f6-89d85b45c552" providerId="ADAL" clId="{7074F7B1-0BD3-4EC0-95CD-1A9BCCA199B0}" dt="2024-10-24T07:43:30.830" v="2661" actId="11529"/>
            <ac:spMkLst>
              <pc:docMk/>
              <pc:sldMasterMk cId="2587687414" sldId="2147483648"/>
              <pc:sldLayoutMk cId="4276439716" sldId="2147483795"/>
              <ac:spMk id="7" creationId="{CC5B53FA-3E4B-136C-F794-B23ACBA7C0B8}"/>
            </ac:spMkLst>
          </pc:spChg>
          <pc:spChg chg="add del mod ord">
            <ac:chgData name="정태원" userId="b83db6e7-9ffa-471f-b7f6-89d85b45c552" providerId="ADAL" clId="{7074F7B1-0BD3-4EC0-95CD-1A9BCCA199B0}" dt="2024-10-24T07:43:38.011" v="2666"/>
            <ac:spMkLst>
              <pc:docMk/>
              <pc:sldMasterMk cId="2587687414" sldId="2147483648"/>
              <pc:sldLayoutMk cId="4276439716" sldId="2147483795"/>
              <ac:spMk id="8" creationId="{C35E11FB-C279-322F-4208-452FB5D46792}"/>
            </ac:spMkLst>
          </pc:spChg>
          <pc:spChg chg="add del mod ord">
            <ac:chgData name="정태원" userId="b83db6e7-9ffa-471f-b7f6-89d85b45c552" providerId="ADAL" clId="{7074F7B1-0BD3-4EC0-95CD-1A9BCCA199B0}" dt="2024-10-24T07:43:35.860" v="2665"/>
            <ac:spMkLst>
              <pc:docMk/>
              <pc:sldMasterMk cId="2587687414" sldId="2147483648"/>
              <pc:sldLayoutMk cId="4276439716" sldId="2147483795"/>
              <ac:spMk id="9" creationId="{1DB3D7DD-4D47-8A4D-2A8C-C4C0AE5847AF}"/>
            </ac:spMkLst>
          </pc:spChg>
          <pc:spChg chg="mod">
            <ac:chgData name="정태원" userId="b83db6e7-9ffa-471f-b7f6-89d85b45c552" providerId="ADAL" clId="{7074F7B1-0BD3-4EC0-95CD-1A9BCCA199B0}" dt="2024-10-24T07:43:35.860" v="2665"/>
            <ac:spMkLst>
              <pc:docMk/>
              <pc:sldMasterMk cId="2587687414" sldId="2147483648"/>
              <pc:sldLayoutMk cId="4276439716" sldId="2147483795"/>
              <ac:spMk id="10" creationId="{43B758A8-48B4-B7D4-D37E-3F9FE358D5DE}"/>
            </ac:spMkLst>
          </pc:spChg>
          <pc:spChg chg="mod">
            <ac:chgData name="정태원" userId="b83db6e7-9ffa-471f-b7f6-89d85b45c552" providerId="ADAL" clId="{7074F7B1-0BD3-4EC0-95CD-1A9BCCA199B0}" dt="2024-10-24T07:43:38.011" v="2666"/>
            <ac:spMkLst>
              <pc:docMk/>
              <pc:sldMasterMk cId="2587687414" sldId="2147483648"/>
              <pc:sldLayoutMk cId="4276439716" sldId="2147483795"/>
              <ac:spMk id="11" creationId="{4AC10846-66A7-B900-184A-42C60FD5E8DD}"/>
            </ac:spMkLst>
          </pc:spChg>
          <pc:picChg chg="add del mod">
            <ac:chgData name="정태원" userId="b83db6e7-9ffa-471f-b7f6-89d85b45c552" providerId="ADAL" clId="{7074F7B1-0BD3-4EC0-95CD-1A9BCCA199B0}" dt="2024-10-24T07:43:35.860" v="2665"/>
            <ac:picMkLst>
              <pc:docMk/>
              <pc:sldMasterMk cId="2587687414" sldId="2147483648"/>
              <pc:sldLayoutMk cId="4276439716" sldId="2147483795"/>
              <ac:picMk id="2" creationId="{0D9552D4-24C6-0624-97F2-9C4E58432866}"/>
            </ac:picMkLst>
          </pc:picChg>
          <pc:picChg chg="add del mod">
            <ac:chgData name="정태원" userId="b83db6e7-9ffa-471f-b7f6-89d85b45c552" providerId="ADAL" clId="{7074F7B1-0BD3-4EC0-95CD-1A9BCCA199B0}" dt="2024-10-24T07:43:38.011" v="2666"/>
            <ac:picMkLst>
              <pc:docMk/>
              <pc:sldMasterMk cId="2587687414" sldId="2147483648"/>
              <pc:sldLayoutMk cId="4276439716" sldId="2147483795"/>
              <ac:picMk id="6" creationId="{9BB75196-C48D-E1D4-DA1A-D799E27A45CD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44:25.468" v="2680"/>
          <pc:sldLayoutMkLst>
            <pc:docMk/>
            <pc:sldMasterMk cId="2587687414" sldId="2147483648"/>
            <pc:sldLayoutMk cId="1805858085" sldId="2147483796"/>
          </pc:sldLayoutMkLst>
          <pc:spChg chg="add del">
            <ac:chgData name="정태원" userId="b83db6e7-9ffa-471f-b7f6-89d85b45c552" providerId="ADAL" clId="{7074F7B1-0BD3-4EC0-95CD-1A9BCCA199B0}" dt="2024-10-24T07:44:12.944" v="2674" actId="11529"/>
            <ac:spMkLst>
              <pc:docMk/>
              <pc:sldMasterMk cId="2587687414" sldId="2147483648"/>
              <pc:sldLayoutMk cId="1805858085" sldId="2147483796"/>
              <ac:spMk id="8" creationId="{C3BF4328-5CD1-6620-CA4A-8648992131D6}"/>
            </ac:spMkLst>
          </pc:spChg>
          <pc:spChg chg="add del mod ord">
            <ac:chgData name="정태원" userId="b83db6e7-9ffa-471f-b7f6-89d85b45c552" providerId="ADAL" clId="{7074F7B1-0BD3-4EC0-95CD-1A9BCCA199B0}" dt="2024-10-24T07:44:19.979" v="2678"/>
            <ac:spMkLst>
              <pc:docMk/>
              <pc:sldMasterMk cId="2587687414" sldId="2147483648"/>
              <pc:sldLayoutMk cId="1805858085" sldId="2147483796"/>
              <ac:spMk id="9" creationId="{108C82E1-C9E8-A99C-FEDE-12507CC5CCDC}"/>
            </ac:spMkLst>
          </pc:spChg>
          <pc:spChg chg="add del mod ord">
            <ac:chgData name="정태원" userId="b83db6e7-9ffa-471f-b7f6-89d85b45c552" providerId="ADAL" clId="{7074F7B1-0BD3-4EC0-95CD-1A9BCCA199B0}" dt="2024-10-24T07:44:22.745" v="2679"/>
            <ac:spMkLst>
              <pc:docMk/>
              <pc:sldMasterMk cId="2587687414" sldId="2147483648"/>
              <pc:sldLayoutMk cId="1805858085" sldId="2147483796"/>
              <ac:spMk id="10" creationId="{4B097EAA-5DB6-73EC-DDE3-0FF597795E85}"/>
            </ac:spMkLst>
          </pc:spChg>
          <pc:spChg chg="add del mod ord">
            <ac:chgData name="정태원" userId="b83db6e7-9ffa-471f-b7f6-89d85b45c552" providerId="ADAL" clId="{7074F7B1-0BD3-4EC0-95CD-1A9BCCA199B0}" dt="2024-10-24T07:44:25.468" v="2680"/>
            <ac:spMkLst>
              <pc:docMk/>
              <pc:sldMasterMk cId="2587687414" sldId="2147483648"/>
              <pc:sldLayoutMk cId="1805858085" sldId="2147483796"/>
              <ac:spMk id="11" creationId="{EE57ACBB-8023-4B2F-C67C-BC7C84B6BF88}"/>
            </ac:spMkLst>
          </pc:spChg>
          <pc:spChg chg="mod">
            <ac:chgData name="정태원" userId="b83db6e7-9ffa-471f-b7f6-89d85b45c552" providerId="ADAL" clId="{7074F7B1-0BD3-4EC0-95CD-1A9BCCA199B0}" dt="2024-10-24T07:44:19.979" v="2678"/>
            <ac:spMkLst>
              <pc:docMk/>
              <pc:sldMasterMk cId="2587687414" sldId="2147483648"/>
              <pc:sldLayoutMk cId="1805858085" sldId="2147483796"/>
              <ac:spMk id="12" creationId="{E15068F1-9157-89FB-813E-022B1DC8E6AC}"/>
            </ac:spMkLst>
          </pc:spChg>
          <pc:spChg chg="mod">
            <ac:chgData name="정태원" userId="b83db6e7-9ffa-471f-b7f6-89d85b45c552" providerId="ADAL" clId="{7074F7B1-0BD3-4EC0-95CD-1A9BCCA199B0}" dt="2024-10-24T07:44:22.745" v="2679"/>
            <ac:spMkLst>
              <pc:docMk/>
              <pc:sldMasterMk cId="2587687414" sldId="2147483648"/>
              <pc:sldLayoutMk cId="1805858085" sldId="2147483796"/>
              <ac:spMk id="13" creationId="{EC1BC696-9F5C-317F-95A7-DDB1C9DC005C}"/>
            </ac:spMkLst>
          </pc:spChg>
          <pc:spChg chg="mod">
            <ac:chgData name="정태원" userId="b83db6e7-9ffa-471f-b7f6-89d85b45c552" providerId="ADAL" clId="{7074F7B1-0BD3-4EC0-95CD-1A9BCCA199B0}" dt="2024-10-24T07:44:25.468" v="2680"/>
            <ac:spMkLst>
              <pc:docMk/>
              <pc:sldMasterMk cId="2587687414" sldId="2147483648"/>
              <pc:sldLayoutMk cId="1805858085" sldId="2147483796"/>
              <ac:spMk id="14" creationId="{0DF46328-F0D6-D33E-71BB-D7FE68C3A3B5}"/>
            </ac:spMkLst>
          </pc:spChg>
          <pc:picChg chg="add del mod">
            <ac:chgData name="정태원" userId="b83db6e7-9ffa-471f-b7f6-89d85b45c552" providerId="ADAL" clId="{7074F7B1-0BD3-4EC0-95CD-1A9BCCA199B0}" dt="2024-10-24T07:44:19.979" v="2678"/>
            <ac:picMkLst>
              <pc:docMk/>
              <pc:sldMasterMk cId="2587687414" sldId="2147483648"/>
              <pc:sldLayoutMk cId="1805858085" sldId="2147483796"/>
              <ac:picMk id="2" creationId="{857C54A7-B379-F2DE-8131-389D93B5E738}"/>
            </ac:picMkLst>
          </pc:picChg>
          <pc:picChg chg="add del mod">
            <ac:chgData name="정태원" userId="b83db6e7-9ffa-471f-b7f6-89d85b45c552" providerId="ADAL" clId="{7074F7B1-0BD3-4EC0-95CD-1A9BCCA199B0}" dt="2024-10-24T07:44:22.745" v="2679"/>
            <ac:picMkLst>
              <pc:docMk/>
              <pc:sldMasterMk cId="2587687414" sldId="2147483648"/>
              <pc:sldLayoutMk cId="1805858085" sldId="2147483796"/>
              <ac:picMk id="6" creationId="{C8745C7B-E878-2E8E-4992-197B3BD507DE}"/>
            </ac:picMkLst>
          </pc:picChg>
          <pc:picChg chg="add del mod">
            <ac:chgData name="정태원" userId="b83db6e7-9ffa-471f-b7f6-89d85b45c552" providerId="ADAL" clId="{7074F7B1-0BD3-4EC0-95CD-1A9BCCA199B0}" dt="2024-10-24T07:44:25.468" v="2680"/>
            <ac:picMkLst>
              <pc:docMk/>
              <pc:sldMasterMk cId="2587687414" sldId="2147483648"/>
              <pc:sldLayoutMk cId="1805858085" sldId="2147483796"/>
              <ac:picMk id="7" creationId="{4CF98A40-61A3-8AA8-F906-6C4D56D38783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44:58.396" v="2694"/>
          <pc:sldLayoutMkLst>
            <pc:docMk/>
            <pc:sldMasterMk cId="2587687414" sldId="2147483648"/>
            <pc:sldLayoutMk cId="4230479603" sldId="2147483797"/>
          </pc:sldLayoutMkLst>
          <pc:spChg chg="add del mod ord">
            <ac:chgData name="정태원" userId="b83db6e7-9ffa-471f-b7f6-89d85b45c552" providerId="ADAL" clId="{7074F7B1-0BD3-4EC0-95CD-1A9BCCA199B0}" dt="2024-10-24T07:44:58.396" v="2694"/>
            <ac:spMkLst>
              <pc:docMk/>
              <pc:sldMasterMk cId="2587687414" sldId="2147483648"/>
              <pc:sldLayoutMk cId="4230479603" sldId="2147483797"/>
              <ac:spMk id="2" creationId="{DC4F74F7-8E7C-0DEF-E56E-21026553E9D4}"/>
            </ac:spMkLst>
          </pc:spChg>
          <pc:spChg chg="mod">
            <ac:chgData name="정태원" userId="b83db6e7-9ffa-471f-b7f6-89d85b45c552" providerId="ADAL" clId="{7074F7B1-0BD3-4EC0-95CD-1A9BCCA199B0}" dt="2024-10-24T07:44:58.396" v="2694"/>
            <ac:spMkLst>
              <pc:docMk/>
              <pc:sldMasterMk cId="2587687414" sldId="2147483648"/>
              <pc:sldLayoutMk cId="4230479603" sldId="2147483797"/>
              <ac:spMk id="6" creationId="{1676A221-3913-C0B7-CFA5-AAC7C294C459}"/>
            </ac:spMkLst>
          </pc:spChg>
          <pc:picChg chg="add del mod">
            <ac:chgData name="정태원" userId="b83db6e7-9ffa-471f-b7f6-89d85b45c552" providerId="ADAL" clId="{7074F7B1-0BD3-4EC0-95CD-1A9BCCA199B0}" dt="2024-10-24T07:44:58.396" v="2694"/>
            <ac:picMkLst>
              <pc:docMk/>
              <pc:sldMasterMk cId="2587687414" sldId="2147483648"/>
              <pc:sldLayoutMk cId="4230479603" sldId="2147483797"/>
              <ac:picMk id="27" creationId="{E3A8FF9B-1E96-01FB-D494-2905A5884F2F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49:22.850" v="2712" actId="21"/>
          <pc:sldLayoutMkLst>
            <pc:docMk/>
            <pc:sldMasterMk cId="2587687414" sldId="2147483648"/>
            <pc:sldLayoutMk cId="3589722898" sldId="2147483798"/>
          </pc:sldLayoutMkLst>
          <pc:spChg chg="add mod ord">
            <ac:chgData name="정태원" userId="b83db6e7-9ffa-471f-b7f6-89d85b45c552" providerId="ADAL" clId="{7074F7B1-0BD3-4EC0-95CD-1A9BCCA199B0}" dt="2024-10-24T07:49:20.132" v="2710" actId="167"/>
            <ac:spMkLst>
              <pc:docMk/>
              <pc:sldMasterMk cId="2587687414" sldId="2147483648"/>
              <pc:sldLayoutMk cId="3589722898" sldId="2147483798"/>
              <ac:spMk id="9" creationId="{482C2685-9320-7BBF-8178-CD8F4863F00A}"/>
            </ac:spMkLst>
          </pc:spChg>
          <pc:spChg chg="add mod ord">
            <ac:chgData name="정태원" userId="b83db6e7-9ffa-471f-b7f6-89d85b45c552" providerId="ADAL" clId="{7074F7B1-0BD3-4EC0-95CD-1A9BCCA199B0}" dt="2024-10-24T07:49:20.132" v="2710" actId="167"/>
            <ac:spMkLst>
              <pc:docMk/>
              <pc:sldMasterMk cId="2587687414" sldId="2147483648"/>
              <pc:sldLayoutMk cId="3589722898" sldId="2147483798"/>
              <ac:spMk id="10" creationId="{D3D7D4F0-B05D-0F5E-43A9-3B681367A1A6}"/>
            </ac:spMkLst>
          </pc:spChg>
          <pc:spChg chg="add mod ord">
            <ac:chgData name="정태원" userId="b83db6e7-9ffa-471f-b7f6-89d85b45c552" providerId="ADAL" clId="{7074F7B1-0BD3-4EC0-95CD-1A9BCCA199B0}" dt="2024-10-24T07:49:20.132" v="2710" actId="167"/>
            <ac:spMkLst>
              <pc:docMk/>
              <pc:sldMasterMk cId="2587687414" sldId="2147483648"/>
              <pc:sldLayoutMk cId="3589722898" sldId="2147483798"/>
              <ac:spMk id="11" creationId="{BC301FE2-1E51-077C-A36E-DCC4C75BED95}"/>
            </ac:spMkLst>
          </pc:spChg>
          <pc:spChg chg="add mod ord">
            <ac:chgData name="정태원" userId="b83db6e7-9ffa-471f-b7f6-89d85b45c552" providerId="ADAL" clId="{7074F7B1-0BD3-4EC0-95CD-1A9BCCA199B0}" dt="2024-10-24T07:49:20.132" v="2710" actId="167"/>
            <ac:spMkLst>
              <pc:docMk/>
              <pc:sldMasterMk cId="2587687414" sldId="2147483648"/>
              <pc:sldLayoutMk cId="3589722898" sldId="2147483798"/>
              <ac:spMk id="12" creationId="{4B2B4B4D-0C2C-354B-E01C-5D90A8DBDB63}"/>
            </ac:spMkLst>
          </pc:spChg>
          <pc:picChg chg="add del mod">
            <ac:chgData name="정태원" userId="b83db6e7-9ffa-471f-b7f6-89d85b45c552" providerId="ADAL" clId="{7074F7B1-0BD3-4EC0-95CD-1A9BCCA199B0}" dt="2024-10-24T07:49:22.850" v="2712" actId="21"/>
            <ac:picMkLst>
              <pc:docMk/>
              <pc:sldMasterMk cId="2587687414" sldId="2147483648"/>
              <pc:sldLayoutMk cId="3589722898" sldId="2147483798"/>
              <ac:picMk id="2" creationId="{A09CBD10-F7C6-0D99-13C5-506D5C9A0CA1}"/>
            </ac:picMkLst>
          </pc:picChg>
          <pc:picChg chg="add del mod">
            <ac:chgData name="정태원" userId="b83db6e7-9ffa-471f-b7f6-89d85b45c552" providerId="ADAL" clId="{7074F7B1-0BD3-4EC0-95CD-1A9BCCA199B0}" dt="2024-10-24T07:49:22.850" v="2712" actId="21"/>
            <ac:picMkLst>
              <pc:docMk/>
              <pc:sldMasterMk cId="2587687414" sldId="2147483648"/>
              <pc:sldLayoutMk cId="3589722898" sldId="2147483798"/>
              <ac:picMk id="6" creationId="{3713BB93-9CA0-7048-B3F4-4B33E1072841}"/>
            </ac:picMkLst>
          </pc:picChg>
          <pc:picChg chg="add del mod">
            <ac:chgData name="정태원" userId="b83db6e7-9ffa-471f-b7f6-89d85b45c552" providerId="ADAL" clId="{7074F7B1-0BD3-4EC0-95CD-1A9BCCA199B0}" dt="2024-10-24T07:49:22.850" v="2712" actId="21"/>
            <ac:picMkLst>
              <pc:docMk/>
              <pc:sldMasterMk cId="2587687414" sldId="2147483648"/>
              <pc:sldLayoutMk cId="3589722898" sldId="2147483798"/>
              <ac:picMk id="7" creationId="{89561540-CA69-5F50-92D3-FC320F01090E}"/>
            </ac:picMkLst>
          </pc:picChg>
          <pc:picChg chg="add del mod">
            <ac:chgData name="정태원" userId="b83db6e7-9ffa-471f-b7f6-89d85b45c552" providerId="ADAL" clId="{7074F7B1-0BD3-4EC0-95CD-1A9BCCA199B0}" dt="2024-10-24T07:49:22.850" v="2712" actId="21"/>
            <ac:picMkLst>
              <pc:docMk/>
              <pc:sldMasterMk cId="2587687414" sldId="2147483648"/>
              <pc:sldLayoutMk cId="3589722898" sldId="2147483798"/>
              <ac:picMk id="8" creationId="{76E8F3BE-CCD9-960E-02C7-6A2D2C7337CC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54:43.390" v="2740" actId="21"/>
          <pc:sldLayoutMkLst>
            <pc:docMk/>
            <pc:sldMasterMk cId="2587687414" sldId="2147483648"/>
            <pc:sldLayoutMk cId="2245292741" sldId="2147483799"/>
          </pc:sldLayoutMkLst>
          <pc:spChg chg="add mod ord">
            <ac:chgData name="정태원" userId="b83db6e7-9ffa-471f-b7f6-89d85b45c552" providerId="ADAL" clId="{7074F7B1-0BD3-4EC0-95CD-1A9BCCA199B0}" dt="2024-10-24T07:54:42.670" v="2739" actId="167"/>
            <ac:spMkLst>
              <pc:docMk/>
              <pc:sldMasterMk cId="2587687414" sldId="2147483648"/>
              <pc:sldLayoutMk cId="2245292741" sldId="2147483799"/>
              <ac:spMk id="6" creationId="{E5A1858A-36E6-319F-6A67-C6EC777806E6}"/>
            </ac:spMkLst>
          </pc:spChg>
          <pc:picChg chg="add del mod">
            <ac:chgData name="정태원" userId="b83db6e7-9ffa-471f-b7f6-89d85b45c552" providerId="ADAL" clId="{7074F7B1-0BD3-4EC0-95CD-1A9BCCA199B0}" dt="2024-10-24T07:54:43.390" v="2740" actId="21"/>
            <ac:picMkLst>
              <pc:docMk/>
              <pc:sldMasterMk cId="2587687414" sldId="2147483648"/>
              <pc:sldLayoutMk cId="2245292741" sldId="2147483799"/>
              <ac:picMk id="2" creationId="{709762C7-B805-D763-240F-B2733A0335F1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56:57.526" v="2784" actId="1076"/>
          <pc:sldLayoutMkLst>
            <pc:docMk/>
            <pc:sldMasterMk cId="2587687414" sldId="2147483648"/>
            <pc:sldLayoutMk cId="4016807348" sldId="2147483800"/>
          </pc:sldLayoutMkLst>
          <pc:spChg chg="add mod ord">
            <ac:chgData name="정태원" userId="b83db6e7-9ffa-471f-b7f6-89d85b45c552" providerId="ADAL" clId="{7074F7B1-0BD3-4EC0-95CD-1A9BCCA199B0}" dt="2024-10-24T07:56:57.526" v="2784" actId="1076"/>
            <ac:spMkLst>
              <pc:docMk/>
              <pc:sldMasterMk cId="2587687414" sldId="2147483648"/>
              <pc:sldLayoutMk cId="4016807348" sldId="2147483800"/>
              <ac:spMk id="6" creationId="{54141F95-7469-B746-A924-62A800C44678}"/>
            </ac:spMkLst>
          </pc:spChg>
          <pc:picChg chg="add del mod">
            <ac:chgData name="정태원" userId="b83db6e7-9ffa-471f-b7f6-89d85b45c552" providerId="ADAL" clId="{7074F7B1-0BD3-4EC0-95CD-1A9BCCA199B0}" dt="2024-10-24T07:55:40.897" v="2758" actId="21"/>
            <ac:picMkLst>
              <pc:docMk/>
              <pc:sldMasterMk cId="2587687414" sldId="2147483648"/>
              <pc:sldLayoutMk cId="4016807348" sldId="2147483800"/>
              <ac:picMk id="2" creationId="{CC05F146-515A-46BA-0092-8A9B4448F2FD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56:14.608" v="2770" actId="21"/>
          <pc:sldLayoutMkLst>
            <pc:docMk/>
            <pc:sldMasterMk cId="2587687414" sldId="2147483648"/>
            <pc:sldLayoutMk cId="261400078" sldId="2147483801"/>
          </pc:sldLayoutMkLst>
          <pc:spChg chg="add mod ord">
            <ac:chgData name="정태원" userId="b83db6e7-9ffa-471f-b7f6-89d85b45c552" providerId="ADAL" clId="{7074F7B1-0BD3-4EC0-95CD-1A9BCCA199B0}" dt="2024-10-24T07:56:13.452" v="2769" actId="167"/>
            <ac:spMkLst>
              <pc:docMk/>
              <pc:sldMasterMk cId="2587687414" sldId="2147483648"/>
              <pc:sldLayoutMk cId="261400078" sldId="2147483801"/>
              <ac:spMk id="7" creationId="{74EEE5A1-AC4C-D8D1-EC91-0D9E18109ADB}"/>
            </ac:spMkLst>
          </pc:spChg>
          <pc:spChg chg="add mod ord">
            <ac:chgData name="정태원" userId="b83db6e7-9ffa-471f-b7f6-89d85b45c552" providerId="ADAL" clId="{7074F7B1-0BD3-4EC0-95CD-1A9BCCA199B0}" dt="2024-10-24T07:56:13.452" v="2769" actId="167"/>
            <ac:spMkLst>
              <pc:docMk/>
              <pc:sldMasterMk cId="2587687414" sldId="2147483648"/>
              <pc:sldLayoutMk cId="261400078" sldId="2147483801"/>
              <ac:spMk id="8" creationId="{D74C2D30-2484-2BA4-777E-46C9DBF9D926}"/>
            </ac:spMkLst>
          </pc:spChg>
          <pc:picChg chg="add del mod">
            <ac:chgData name="정태원" userId="b83db6e7-9ffa-471f-b7f6-89d85b45c552" providerId="ADAL" clId="{7074F7B1-0BD3-4EC0-95CD-1A9BCCA199B0}" dt="2024-10-24T07:56:14.608" v="2770" actId="21"/>
            <ac:picMkLst>
              <pc:docMk/>
              <pc:sldMasterMk cId="2587687414" sldId="2147483648"/>
              <pc:sldLayoutMk cId="261400078" sldId="2147483801"/>
              <ac:picMk id="2" creationId="{0BCD1E3D-4159-8CFA-7447-0846CFE2A067}"/>
            </ac:picMkLst>
          </pc:picChg>
          <pc:picChg chg="add del mod">
            <ac:chgData name="정태원" userId="b83db6e7-9ffa-471f-b7f6-89d85b45c552" providerId="ADAL" clId="{7074F7B1-0BD3-4EC0-95CD-1A9BCCA199B0}" dt="2024-10-24T07:56:14.608" v="2770" actId="21"/>
            <ac:picMkLst>
              <pc:docMk/>
              <pc:sldMasterMk cId="2587687414" sldId="2147483648"/>
              <pc:sldLayoutMk cId="261400078" sldId="2147483801"/>
              <ac:picMk id="6" creationId="{123D0CF2-595B-FEDC-7052-90F2E8BF4307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58:05.047" v="2790" actId="21"/>
          <pc:sldLayoutMkLst>
            <pc:docMk/>
            <pc:sldMasterMk cId="2587687414" sldId="2147483648"/>
            <pc:sldLayoutMk cId="3764673930" sldId="2147483802"/>
          </pc:sldLayoutMkLst>
          <pc:spChg chg="add mod ord">
            <ac:chgData name="정태원" userId="b83db6e7-9ffa-471f-b7f6-89d85b45c552" providerId="ADAL" clId="{7074F7B1-0BD3-4EC0-95CD-1A9BCCA199B0}" dt="2024-10-24T07:58:01.773" v="2789" actId="167"/>
            <ac:spMkLst>
              <pc:docMk/>
              <pc:sldMasterMk cId="2587687414" sldId="2147483648"/>
              <pc:sldLayoutMk cId="3764673930" sldId="2147483802"/>
              <ac:spMk id="6" creationId="{2215974A-86F4-AFF7-46E1-72C61381067C}"/>
            </ac:spMkLst>
          </pc:spChg>
          <pc:picChg chg="add del mod">
            <ac:chgData name="정태원" userId="b83db6e7-9ffa-471f-b7f6-89d85b45c552" providerId="ADAL" clId="{7074F7B1-0BD3-4EC0-95CD-1A9BCCA199B0}" dt="2024-10-24T07:58:05.047" v="2790" actId="21"/>
            <ac:picMkLst>
              <pc:docMk/>
              <pc:sldMasterMk cId="2587687414" sldId="2147483648"/>
              <pc:sldLayoutMk cId="3764673930" sldId="2147483802"/>
              <ac:picMk id="2" creationId="{EAFBE82C-34C9-5682-AA9F-9D805D6214F3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7:59:12.550" v="2817" actId="478"/>
          <pc:sldLayoutMkLst>
            <pc:docMk/>
            <pc:sldMasterMk cId="2587687414" sldId="2147483648"/>
            <pc:sldLayoutMk cId="1157700974" sldId="2147483803"/>
          </pc:sldLayoutMkLst>
          <pc:spChg chg="add mod ord">
            <ac:chgData name="정태원" userId="b83db6e7-9ffa-471f-b7f6-89d85b45c552" providerId="ADAL" clId="{7074F7B1-0BD3-4EC0-95CD-1A9BCCA199B0}" dt="2024-10-24T07:59:11.178" v="2816" actId="167"/>
            <ac:spMkLst>
              <pc:docMk/>
              <pc:sldMasterMk cId="2587687414" sldId="2147483648"/>
              <pc:sldLayoutMk cId="1157700974" sldId="2147483803"/>
              <ac:spMk id="6" creationId="{E7638495-3915-659D-CAC4-C4FDC618B35A}"/>
            </ac:spMkLst>
          </pc:spChg>
          <pc:picChg chg="add del mod ord">
            <ac:chgData name="정태원" userId="b83db6e7-9ffa-471f-b7f6-89d85b45c552" providerId="ADAL" clId="{7074F7B1-0BD3-4EC0-95CD-1A9BCCA199B0}" dt="2024-10-24T07:59:12.550" v="2817" actId="478"/>
            <ac:picMkLst>
              <pc:docMk/>
              <pc:sldMasterMk cId="2587687414" sldId="2147483648"/>
              <pc:sldLayoutMk cId="1157700974" sldId="2147483803"/>
              <ac:picMk id="2" creationId="{6A58D048-6FF1-7B97-323A-AC4E175165BD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01:10.098" v="2837" actId="21"/>
          <pc:sldLayoutMkLst>
            <pc:docMk/>
            <pc:sldMasterMk cId="2587687414" sldId="2147483648"/>
            <pc:sldLayoutMk cId="2941995071" sldId="2147483804"/>
          </pc:sldLayoutMkLst>
          <pc:spChg chg="add mod ord">
            <ac:chgData name="정태원" userId="b83db6e7-9ffa-471f-b7f6-89d85b45c552" providerId="ADAL" clId="{7074F7B1-0BD3-4EC0-95CD-1A9BCCA199B0}" dt="2024-10-24T08:01:09.300" v="2836" actId="167"/>
            <ac:spMkLst>
              <pc:docMk/>
              <pc:sldMasterMk cId="2587687414" sldId="2147483648"/>
              <pc:sldLayoutMk cId="2941995071" sldId="2147483804"/>
              <ac:spMk id="6" creationId="{53A5FC96-F6EF-C0D8-E933-AC9E6FBAEBE2}"/>
            </ac:spMkLst>
          </pc:spChg>
          <pc:picChg chg="add del mod">
            <ac:chgData name="정태원" userId="b83db6e7-9ffa-471f-b7f6-89d85b45c552" providerId="ADAL" clId="{7074F7B1-0BD3-4EC0-95CD-1A9BCCA199B0}" dt="2024-10-24T08:01:10.098" v="2837" actId="21"/>
            <ac:picMkLst>
              <pc:docMk/>
              <pc:sldMasterMk cId="2587687414" sldId="2147483648"/>
              <pc:sldLayoutMk cId="2941995071" sldId="2147483804"/>
              <ac:picMk id="2" creationId="{912DDA1F-4E6B-8B24-951D-E0C0C1BF22F5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01:46.720" v="2848"/>
          <pc:sldLayoutMkLst>
            <pc:docMk/>
            <pc:sldMasterMk cId="2587687414" sldId="2147483648"/>
            <pc:sldLayoutMk cId="1252757420" sldId="2147483805"/>
          </pc:sldLayoutMkLst>
          <pc:spChg chg="add del mod ord">
            <ac:chgData name="정태원" userId="b83db6e7-9ffa-471f-b7f6-89d85b45c552" providerId="ADAL" clId="{7074F7B1-0BD3-4EC0-95CD-1A9BCCA199B0}" dt="2024-10-24T08:01:46.720" v="2848"/>
            <ac:spMkLst>
              <pc:docMk/>
              <pc:sldMasterMk cId="2587687414" sldId="2147483648"/>
              <pc:sldLayoutMk cId="1252757420" sldId="2147483805"/>
              <ac:spMk id="2" creationId="{737E2E8E-CB32-58D4-4F5D-C2CAECD14DC2}"/>
            </ac:spMkLst>
          </pc:spChg>
          <pc:spChg chg="mod">
            <ac:chgData name="정태원" userId="b83db6e7-9ffa-471f-b7f6-89d85b45c552" providerId="ADAL" clId="{7074F7B1-0BD3-4EC0-95CD-1A9BCCA199B0}" dt="2024-10-24T08:01:46.720" v="2848"/>
            <ac:spMkLst>
              <pc:docMk/>
              <pc:sldMasterMk cId="2587687414" sldId="2147483648"/>
              <pc:sldLayoutMk cId="1252757420" sldId="2147483805"/>
              <ac:spMk id="6" creationId="{B67A0203-06D2-1CD6-1F19-5AB2FF7C93A1}"/>
            </ac:spMkLst>
          </pc:spChg>
          <pc:picChg chg="add del mod">
            <ac:chgData name="정태원" userId="b83db6e7-9ffa-471f-b7f6-89d85b45c552" providerId="ADAL" clId="{7074F7B1-0BD3-4EC0-95CD-1A9BCCA199B0}" dt="2024-10-24T08:01:46.720" v="2848"/>
            <ac:picMkLst>
              <pc:docMk/>
              <pc:sldMasterMk cId="2587687414" sldId="2147483648"/>
              <pc:sldLayoutMk cId="1252757420" sldId="2147483805"/>
              <ac:picMk id="49" creationId="{E77BBB29-5BF5-E337-07F1-1D5BD75975C7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02:32.192" v="2865" actId="478"/>
          <pc:sldLayoutMkLst>
            <pc:docMk/>
            <pc:sldMasterMk cId="2587687414" sldId="2147483648"/>
            <pc:sldLayoutMk cId="1078716684" sldId="2147483806"/>
          </pc:sldLayoutMkLst>
          <pc:spChg chg="add mod ord">
            <ac:chgData name="정태원" userId="b83db6e7-9ffa-471f-b7f6-89d85b45c552" providerId="ADAL" clId="{7074F7B1-0BD3-4EC0-95CD-1A9BCCA199B0}" dt="2024-10-24T08:02:29.442" v="2864" actId="167"/>
            <ac:spMkLst>
              <pc:docMk/>
              <pc:sldMasterMk cId="2587687414" sldId="2147483648"/>
              <pc:sldLayoutMk cId="1078716684" sldId="2147483806"/>
              <ac:spMk id="6" creationId="{C1941ED9-6C53-B43C-0E00-27C91608EABA}"/>
            </ac:spMkLst>
          </pc:spChg>
          <pc:picChg chg="add del mod">
            <ac:chgData name="정태원" userId="b83db6e7-9ffa-471f-b7f6-89d85b45c552" providerId="ADAL" clId="{7074F7B1-0BD3-4EC0-95CD-1A9BCCA199B0}" dt="2024-10-24T08:02:32.192" v="2865" actId="478"/>
            <ac:picMkLst>
              <pc:docMk/>
              <pc:sldMasterMk cId="2587687414" sldId="2147483648"/>
              <pc:sldLayoutMk cId="1078716684" sldId="2147483806"/>
              <ac:picMk id="2" creationId="{72549E17-B41C-7A81-6922-060B90B0E508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03:14.644" v="2882"/>
          <pc:sldLayoutMkLst>
            <pc:docMk/>
            <pc:sldMasterMk cId="2587687414" sldId="2147483648"/>
            <pc:sldLayoutMk cId="3090149178" sldId="2147483807"/>
          </pc:sldLayoutMkLst>
          <pc:spChg chg="add del mod ord">
            <ac:chgData name="정태원" userId="b83db6e7-9ffa-471f-b7f6-89d85b45c552" providerId="ADAL" clId="{7074F7B1-0BD3-4EC0-95CD-1A9BCCA199B0}" dt="2024-10-24T08:03:14.644" v="2882"/>
            <ac:spMkLst>
              <pc:docMk/>
              <pc:sldMasterMk cId="2587687414" sldId="2147483648"/>
              <pc:sldLayoutMk cId="3090149178" sldId="2147483807"/>
              <ac:spMk id="2" creationId="{0C2D925A-8692-E047-F3B4-1F94BC9D0BC6}"/>
            </ac:spMkLst>
          </pc:spChg>
          <pc:spChg chg="mod">
            <ac:chgData name="정태원" userId="b83db6e7-9ffa-471f-b7f6-89d85b45c552" providerId="ADAL" clId="{7074F7B1-0BD3-4EC0-95CD-1A9BCCA199B0}" dt="2024-10-24T08:03:09.317" v="2879"/>
            <ac:spMkLst>
              <pc:docMk/>
              <pc:sldMasterMk cId="2587687414" sldId="2147483648"/>
              <pc:sldLayoutMk cId="3090149178" sldId="2147483807"/>
              <ac:spMk id="6" creationId="{0E749743-3A5D-46D2-7E68-73130B17F1DB}"/>
            </ac:spMkLst>
          </pc:spChg>
          <pc:spChg chg="mod">
            <ac:chgData name="정태원" userId="b83db6e7-9ffa-471f-b7f6-89d85b45c552" providerId="ADAL" clId="{7074F7B1-0BD3-4EC0-95CD-1A9BCCA199B0}" dt="2024-10-24T08:03:14.644" v="2882"/>
            <ac:spMkLst>
              <pc:docMk/>
              <pc:sldMasterMk cId="2587687414" sldId="2147483648"/>
              <pc:sldLayoutMk cId="3090149178" sldId="2147483807"/>
              <ac:spMk id="7" creationId="{645A99AF-5181-D934-C111-82B6E7E36F8E}"/>
            </ac:spMkLst>
          </pc:spChg>
          <pc:picChg chg="add del mod">
            <ac:chgData name="정태원" userId="b83db6e7-9ffa-471f-b7f6-89d85b45c552" providerId="ADAL" clId="{7074F7B1-0BD3-4EC0-95CD-1A9BCCA199B0}" dt="2024-10-24T08:03:14.644" v="2882"/>
            <ac:picMkLst>
              <pc:docMk/>
              <pc:sldMasterMk cId="2587687414" sldId="2147483648"/>
              <pc:sldLayoutMk cId="3090149178" sldId="2147483807"/>
              <ac:picMk id="72" creationId="{95DEB35B-E4BE-9829-85FC-AB31115AE8CC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03:45.748" v="2897"/>
          <pc:sldLayoutMkLst>
            <pc:docMk/>
            <pc:sldMasterMk cId="2587687414" sldId="2147483648"/>
            <pc:sldLayoutMk cId="1859694405" sldId="2147483808"/>
          </pc:sldLayoutMkLst>
          <pc:spChg chg="add del">
            <ac:chgData name="정태원" userId="b83db6e7-9ffa-471f-b7f6-89d85b45c552" providerId="ADAL" clId="{7074F7B1-0BD3-4EC0-95CD-1A9BCCA199B0}" dt="2024-10-24T08:03:37.137" v="2892" actId="11529"/>
            <ac:spMkLst>
              <pc:docMk/>
              <pc:sldMasterMk cId="2587687414" sldId="2147483648"/>
              <pc:sldLayoutMk cId="1859694405" sldId="2147483808"/>
              <ac:spMk id="6" creationId="{2CA1A5CA-0DDA-5BDA-5476-2FB7B9AB3F14}"/>
            </ac:spMkLst>
          </pc:spChg>
          <pc:spChg chg="add del mod ord">
            <ac:chgData name="정태원" userId="b83db6e7-9ffa-471f-b7f6-89d85b45c552" providerId="ADAL" clId="{7074F7B1-0BD3-4EC0-95CD-1A9BCCA199B0}" dt="2024-10-24T08:03:45.748" v="2897"/>
            <ac:spMkLst>
              <pc:docMk/>
              <pc:sldMasterMk cId="2587687414" sldId="2147483648"/>
              <pc:sldLayoutMk cId="1859694405" sldId="2147483808"/>
              <ac:spMk id="7" creationId="{63F4736A-1B0A-54BA-A4E8-1682824C0BFA}"/>
            </ac:spMkLst>
          </pc:spChg>
          <pc:spChg chg="mod">
            <ac:chgData name="정태원" userId="b83db6e7-9ffa-471f-b7f6-89d85b45c552" providerId="ADAL" clId="{7074F7B1-0BD3-4EC0-95CD-1A9BCCA199B0}" dt="2024-10-24T08:03:45.748" v="2897"/>
            <ac:spMkLst>
              <pc:docMk/>
              <pc:sldMasterMk cId="2587687414" sldId="2147483648"/>
              <pc:sldLayoutMk cId="1859694405" sldId="2147483808"/>
              <ac:spMk id="8" creationId="{745CDA08-0550-15F0-1554-A19145E1764E}"/>
            </ac:spMkLst>
          </pc:spChg>
          <pc:picChg chg="add del mod ord">
            <ac:chgData name="정태원" userId="b83db6e7-9ffa-471f-b7f6-89d85b45c552" providerId="ADAL" clId="{7074F7B1-0BD3-4EC0-95CD-1A9BCCA199B0}" dt="2024-10-24T08:03:45.748" v="2897"/>
            <ac:picMkLst>
              <pc:docMk/>
              <pc:sldMasterMk cId="2587687414" sldId="2147483648"/>
              <pc:sldLayoutMk cId="1859694405" sldId="2147483808"/>
              <ac:picMk id="2" creationId="{4A8E3D3D-1745-BE1C-2003-EA81331086D3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04:55.811" v="2908"/>
          <pc:sldLayoutMkLst>
            <pc:docMk/>
            <pc:sldMasterMk cId="2587687414" sldId="2147483648"/>
            <pc:sldLayoutMk cId="681049542" sldId="2147483809"/>
          </pc:sldLayoutMkLst>
          <pc:spChg chg="add del">
            <ac:chgData name="정태원" userId="b83db6e7-9ffa-471f-b7f6-89d85b45c552" providerId="ADAL" clId="{7074F7B1-0BD3-4EC0-95CD-1A9BCCA199B0}" dt="2024-10-24T08:04:53.732" v="2906" actId="11529"/>
            <ac:spMkLst>
              <pc:docMk/>
              <pc:sldMasterMk cId="2587687414" sldId="2147483648"/>
              <pc:sldLayoutMk cId="681049542" sldId="2147483809"/>
              <ac:spMk id="6" creationId="{044280E4-8683-B687-87E0-21B8D25E0B43}"/>
            </ac:spMkLst>
          </pc:spChg>
          <pc:spChg chg="add del mod ord">
            <ac:chgData name="정태원" userId="b83db6e7-9ffa-471f-b7f6-89d85b45c552" providerId="ADAL" clId="{7074F7B1-0BD3-4EC0-95CD-1A9BCCA199B0}" dt="2024-10-24T08:04:55.811" v="2908"/>
            <ac:spMkLst>
              <pc:docMk/>
              <pc:sldMasterMk cId="2587687414" sldId="2147483648"/>
              <pc:sldLayoutMk cId="681049542" sldId="2147483809"/>
              <ac:spMk id="7" creationId="{6825DA29-EDBD-8385-3C5E-F8E0F9289997}"/>
            </ac:spMkLst>
          </pc:spChg>
          <pc:spChg chg="mod">
            <ac:chgData name="정태원" userId="b83db6e7-9ffa-471f-b7f6-89d85b45c552" providerId="ADAL" clId="{7074F7B1-0BD3-4EC0-95CD-1A9BCCA199B0}" dt="2024-10-24T08:04:55.811" v="2908"/>
            <ac:spMkLst>
              <pc:docMk/>
              <pc:sldMasterMk cId="2587687414" sldId="2147483648"/>
              <pc:sldLayoutMk cId="681049542" sldId="2147483809"/>
              <ac:spMk id="8" creationId="{90EE782F-E522-8C11-8CE9-008A412EB86F}"/>
            </ac:spMkLst>
          </pc:spChg>
          <pc:picChg chg="add del mod">
            <ac:chgData name="정태원" userId="b83db6e7-9ffa-471f-b7f6-89d85b45c552" providerId="ADAL" clId="{7074F7B1-0BD3-4EC0-95CD-1A9BCCA199B0}" dt="2024-10-24T08:04:55.811" v="2908"/>
            <ac:picMkLst>
              <pc:docMk/>
              <pc:sldMasterMk cId="2587687414" sldId="2147483648"/>
              <pc:sldLayoutMk cId="681049542" sldId="2147483809"/>
              <ac:picMk id="2" creationId="{1A1F5312-8EAE-DB23-FA01-88D3CD55F414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05:59.734" v="2927"/>
          <pc:sldLayoutMkLst>
            <pc:docMk/>
            <pc:sldMasterMk cId="2587687414" sldId="2147483648"/>
            <pc:sldLayoutMk cId="2406952346" sldId="2147483810"/>
          </pc:sldLayoutMkLst>
          <pc:spChg chg="add del mod ord">
            <ac:chgData name="정태원" userId="b83db6e7-9ffa-471f-b7f6-89d85b45c552" providerId="ADAL" clId="{7074F7B1-0BD3-4EC0-95CD-1A9BCCA199B0}" dt="2024-10-24T08:05:59.734" v="2927"/>
            <ac:spMkLst>
              <pc:docMk/>
              <pc:sldMasterMk cId="2587687414" sldId="2147483648"/>
              <pc:sldLayoutMk cId="2406952346" sldId="2147483810"/>
              <ac:spMk id="6" creationId="{316BCA4A-C510-BCA0-3469-BF242DE79C13}"/>
            </ac:spMkLst>
          </pc:spChg>
          <pc:spChg chg="mod">
            <ac:chgData name="정태원" userId="b83db6e7-9ffa-471f-b7f6-89d85b45c552" providerId="ADAL" clId="{7074F7B1-0BD3-4EC0-95CD-1A9BCCA199B0}" dt="2024-10-24T08:05:59.734" v="2927"/>
            <ac:spMkLst>
              <pc:docMk/>
              <pc:sldMasterMk cId="2587687414" sldId="2147483648"/>
              <pc:sldLayoutMk cId="2406952346" sldId="2147483810"/>
              <ac:spMk id="7" creationId="{C43A5CF9-6550-61BC-62DC-B9CFA32EFE86}"/>
            </ac:spMkLst>
          </pc:spChg>
          <pc:picChg chg="add del mod">
            <ac:chgData name="정태원" userId="b83db6e7-9ffa-471f-b7f6-89d85b45c552" providerId="ADAL" clId="{7074F7B1-0BD3-4EC0-95CD-1A9BCCA199B0}" dt="2024-10-24T08:05:59.734" v="2927"/>
            <ac:picMkLst>
              <pc:docMk/>
              <pc:sldMasterMk cId="2587687414" sldId="2147483648"/>
              <pc:sldLayoutMk cId="2406952346" sldId="2147483810"/>
              <ac:picMk id="2" creationId="{E9AA671C-6A4D-ABA0-21A5-4309F90243AC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07:48.703" v="2946" actId="478"/>
          <pc:sldLayoutMkLst>
            <pc:docMk/>
            <pc:sldMasterMk cId="2587687414" sldId="2147483648"/>
            <pc:sldLayoutMk cId="2012162960" sldId="2147483811"/>
          </pc:sldLayoutMkLst>
          <pc:spChg chg="add del mod ord">
            <ac:chgData name="정태원" userId="b83db6e7-9ffa-471f-b7f6-89d85b45c552" providerId="ADAL" clId="{7074F7B1-0BD3-4EC0-95CD-1A9BCCA199B0}" dt="2024-10-24T08:07:38.546" v="2940"/>
            <ac:spMkLst>
              <pc:docMk/>
              <pc:sldMasterMk cId="2587687414" sldId="2147483648"/>
              <pc:sldLayoutMk cId="2012162960" sldId="2147483811"/>
              <ac:spMk id="8" creationId="{21CC3F24-CF9D-505F-11E3-4F319E58961F}"/>
            </ac:spMkLst>
          </pc:spChg>
          <pc:spChg chg="mod">
            <ac:chgData name="정태원" userId="b83db6e7-9ffa-471f-b7f6-89d85b45c552" providerId="ADAL" clId="{7074F7B1-0BD3-4EC0-95CD-1A9BCCA199B0}" dt="2024-10-24T08:07:38.546" v="2940"/>
            <ac:spMkLst>
              <pc:docMk/>
              <pc:sldMasterMk cId="2587687414" sldId="2147483648"/>
              <pc:sldLayoutMk cId="2012162960" sldId="2147483811"/>
              <ac:spMk id="9" creationId="{E89FB958-59BD-AF20-9779-FD750506550D}"/>
            </ac:spMkLst>
          </pc:spChg>
          <pc:spChg chg="add mod ord">
            <ac:chgData name="정태원" userId="b83db6e7-9ffa-471f-b7f6-89d85b45c552" providerId="ADAL" clId="{7074F7B1-0BD3-4EC0-95CD-1A9BCCA199B0}" dt="2024-10-24T08:07:46.626" v="2945" actId="167"/>
            <ac:spMkLst>
              <pc:docMk/>
              <pc:sldMasterMk cId="2587687414" sldId="2147483648"/>
              <pc:sldLayoutMk cId="2012162960" sldId="2147483811"/>
              <ac:spMk id="10" creationId="{687AE0DF-50D7-4D94-F7B6-9A4091CB0B4E}"/>
            </ac:spMkLst>
          </pc:spChg>
          <pc:spChg chg="add mod ord">
            <ac:chgData name="정태원" userId="b83db6e7-9ffa-471f-b7f6-89d85b45c552" providerId="ADAL" clId="{7074F7B1-0BD3-4EC0-95CD-1A9BCCA199B0}" dt="2024-10-24T08:07:46.626" v="2945" actId="167"/>
            <ac:spMkLst>
              <pc:docMk/>
              <pc:sldMasterMk cId="2587687414" sldId="2147483648"/>
              <pc:sldLayoutMk cId="2012162960" sldId="2147483811"/>
              <ac:spMk id="11" creationId="{6A69B53C-629A-841C-7EB5-764E4DE13583}"/>
            </ac:spMkLst>
          </pc:spChg>
          <pc:picChg chg="add del mod">
            <ac:chgData name="정태원" userId="b83db6e7-9ffa-471f-b7f6-89d85b45c552" providerId="ADAL" clId="{7074F7B1-0BD3-4EC0-95CD-1A9BCCA199B0}" dt="2024-10-24T08:07:38.546" v="2940"/>
            <ac:picMkLst>
              <pc:docMk/>
              <pc:sldMasterMk cId="2587687414" sldId="2147483648"/>
              <pc:sldLayoutMk cId="2012162960" sldId="2147483811"/>
              <ac:picMk id="2" creationId="{88977F99-DC04-FD0D-B86F-CC652D8F9422}"/>
            </ac:picMkLst>
          </pc:picChg>
          <pc:picChg chg="add del mod">
            <ac:chgData name="정태원" userId="b83db6e7-9ffa-471f-b7f6-89d85b45c552" providerId="ADAL" clId="{7074F7B1-0BD3-4EC0-95CD-1A9BCCA199B0}" dt="2024-10-24T08:07:48.703" v="2946" actId="478"/>
            <ac:picMkLst>
              <pc:docMk/>
              <pc:sldMasterMk cId="2587687414" sldId="2147483648"/>
              <pc:sldLayoutMk cId="2012162960" sldId="2147483811"/>
              <ac:picMk id="6" creationId="{9BDB6852-10EA-59DD-DC52-B9F154B38907}"/>
            </ac:picMkLst>
          </pc:picChg>
          <pc:picChg chg="add del mod">
            <ac:chgData name="정태원" userId="b83db6e7-9ffa-471f-b7f6-89d85b45c552" providerId="ADAL" clId="{7074F7B1-0BD3-4EC0-95CD-1A9BCCA199B0}" dt="2024-10-24T08:07:48.703" v="2946" actId="478"/>
            <ac:picMkLst>
              <pc:docMk/>
              <pc:sldMasterMk cId="2587687414" sldId="2147483648"/>
              <pc:sldLayoutMk cId="2012162960" sldId="2147483811"/>
              <ac:picMk id="7" creationId="{B1F4FCF8-02A4-4770-AD0F-B4D9126C7670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09:00.118" v="2979" actId="478"/>
          <pc:sldLayoutMkLst>
            <pc:docMk/>
            <pc:sldMasterMk cId="2587687414" sldId="2147483648"/>
            <pc:sldLayoutMk cId="2108260305" sldId="2147483812"/>
          </pc:sldLayoutMkLst>
          <pc:spChg chg="add mod ord">
            <ac:chgData name="정태원" userId="b83db6e7-9ffa-471f-b7f6-89d85b45c552" providerId="ADAL" clId="{7074F7B1-0BD3-4EC0-95CD-1A9BCCA199B0}" dt="2024-10-24T08:08:57.709" v="2977" actId="167"/>
            <ac:spMkLst>
              <pc:docMk/>
              <pc:sldMasterMk cId="2587687414" sldId="2147483648"/>
              <pc:sldLayoutMk cId="2108260305" sldId="2147483812"/>
              <ac:spMk id="9" creationId="{D65756F2-EDA8-770C-E7D3-085921771362}"/>
            </ac:spMkLst>
          </pc:spChg>
          <pc:spChg chg="add mod ord">
            <ac:chgData name="정태원" userId="b83db6e7-9ffa-471f-b7f6-89d85b45c552" providerId="ADAL" clId="{7074F7B1-0BD3-4EC0-95CD-1A9BCCA199B0}" dt="2024-10-24T08:08:57.709" v="2977" actId="167"/>
            <ac:spMkLst>
              <pc:docMk/>
              <pc:sldMasterMk cId="2587687414" sldId="2147483648"/>
              <pc:sldLayoutMk cId="2108260305" sldId="2147483812"/>
              <ac:spMk id="10" creationId="{ACC2E621-9128-8356-A650-AB51DBDE88F0}"/>
            </ac:spMkLst>
          </pc:spChg>
          <pc:spChg chg="add mod ord">
            <ac:chgData name="정태원" userId="b83db6e7-9ffa-471f-b7f6-89d85b45c552" providerId="ADAL" clId="{7074F7B1-0BD3-4EC0-95CD-1A9BCCA199B0}" dt="2024-10-24T08:08:57.709" v="2977" actId="167"/>
            <ac:spMkLst>
              <pc:docMk/>
              <pc:sldMasterMk cId="2587687414" sldId="2147483648"/>
              <pc:sldLayoutMk cId="2108260305" sldId="2147483812"/>
              <ac:spMk id="11" creationId="{37FFE57D-25A2-B79B-E63D-D9D0D74A2748}"/>
            </ac:spMkLst>
          </pc:spChg>
          <pc:spChg chg="add mod ord">
            <ac:chgData name="정태원" userId="b83db6e7-9ffa-471f-b7f6-89d85b45c552" providerId="ADAL" clId="{7074F7B1-0BD3-4EC0-95CD-1A9BCCA199B0}" dt="2024-10-24T08:08:57.709" v="2977" actId="167"/>
            <ac:spMkLst>
              <pc:docMk/>
              <pc:sldMasterMk cId="2587687414" sldId="2147483648"/>
              <pc:sldLayoutMk cId="2108260305" sldId="2147483812"/>
              <ac:spMk id="12" creationId="{E4301B0F-FB5B-748B-6FFC-E75A1548CFA1}"/>
            </ac:spMkLst>
          </pc:spChg>
          <pc:picChg chg="add del mod">
            <ac:chgData name="정태원" userId="b83db6e7-9ffa-471f-b7f6-89d85b45c552" providerId="ADAL" clId="{7074F7B1-0BD3-4EC0-95CD-1A9BCCA199B0}" dt="2024-10-24T08:09:00.118" v="2979" actId="478"/>
            <ac:picMkLst>
              <pc:docMk/>
              <pc:sldMasterMk cId="2587687414" sldId="2147483648"/>
              <pc:sldLayoutMk cId="2108260305" sldId="2147483812"/>
              <ac:picMk id="2" creationId="{1098CA95-C9FA-1493-6E43-144D8F3E3B4A}"/>
            </ac:picMkLst>
          </pc:picChg>
          <pc:picChg chg="add del mod">
            <ac:chgData name="정태원" userId="b83db6e7-9ffa-471f-b7f6-89d85b45c552" providerId="ADAL" clId="{7074F7B1-0BD3-4EC0-95CD-1A9BCCA199B0}" dt="2024-10-24T08:09:00.118" v="2979" actId="478"/>
            <ac:picMkLst>
              <pc:docMk/>
              <pc:sldMasterMk cId="2587687414" sldId="2147483648"/>
              <pc:sldLayoutMk cId="2108260305" sldId="2147483812"/>
              <ac:picMk id="6" creationId="{93332488-8E5E-5216-450C-8C65214A78D7}"/>
            </ac:picMkLst>
          </pc:picChg>
          <pc:picChg chg="add del mod">
            <ac:chgData name="정태원" userId="b83db6e7-9ffa-471f-b7f6-89d85b45c552" providerId="ADAL" clId="{7074F7B1-0BD3-4EC0-95CD-1A9BCCA199B0}" dt="2024-10-24T08:09:00.118" v="2979" actId="478"/>
            <ac:picMkLst>
              <pc:docMk/>
              <pc:sldMasterMk cId="2587687414" sldId="2147483648"/>
              <pc:sldLayoutMk cId="2108260305" sldId="2147483812"/>
              <ac:picMk id="7" creationId="{9380095C-CD0D-979C-21B6-C8471362932F}"/>
            </ac:picMkLst>
          </pc:picChg>
          <pc:picChg chg="add del mod">
            <ac:chgData name="정태원" userId="b83db6e7-9ffa-471f-b7f6-89d85b45c552" providerId="ADAL" clId="{7074F7B1-0BD3-4EC0-95CD-1A9BCCA199B0}" dt="2024-10-24T08:09:00.118" v="2979" actId="478"/>
            <ac:picMkLst>
              <pc:docMk/>
              <pc:sldMasterMk cId="2587687414" sldId="2147483648"/>
              <pc:sldLayoutMk cId="2108260305" sldId="2147483812"/>
              <ac:picMk id="8" creationId="{0C4AECD0-36AC-D35B-A082-748ED2F3E5F6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09:49.079" v="3001" actId="21"/>
          <pc:sldLayoutMkLst>
            <pc:docMk/>
            <pc:sldMasterMk cId="2587687414" sldId="2147483648"/>
            <pc:sldLayoutMk cId="4193727764" sldId="2147483813"/>
          </pc:sldLayoutMkLst>
          <pc:spChg chg="add del">
            <ac:chgData name="정태원" userId="b83db6e7-9ffa-471f-b7f6-89d85b45c552" providerId="ADAL" clId="{7074F7B1-0BD3-4EC0-95CD-1A9BCCA199B0}" dt="2024-10-24T08:09:39.586" v="2996" actId="11529"/>
            <ac:spMkLst>
              <pc:docMk/>
              <pc:sldMasterMk cId="2587687414" sldId="2147483648"/>
              <pc:sldLayoutMk cId="4193727764" sldId="2147483813"/>
              <ac:spMk id="6" creationId="{98B17416-DFFC-CD43-B6D0-F45D75C0BCEC}"/>
            </ac:spMkLst>
          </pc:spChg>
          <pc:spChg chg="add mod ord">
            <ac:chgData name="정태원" userId="b83db6e7-9ffa-471f-b7f6-89d85b45c552" providerId="ADAL" clId="{7074F7B1-0BD3-4EC0-95CD-1A9BCCA199B0}" dt="2024-10-24T08:09:48.311" v="3000" actId="167"/>
            <ac:spMkLst>
              <pc:docMk/>
              <pc:sldMasterMk cId="2587687414" sldId="2147483648"/>
              <pc:sldLayoutMk cId="4193727764" sldId="2147483813"/>
              <ac:spMk id="7" creationId="{EC38331E-BCEB-6ED1-DC12-16A4BD3125C8}"/>
            </ac:spMkLst>
          </pc:spChg>
          <pc:picChg chg="add del mod">
            <ac:chgData name="정태원" userId="b83db6e7-9ffa-471f-b7f6-89d85b45c552" providerId="ADAL" clId="{7074F7B1-0BD3-4EC0-95CD-1A9BCCA199B0}" dt="2024-10-24T08:09:49.079" v="3001" actId="21"/>
            <ac:picMkLst>
              <pc:docMk/>
              <pc:sldMasterMk cId="2587687414" sldId="2147483648"/>
              <pc:sldLayoutMk cId="4193727764" sldId="2147483813"/>
              <ac:picMk id="2" creationId="{126A8945-E755-372E-4831-5B9333DB0597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10:42.824" v="3021"/>
          <pc:sldLayoutMkLst>
            <pc:docMk/>
            <pc:sldMasterMk cId="2587687414" sldId="2147483648"/>
            <pc:sldLayoutMk cId="812959643" sldId="2147483814"/>
          </pc:sldLayoutMkLst>
          <pc:spChg chg="add del">
            <ac:chgData name="정태원" userId="b83db6e7-9ffa-471f-b7f6-89d85b45c552" providerId="ADAL" clId="{7074F7B1-0BD3-4EC0-95CD-1A9BCCA199B0}" dt="2024-10-24T08:10:40.405" v="3019" actId="11529"/>
            <ac:spMkLst>
              <pc:docMk/>
              <pc:sldMasterMk cId="2587687414" sldId="2147483648"/>
              <pc:sldLayoutMk cId="812959643" sldId="2147483814"/>
              <ac:spMk id="6" creationId="{BB5BAB03-A5A5-72D3-0FDA-87D505EB7C98}"/>
            </ac:spMkLst>
          </pc:spChg>
          <pc:spChg chg="add del mod ord">
            <ac:chgData name="정태원" userId="b83db6e7-9ffa-471f-b7f6-89d85b45c552" providerId="ADAL" clId="{7074F7B1-0BD3-4EC0-95CD-1A9BCCA199B0}" dt="2024-10-24T08:10:42.824" v="3021"/>
            <ac:spMkLst>
              <pc:docMk/>
              <pc:sldMasterMk cId="2587687414" sldId="2147483648"/>
              <pc:sldLayoutMk cId="812959643" sldId="2147483814"/>
              <ac:spMk id="7" creationId="{5B9F07FF-8F2F-185A-6CA2-C2BA815DDFD6}"/>
            </ac:spMkLst>
          </pc:spChg>
          <pc:spChg chg="mod">
            <ac:chgData name="정태원" userId="b83db6e7-9ffa-471f-b7f6-89d85b45c552" providerId="ADAL" clId="{7074F7B1-0BD3-4EC0-95CD-1A9BCCA199B0}" dt="2024-10-24T08:10:42.824" v="3021"/>
            <ac:spMkLst>
              <pc:docMk/>
              <pc:sldMasterMk cId="2587687414" sldId="2147483648"/>
              <pc:sldLayoutMk cId="812959643" sldId="2147483814"/>
              <ac:spMk id="8" creationId="{200D0217-7B52-00E1-48F5-3E4A2012AF7F}"/>
            </ac:spMkLst>
          </pc:spChg>
          <pc:picChg chg="add del mod">
            <ac:chgData name="정태원" userId="b83db6e7-9ffa-471f-b7f6-89d85b45c552" providerId="ADAL" clId="{7074F7B1-0BD3-4EC0-95CD-1A9BCCA199B0}" dt="2024-10-24T08:10:42.824" v="3021"/>
            <ac:picMkLst>
              <pc:docMk/>
              <pc:sldMasterMk cId="2587687414" sldId="2147483648"/>
              <pc:sldLayoutMk cId="812959643" sldId="2147483814"/>
              <ac:picMk id="2" creationId="{E0104D30-1758-3EE9-6A53-8028542C9378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25:14.583" v="3056"/>
          <pc:sldLayoutMkLst>
            <pc:docMk/>
            <pc:sldMasterMk cId="2587687414" sldId="2147483648"/>
            <pc:sldLayoutMk cId="2386688776" sldId="2147483815"/>
          </pc:sldLayoutMkLst>
          <pc:spChg chg="add del">
            <ac:chgData name="정태원" userId="b83db6e7-9ffa-471f-b7f6-89d85b45c552" providerId="ADAL" clId="{7074F7B1-0BD3-4EC0-95CD-1A9BCCA199B0}" dt="2024-10-24T08:24:53.946" v="3046" actId="11529"/>
            <ac:spMkLst>
              <pc:docMk/>
              <pc:sldMasterMk cId="2587687414" sldId="2147483648"/>
              <pc:sldLayoutMk cId="2386688776" sldId="2147483815"/>
              <ac:spMk id="9" creationId="{3D95AE1D-B612-4BAF-5429-FB827C16123C}"/>
            </ac:spMkLst>
          </pc:spChg>
          <pc:spChg chg="add del mod ord">
            <ac:chgData name="정태원" userId="b83db6e7-9ffa-471f-b7f6-89d85b45c552" providerId="ADAL" clId="{7074F7B1-0BD3-4EC0-95CD-1A9BCCA199B0}" dt="2024-10-24T08:25:05.128" v="3052"/>
            <ac:spMkLst>
              <pc:docMk/>
              <pc:sldMasterMk cId="2587687414" sldId="2147483648"/>
              <pc:sldLayoutMk cId="2386688776" sldId="2147483815"/>
              <ac:spMk id="10" creationId="{A2424771-4059-6458-2A53-0FA50B903BE6}"/>
            </ac:spMkLst>
          </pc:spChg>
          <pc:spChg chg="add del mod ord">
            <ac:chgData name="정태원" userId="b83db6e7-9ffa-471f-b7f6-89d85b45c552" providerId="ADAL" clId="{7074F7B1-0BD3-4EC0-95CD-1A9BCCA199B0}" dt="2024-10-24T08:25:08.033" v="3053"/>
            <ac:spMkLst>
              <pc:docMk/>
              <pc:sldMasterMk cId="2587687414" sldId="2147483648"/>
              <pc:sldLayoutMk cId="2386688776" sldId="2147483815"/>
              <ac:spMk id="11" creationId="{B8FAAADA-C373-737A-5176-FD576B5BC657}"/>
            </ac:spMkLst>
          </pc:spChg>
          <pc:spChg chg="add del mod ord">
            <ac:chgData name="정태원" userId="b83db6e7-9ffa-471f-b7f6-89d85b45c552" providerId="ADAL" clId="{7074F7B1-0BD3-4EC0-95CD-1A9BCCA199B0}" dt="2024-10-24T08:25:10.264" v="3054"/>
            <ac:spMkLst>
              <pc:docMk/>
              <pc:sldMasterMk cId="2587687414" sldId="2147483648"/>
              <pc:sldLayoutMk cId="2386688776" sldId="2147483815"/>
              <ac:spMk id="12" creationId="{456E00F9-B1CF-8E06-9E8D-EC0ED6DBF735}"/>
            </ac:spMkLst>
          </pc:spChg>
          <pc:spChg chg="add del mod ord">
            <ac:chgData name="정태원" userId="b83db6e7-9ffa-471f-b7f6-89d85b45c552" providerId="ADAL" clId="{7074F7B1-0BD3-4EC0-95CD-1A9BCCA199B0}" dt="2024-10-24T08:25:14.583" v="3056"/>
            <ac:spMkLst>
              <pc:docMk/>
              <pc:sldMasterMk cId="2587687414" sldId="2147483648"/>
              <pc:sldLayoutMk cId="2386688776" sldId="2147483815"/>
              <ac:spMk id="13" creationId="{7210E084-A509-F3D4-3AC2-6B312872B965}"/>
            </ac:spMkLst>
          </pc:spChg>
          <pc:spChg chg="mod">
            <ac:chgData name="정태원" userId="b83db6e7-9ffa-471f-b7f6-89d85b45c552" providerId="ADAL" clId="{7074F7B1-0BD3-4EC0-95CD-1A9BCCA199B0}" dt="2024-10-24T08:25:05.128" v="3052"/>
            <ac:spMkLst>
              <pc:docMk/>
              <pc:sldMasterMk cId="2587687414" sldId="2147483648"/>
              <pc:sldLayoutMk cId="2386688776" sldId="2147483815"/>
              <ac:spMk id="14" creationId="{64BCC8BC-F7B2-D6E1-A561-0CA354638DBD}"/>
            </ac:spMkLst>
          </pc:spChg>
          <pc:spChg chg="mod">
            <ac:chgData name="정태원" userId="b83db6e7-9ffa-471f-b7f6-89d85b45c552" providerId="ADAL" clId="{7074F7B1-0BD3-4EC0-95CD-1A9BCCA199B0}" dt="2024-10-24T08:25:08.033" v="3053"/>
            <ac:spMkLst>
              <pc:docMk/>
              <pc:sldMasterMk cId="2587687414" sldId="2147483648"/>
              <pc:sldLayoutMk cId="2386688776" sldId="2147483815"/>
              <ac:spMk id="15" creationId="{72E4F31A-7EDF-9771-41D0-4DD76080ED57}"/>
            </ac:spMkLst>
          </pc:spChg>
          <pc:spChg chg="mod">
            <ac:chgData name="정태원" userId="b83db6e7-9ffa-471f-b7f6-89d85b45c552" providerId="ADAL" clId="{7074F7B1-0BD3-4EC0-95CD-1A9BCCA199B0}" dt="2024-10-24T08:25:10.264" v="3054"/>
            <ac:spMkLst>
              <pc:docMk/>
              <pc:sldMasterMk cId="2587687414" sldId="2147483648"/>
              <pc:sldLayoutMk cId="2386688776" sldId="2147483815"/>
              <ac:spMk id="16" creationId="{CF44D42C-5F1C-CA1B-C501-9ABB8FDDCF53}"/>
            </ac:spMkLst>
          </pc:spChg>
          <pc:spChg chg="mod">
            <ac:chgData name="정태원" userId="b83db6e7-9ffa-471f-b7f6-89d85b45c552" providerId="ADAL" clId="{7074F7B1-0BD3-4EC0-95CD-1A9BCCA199B0}" dt="2024-10-24T08:25:14.583" v="3056"/>
            <ac:spMkLst>
              <pc:docMk/>
              <pc:sldMasterMk cId="2587687414" sldId="2147483648"/>
              <pc:sldLayoutMk cId="2386688776" sldId="2147483815"/>
              <ac:spMk id="17" creationId="{68643866-6AED-44BF-4D83-46539CFE929F}"/>
            </ac:spMkLst>
          </pc:spChg>
          <pc:picChg chg="add del mod">
            <ac:chgData name="정태원" userId="b83db6e7-9ffa-471f-b7f6-89d85b45c552" providerId="ADAL" clId="{7074F7B1-0BD3-4EC0-95CD-1A9BCCA199B0}" dt="2024-10-24T08:25:05.128" v="3052"/>
            <ac:picMkLst>
              <pc:docMk/>
              <pc:sldMasterMk cId="2587687414" sldId="2147483648"/>
              <pc:sldLayoutMk cId="2386688776" sldId="2147483815"/>
              <ac:picMk id="2" creationId="{C770B4C8-E60A-77D7-B608-EB17B4DD1DDD}"/>
            </ac:picMkLst>
          </pc:picChg>
          <pc:picChg chg="add del mod">
            <ac:chgData name="정태원" userId="b83db6e7-9ffa-471f-b7f6-89d85b45c552" providerId="ADAL" clId="{7074F7B1-0BD3-4EC0-95CD-1A9BCCA199B0}" dt="2024-10-24T08:25:08.033" v="3053"/>
            <ac:picMkLst>
              <pc:docMk/>
              <pc:sldMasterMk cId="2587687414" sldId="2147483648"/>
              <pc:sldLayoutMk cId="2386688776" sldId="2147483815"/>
              <ac:picMk id="6" creationId="{AE3BC52F-7233-EF54-20A1-314A01235271}"/>
            </ac:picMkLst>
          </pc:picChg>
          <pc:picChg chg="add del mod">
            <ac:chgData name="정태원" userId="b83db6e7-9ffa-471f-b7f6-89d85b45c552" providerId="ADAL" clId="{7074F7B1-0BD3-4EC0-95CD-1A9BCCA199B0}" dt="2024-10-24T08:25:10.264" v="3054"/>
            <ac:picMkLst>
              <pc:docMk/>
              <pc:sldMasterMk cId="2587687414" sldId="2147483648"/>
              <pc:sldLayoutMk cId="2386688776" sldId="2147483815"/>
              <ac:picMk id="7" creationId="{84BEBB7E-467A-8249-5C80-F3CFE4FD8FB0}"/>
            </ac:picMkLst>
          </pc:picChg>
          <pc:picChg chg="add del mod">
            <ac:chgData name="정태원" userId="b83db6e7-9ffa-471f-b7f6-89d85b45c552" providerId="ADAL" clId="{7074F7B1-0BD3-4EC0-95CD-1A9BCCA199B0}" dt="2024-10-24T08:25:14.583" v="3056"/>
            <ac:picMkLst>
              <pc:docMk/>
              <pc:sldMasterMk cId="2587687414" sldId="2147483648"/>
              <pc:sldLayoutMk cId="2386688776" sldId="2147483815"/>
              <ac:picMk id="8" creationId="{BDA09DEA-9B1C-8A9B-F4DC-F70DC6330FA0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28:51.391" v="3088" actId="14100"/>
          <pc:sldLayoutMkLst>
            <pc:docMk/>
            <pc:sldMasterMk cId="2587687414" sldId="2147483648"/>
            <pc:sldLayoutMk cId="2754732747" sldId="2147483816"/>
          </pc:sldLayoutMkLst>
          <pc:spChg chg="add del">
            <ac:chgData name="정태원" userId="b83db6e7-9ffa-471f-b7f6-89d85b45c552" providerId="ADAL" clId="{7074F7B1-0BD3-4EC0-95CD-1A9BCCA199B0}" dt="2024-10-24T08:28:40.395" v="3083" actId="11529"/>
            <ac:spMkLst>
              <pc:docMk/>
              <pc:sldMasterMk cId="2587687414" sldId="2147483648"/>
              <pc:sldLayoutMk cId="2754732747" sldId="2147483816"/>
              <ac:spMk id="6" creationId="{4F34CC27-AAB1-7F9F-8EB1-7D6FA87F6AA3}"/>
            </ac:spMkLst>
          </pc:spChg>
          <pc:spChg chg="add mod ord">
            <ac:chgData name="정태원" userId="b83db6e7-9ffa-471f-b7f6-89d85b45c552" providerId="ADAL" clId="{7074F7B1-0BD3-4EC0-95CD-1A9BCCA199B0}" dt="2024-10-24T08:28:51.391" v="3088" actId="14100"/>
            <ac:spMkLst>
              <pc:docMk/>
              <pc:sldMasterMk cId="2587687414" sldId="2147483648"/>
              <pc:sldLayoutMk cId="2754732747" sldId="2147483816"/>
              <ac:spMk id="7" creationId="{90A11EE4-F3BF-67E7-7669-AAE9AF452F6D}"/>
            </ac:spMkLst>
          </pc:spChg>
          <pc:picChg chg="add del mod">
            <ac:chgData name="정태원" userId="b83db6e7-9ffa-471f-b7f6-89d85b45c552" providerId="ADAL" clId="{7074F7B1-0BD3-4EC0-95CD-1A9BCCA199B0}" dt="2024-10-24T08:28:45.546" v="3086" actId="21"/>
            <ac:picMkLst>
              <pc:docMk/>
              <pc:sldMasterMk cId="2587687414" sldId="2147483648"/>
              <pc:sldLayoutMk cId="2754732747" sldId="2147483816"/>
              <ac:picMk id="2" creationId="{E48BADCE-2BE5-A743-E328-6753EA807E62}"/>
            </ac:picMkLst>
          </pc:picChg>
          <pc:picChg chg="add mod">
            <ac:chgData name="정태원" userId="b83db6e7-9ffa-471f-b7f6-89d85b45c552" providerId="ADAL" clId="{7074F7B1-0BD3-4EC0-95CD-1A9BCCA199B0}" dt="2024-10-24T08:28:46.402" v="3087"/>
            <ac:picMkLst>
              <pc:docMk/>
              <pc:sldMasterMk cId="2587687414" sldId="2147483648"/>
              <pc:sldLayoutMk cId="2754732747" sldId="2147483816"/>
              <ac:picMk id="8" creationId="{E48BADCE-2BE5-A743-E328-6753EA807E62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30:08.966" v="3113" actId="478"/>
          <pc:sldLayoutMkLst>
            <pc:docMk/>
            <pc:sldMasterMk cId="2587687414" sldId="2147483648"/>
            <pc:sldLayoutMk cId="804273565" sldId="2147483817"/>
          </pc:sldLayoutMkLst>
          <pc:spChg chg="add del mod">
            <ac:chgData name="정태원" userId="b83db6e7-9ffa-471f-b7f6-89d85b45c552" providerId="ADAL" clId="{7074F7B1-0BD3-4EC0-95CD-1A9BCCA199B0}" dt="2024-10-24T08:29:48.611" v="3098" actId="478"/>
            <ac:spMkLst>
              <pc:docMk/>
              <pc:sldMasterMk cId="2587687414" sldId="2147483648"/>
              <pc:sldLayoutMk cId="804273565" sldId="2147483817"/>
              <ac:spMk id="9" creationId="{1FA8C378-2467-88A2-FB38-D12E455E06C9}"/>
            </ac:spMkLst>
          </pc:spChg>
          <pc:spChg chg="add del">
            <ac:chgData name="정태원" userId="b83db6e7-9ffa-471f-b7f6-89d85b45c552" providerId="ADAL" clId="{7074F7B1-0BD3-4EC0-95CD-1A9BCCA199B0}" dt="2024-10-24T08:29:53.265" v="3099" actId="11529"/>
            <ac:spMkLst>
              <pc:docMk/>
              <pc:sldMasterMk cId="2587687414" sldId="2147483648"/>
              <pc:sldLayoutMk cId="804273565" sldId="2147483817"/>
              <ac:spMk id="10" creationId="{54799D4E-7D45-8B76-354A-88E18B0A7AC2}"/>
            </ac:spMkLst>
          </pc:spChg>
          <pc:spChg chg="add del mod ord">
            <ac:chgData name="정태원" userId="b83db6e7-9ffa-471f-b7f6-89d85b45c552" providerId="ADAL" clId="{7074F7B1-0BD3-4EC0-95CD-1A9BCCA199B0}" dt="2024-10-24T08:29:55.417" v="3101"/>
            <ac:spMkLst>
              <pc:docMk/>
              <pc:sldMasterMk cId="2587687414" sldId="2147483648"/>
              <pc:sldLayoutMk cId="804273565" sldId="2147483817"/>
              <ac:spMk id="11" creationId="{78455E10-B62C-324D-96FB-AE90D96D0D84}"/>
            </ac:spMkLst>
          </pc:spChg>
          <pc:spChg chg="mod">
            <ac:chgData name="정태원" userId="b83db6e7-9ffa-471f-b7f6-89d85b45c552" providerId="ADAL" clId="{7074F7B1-0BD3-4EC0-95CD-1A9BCCA199B0}" dt="2024-10-24T08:29:55.417" v="3101"/>
            <ac:spMkLst>
              <pc:docMk/>
              <pc:sldMasterMk cId="2587687414" sldId="2147483648"/>
              <pc:sldLayoutMk cId="804273565" sldId="2147483817"/>
              <ac:spMk id="12" creationId="{8897730B-9E71-8D55-4A87-DD64BE53E858}"/>
            </ac:spMkLst>
          </pc:spChg>
          <pc:spChg chg="add mod ord">
            <ac:chgData name="정태원" userId="b83db6e7-9ffa-471f-b7f6-89d85b45c552" providerId="ADAL" clId="{7074F7B1-0BD3-4EC0-95CD-1A9BCCA199B0}" dt="2024-10-24T08:30:05.839" v="3110" actId="167"/>
            <ac:spMkLst>
              <pc:docMk/>
              <pc:sldMasterMk cId="2587687414" sldId="2147483648"/>
              <pc:sldLayoutMk cId="804273565" sldId="2147483817"/>
              <ac:spMk id="13" creationId="{A7670982-2979-A910-0BCE-2F76B8F09A0A}"/>
            </ac:spMkLst>
          </pc:spChg>
          <pc:spChg chg="add mod ord">
            <ac:chgData name="정태원" userId="b83db6e7-9ffa-471f-b7f6-89d85b45c552" providerId="ADAL" clId="{7074F7B1-0BD3-4EC0-95CD-1A9BCCA199B0}" dt="2024-10-24T08:30:05.839" v="3110" actId="167"/>
            <ac:spMkLst>
              <pc:docMk/>
              <pc:sldMasterMk cId="2587687414" sldId="2147483648"/>
              <pc:sldLayoutMk cId="804273565" sldId="2147483817"/>
              <ac:spMk id="14" creationId="{2493A41A-619E-F0FF-7087-D6D72044A0E1}"/>
            </ac:spMkLst>
          </pc:spChg>
          <pc:spChg chg="add mod ord">
            <ac:chgData name="정태원" userId="b83db6e7-9ffa-471f-b7f6-89d85b45c552" providerId="ADAL" clId="{7074F7B1-0BD3-4EC0-95CD-1A9BCCA199B0}" dt="2024-10-24T08:30:05.839" v="3110" actId="167"/>
            <ac:spMkLst>
              <pc:docMk/>
              <pc:sldMasterMk cId="2587687414" sldId="2147483648"/>
              <pc:sldLayoutMk cId="804273565" sldId="2147483817"/>
              <ac:spMk id="15" creationId="{EED6EEE0-8E35-A9AC-A118-18D5D8F860FA}"/>
            </ac:spMkLst>
          </pc:spChg>
          <pc:picChg chg="add del mod">
            <ac:chgData name="정태원" userId="b83db6e7-9ffa-471f-b7f6-89d85b45c552" providerId="ADAL" clId="{7074F7B1-0BD3-4EC0-95CD-1A9BCCA199B0}" dt="2024-10-24T08:29:55.417" v="3101"/>
            <ac:picMkLst>
              <pc:docMk/>
              <pc:sldMasterMk cId="2587687414" sldId="2147483648"/>
              <pc:sldLayoutMk cId="804273565" sldId="2147483817"/>
              <ac:picMk id="2" creationId="{971D8115-71FD-01FD-0C11-EDB8A982E974}"/>
            </ac:picMkLst>
          </pc:picChg>
          <pc:picChg chg="add del mod">
            <ac:chgData name="정태원" userId="b83db6e7-9ffa-471f-b7f6-89d85b45c552" providerId="ADAL" clId="{7074F7B1-0BD3-4EC0-95CD-1A9BCCA199B0}" dt="2024-10-24T08:30:08.966" v="3113" actId="478"/>
            <ac:picMkLst>
              <pc:docMk/>
              <pc:sldMasterMk cId="2587687414" sldId="2147483648"/>
              <pc:sldLayoutMk cId="804273565" sldId="2147483817"/>
              <ac:picMk id="6" creationId="{FCEF2246-014D-2142-C45B-C362C7A76350}"/>
            </ac:picMkLst>
          </pc:picChg>
          <pc:picChg chg="add del mod">
            <ac:chgData name="정태원" userId="b83db6e7-9ffa-471f-b7f6-89d85b45c552" providerId="ADAL" clId="{7074F7B1-0BD3-4EC0-95CD-1A9BCCA199B0}" dt="2024-10-24T08:30:08.966" v="3113" actId="478"/>
            <ac:picMkLst>
              <pc:docMk/>
              <pc:sldMasterMk cId="2587687414" sldId="2147483648"/>
              <pc:sldLayoutMk cId="804273565" sldId="2147483817"/>
              <ac:picMk id="7" creationId="{E8E89851-EE41-FBCB-1706-59C09BDBE975}"/>
            </ac:picMkLst>
          </pc:picChg>
          <pc:picChg chg="add del mod">
            <ac:chgData name="정태원" userId="b83db6e7-9ffa-471f-b7f6-89d85b45c552" providerId="ADAL" clId="{7074F7B1-0BD3-4EC0-95CD-1A9BCCA199B0}" dt="2024-10-24T08:30:08.966" v="3113" actId="478"/>
            <ac:picMkLst>
              <pc:docMk/>
              <pc:sldMasterMk cId="2587687414" sldId="2147483648"/>
              <pc:sldLayoutMk cId="804273565" sldId="2147483817"/>
              <ac:picMk id="8" creationId="{05F50811-3DAB-6D36-91C4-CB95236BC0FC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34:02.582" v="3187" actId="478"/>
          <pc:sldLayoutMkLst>
            <pc:docMk/>
            <pc:sldMasterMk cId="2587687414" sldId="2147483648"/>
            <pc:sldLayoutMk cId="125555952" sldId="2147483818"/>
          </pc:sldLayoutMkLst>
          <pc:spChg chg="add del">
            <ac:chgData name="정태원" userId="b83db6e7-9ffa-471f-b7f6-89d85b45c552" providerId="ADAL" clId="{7074F7B1-0BD3-4EC0-95CD-1A9BCCA199B0}" dt="2024-10-24T08:33:47.835" v="3175" actId="11529"/>
            <ac:spMkLst>
              <pc:docMk/>
              <pc:sldMasterMk cId="2587687414" sldId="2147483648"/>
              <pc:sldLayoutMk cId="125555952" sldId="2147483818"/>
              <ac:spMk id="8" creationId="{AE43BD62-A3C1-5C45-1E70-9B0C89104CE2}"/>
            </ac:spMkLst>
          </pc:spChg>
          <pc:spChg chg="add del mod ord">
            <ac:chgData name="정태원" userId="b83db6e7-9ffa-471f-b7f6-89d85b45c552" providerId="ADAL" clId="{7074F7B1-0BD3-4EC0-95CD-1A9BCCA199B0}" dt="2024-10-24T08:33:51.980" v="3178"/>
            <ac:spMkLst>
              <pc:docMk/>
              <pc:sldMasterMk cId="2587687414" sldId="2147483648"/>
              <pc:sldLayoutMk cId="125555952" sldId="2147483818"/>
              <ac:spMk id="9" creationId="{4B7EB352-AE24-C993-AB71-3958091EB68C}"/>
            </ac:spMkLst>
          </pc:spChg>
          <pc:spChg chg="mod">
            <ac:chgData name="정태원" userId="b83db6e7-9ffa-471f-b7f6-89d85b45c552" providerId="ADAL" clId="{7074F7B1-0BD3-4EC0-95CD-1A9BCCA199B0}" dt="2024-10-24T08:33:51.980" v="3178"/>
            <ac:spMkLst>
              <pc:docMk/>
              <pc:sldMasterMk cId="2587687414" sldId="2147483648"/>
              <pc:sldLayoutMk cId="125555952" sldId="2147483818"/>
              <ac:spMk id="10" creationId="{C421934C-011F-54C9-0277-8619F9DC0C09}"/>
            </ac:spMkLst>
          </pc:spChg>
          <pc:spChg chg="add mod ord">
            <ac:chgData name="정태원" userId="b83db6e7-9ffa-471f-b7f6-89d85b45c552" providerId="ADAL" clId="{7074F7B1-0BD3-4EC0-95CD-1A9BCCA199B0}" dt="2024-10-24T08:34:01.138" v="3185" actId="167"/>
            <ac:spMkLst>
              <pc:docMk/>
              <pc:sldMasterMk cId="2587687414" sldId="2147483648"/>
              <pc:sldLayoutMk cId="125555952" sldId="2147483818"/>
              <ac:spMk id="11" creationId="{6D8F2372-35E3-307A-542B-04B344C39050}"/>
            </ac:spMkLst>
          </pc:spChg>
          <pc:spChg chg="add mod">
            <ac:chgData name="정태원" userId="b83db6e7-9ffa-471f-b7f6-89d85b45c552" providerId="ADAL" clId="{7074F7B1-0BD3-4EC0-95CD-1A9BCCA199B0}" dt="2024-10-24T08:33:57.057" v="3182" actId="571"/>
            <ac:spMkLst>
              <pc:docMk/>
              <pc:sldMasterMk cId="2587687414" sldId="2147483648"/>
              <pc:sldLayoutMk cId="125555952" sldId="2147483818"/>
              <ac:spMk id="13" creationId="{AFC59A00-CB04-5955-2A34-05554B8CBD7F}"/>
            </ac:spMkLst>
          </pc:spChg>
          <pc:spChg chg="add mod ord">
            <ac:chgData name="정태원" userId="b83db6e7-9ffa-471f-b7f6-89d85b45c552" providerId="ADAL" clId="{7074F7B1-0BD3-4EC0-95CD-1A9BCCA199B0}" dt="2024-10-24T08:34:01.138" v="3185" actId="167"/>
            <ac:spMkLst>
              <pc:docMk/>
              <pc:sldMasterMk cId="2587687414" sldId="2147483648"/>
              <pc:sldLayoutMk cId="125555952" sldId="2147483818"/>
              <ac:spMk id="14" creationId="{03244D5F-6512-A594-BBA8-73FE630ED965}"/>
            </ac:spMkLst>
          </pc:spChg>
          <pc:picChg chg="add del mod">
            <ac:chgData name="정태원" userId="b83db6e7-9ffa-471f-b7f6-89d85b45c552" providerId="ADAL" clId="{7074F7B1-0BD3-4EC0-95CD-1A9BCCA199B0}" dt="2024-10-24T08:34:02.582" v="3187" actId="478"/>
            <ac:picMkLst>
              <pc:docMk/>
              <pc:sldMasterMk cId="2587687414" sldId="2147483648"/>
              <pc:sldLayoutMk cId="125555952" sldId="2147483818"/>
              <ac:picMk id="2" creationId="{96EB5405-89FB-B187-9004-2A81FC44DA41}"/>
            </ac:picMkLst>
          </pc:picChg>
          <pc:picChg chg="add del mod ord">
            <ac:chgData name="정태원" userId="b83db6e7-9ffa-471f-b7f6-89d85b45c552" providerId="ADAL" clId="{7074F7B1-0BD3-4EC0-95CD-1A9BCCA199B0}" dt="2024-10-24T08:33:51.980" v="3178"/>
            <ac:picMkLst>
              <pc:docMk/>
              <pc:sldMasterMk cId="2587687414" sldId="2147483648"/>
              <pc:sldLayoutMk cId="125555952" sldId="2147483818"/>
              <ac:picMk id="6" creationId="{932A608D-64FC-2461-4E1E-70D76E793FE0}"/>
            </ac:picMkLst>
          </pc:picChg>
          <pc:picChg chg="add del mod">
            <ac:chgData name="정태원" userId="b83db6e7-9ffa-471f-b7f6-89d85b45c552" providerId="ADAL" clId="{7074F7B1-0BD3-4EC0-95CD-1A9BCCA199B0}" dt="2024-10-24T08:34:02.373" v="3186" actId="478"/>
            <ac:picMkLst>
              <pc:docMk/>
              <pc:sldMasterMk cId="2587687414" sldId="2147483648"/>
              <pc:sldLayoutMk cId="125555952" sldId="2147483818"/>
              <ac:picMk id="7" creationId="{36AFCB8A-2F05-40A9-C196-DE966753CBD2}"/>
            </ac:picMkLst>
          </pc:picChg>
          <pc:picChg chg="add mod">
            <ac:chgData name="정태원" userId="b83db6e7-9ffa-471f-b7f6-89d85b45c552" providerId="ADAL" clId="{7074F7B1-0BD3-4EC0-95CD-1A9BCCA199B0}" dt="2024-10-24T08:33:57.057" v="3182" actId="571"/>
            <ac:picMkLst>
              <pc:docMk/>
              <pc:sldMasterMk cId="2587687414" sldId="2147483648"/>
              <pc:sldLayoutMk cId="125555952" sldId="2147483818"/>
              <ac:picMk id="12" creationId="{2B4088E8-A564-1C49-2304-EBC97FC6FB61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34:34.040" v="3201"/>
          <pc:sldLayoutMkLst>
            <pc:docMk/>
            <pc:sldMasterMk cId="2587687414" sldId="2147483648"/>
            <pc:sldLayoutMk cId="1784293288" sldId="2147483819"/>
          </pc:sldLayoutMkLst>
          <pc:spChg chg="add del">
            <ac:chgData name="정태원" userId="b83db6e7-9ffa-471f-b7f6-89d85b45c552" providerId="ADAL" clId="{7074F7B1-0BD3-4EC0-95CD-1A9BCCA199B0}" dt="2024-10-24T08:34:31.910" v="3199" actId="11529"/>
            <ac:spMkLst>
              <pc:docMk/>
              <pc:sldMasterMk cId="2587687414" sldId="2147483648"/>
              <pc:sldLayoutMk cId="1784293288" sldId="2147483819"/>
              <ac:spMk id="6" creationId="{B4871A8A-73E0-D24F-0355-4D2621A94E50}"/>
            </ac:spMkLst>
          </pc:spChg>
          <pc:spChg chg="add del mod ord">
            <ac:chgData name="정태원" userId="b83db6e7-9ffa-471f-b7f6-89d85b45c552" providerId="ADAL" clId="{7074F7B1-0BD3-4EC0-95CD-1A9BCCA199B0}" dt="2024-10-24T08:34:34.040" v="3201"/>
            <ac:spMkLst>
              <pc:docMk/>
              <pc:sldMasterMk cId="2587687414" sldId="2147483648"/>
              <pc:sldLayoutMk cId="1784293288" sldId="2147483819"/>
              <ac:spMk id="7" creationId="{0C36FBDD-73AE-F184-DCE2-6F01444ED755}"/>
            </ac:spMkLst>
          </pc:spChg>
          <pc:spChg chg="mod">
            <ac:chgData name="정태원" userId="b83db6e7-9ffa-471f-b7f6-89d85b45c552" providerId="ADAL" clId="{7074F7B1-0BD3-4EC0-95CD-1A9BCCA199B0}" dt="2024-10-24T08:34:34.040" v="3201"/>
            <ac:spMkLst>
              <pc:docMk/>
              <pc:sldMasterMk cId="2587687414" sldId="2147483648"/>
              <pc:sldLayoutMk cId="1784293288" sldId="2147483819"/>
              <ac:spMk id="8" creationId="{0CF832C8-EED1-26AB-165B-B3158EDD8780}"/>
            </ac:spMkLst>
          </pc:spChg>
          <pc:picChg chg="add del mod">
            <ac:chgData name="정태원" userId="b83db6e7-9ffa-471f-b7f6-89d85b45c552" providerId="ADAL" clId="{7074F7B1-0BD3-4EC0-95CD-1A9BCCA199B0}" dt="2024-10-24T08:34:34.040" v="3201"/>
            <ac:picMkLst>
              <pc:docMk/>
              <pc:sldMasterMk cId="2587687414" sldId="2147483648"/>
              <pc:sldLayoutMk cId="1784293288" sldId="2147483819"/>
              <ac:picMk id="2" creationId="{CED82FA5-9F41-200A-7475-CE4298F86B8D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35:02.807" v="3217"/>
          <pc:sldLayoutMkLst>
            <pc:docMk/>
            <pc:sldMasterMk cId="2587687414" sldId="2147483648"/>
            <pc:sldLayoutMk cId="3201250627" sldId="2147483820"/>
          </pc:sldLayoutMkLst>
          <pc:spChg chg="add del">
            <ac:chgData name="정태원" userId="b83db6e7-9ffa-471f-b7f6-89d85b45c552" providerId="ADAL" clId="{7074F7B1-0BD3-4EC0-95CD-1A9BCCA199B0}" dt="2024-10-24T08:35:00.960" v="3215" actId="11529"/>
            <ac:spMkLst>
              <pc:docMk/>
              <pc:sldMasterMk cId="2587687414" sldId="2147483648"/>
              <pc:sldLayoutMk cId="3201250627" sldId="2147483820"/>
              <ac:spMk id="6" creationId="{CF38F363-0ADE-CDFD-F40A-17CF79CCBD9A}"/>
            </ac:spMkLst>
          </pc:spChg>
          <pc:spChg chg="add del mod ord">
            <ac:chgData name="정태원" userId="b83db6e7-9ffa-471f-b7f6-89d85b45c552" providerId="ADAL" clId="{7074F7B1-0BD3-4EC0-95CD-1A9BCCA199B0}" dt="2024-10-24T08:35:02.807" v="3217"/>
            <ac:spMkLst>
              <pc:docMk/>
              <pc:sldMasterMk cId="2587687414" sldId="2147483648"/>
              <pc:sldLayoutMk cId="3201250627" sldId="2147483820"/>
              <ac:spMk id="7" creationId="{444E9845-BEB1-5092-454D-CD32E94796F0}"/>
            </ac:spMkLst>
          </pc:spChg>
          <pc:spChg chg="mod">
            <ac:chgData name="정태원" userId="b83db6e7-9ffa-471f-b7f6-89d85b45c552" providerId="ADAL" clId="{7074F7B1-0BD3-4EC0-95CD-1A9BCCA199B0}" dt="2024-10-24T08:35:02.807" v="3217"/>
            <ac:spMkLst>
              <pc:docMk/>
              <pc:sldMasterMk cId="2587687414" sldId="2147483648"/>
              <pc:sldLayoutMk cId="3201250627" sldId="2147483820"/>
              <ac:spMk id="8" creationId="{3C2FDCBB-2579-83DA-F87F-1A780BF65303}"/>
            </ac:spMkLst>
          </pc:spChg>
          <pc:picChg chg="add del mod">
            <ac:chgData name="정태원" userId="b83db6e7-9ffa-471f-b7f6-89d85b45c552" providerId="ADAL" clId="{7074F7B1-0BD3-4EC0-95CD-1A9BCCA199B0}" dt="2024-10-24T08:35:02.807" v="3217"/>
            <ac:picMkLst>
              <pc:docMk/>
              <pc:sldMasterMk cId="2587687414" sldId="2147483648"/>
              <pc:sldLayoutMk cId="3201250627" sldId="2147483820"/>
              <ac:picMk id="2" creationId="{7548E06D-6E13-037C-0CD9-DB316F6E7F47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35:37.284" v="3238" actId="478"/>
          <pc:sldLayoutMkLst>
            <pc:docMk/>
            <pc:sldMasterMk cId="2587687414" sldId="2147483648"/>
            <pc:sldLayoutMk cId="3993573764" sldId="2147483821"/>
          </pc:sldLayoutMkLst>
          <pc:spChg chg="add mod ord">
            <ac:chgData name="정태원" userId="b83db6e7-9ffa-471f-b7f6-89d85b45c552" providerId="ADAL" clId="{7074F7B1-0BD3-4EC0-95CD-1A9BCCA199B0}" dt="2024-10-24T08:35:35.657" v="3237" actId="167"/>
            <ac:spMkLst>
              <pc:docMk/>
              <pc:sldMasterMk cId="2587687414" sldId="2147483648"/>
              <pc:sldLayoutMk cId="3993573764" sldId="2147483821"/>
              <ac:spMk id="6" creationId="{3C4B5D50-5C68-5EEB-86C9-D2E8CC366A1D}"/>
            </ac:spMkLst>
          </pc:spChg>
          <pc:picChg chg="add del mod">
            <ac:chgData name="정태원" userId="b83db6e7-9ffa-471f-b7f6-89d85b45c552" providerId="ADAL" clId="{7074F7B1-0BD3-4EC0-95CD-1A9BCCA199B0}" dt="2024-10-24T08:35:37.284" v="3238" actId="478"/>
            <ac:picMkLst>
              <pc:docMk/>
              <pc:sldMasterMk cId="2587687414" sldId="2147483648"/>
              <pc:sldLayoutMk cId="3993573764" sldId="2147483821"/>
              <ac:picMk id="2" creationId="{8021B779-DB72-E08B-6E75-7D8C212CACD2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36:13.216" v="3249" actId="478"/>
          <pc:sldLayoutMkLst>
            <pc:docMk/>
            <pc:sldMasterMk cId="2587687414" sldId="2147483648"/>
            <pc:sldLayoutMk cId="2795643320" sldId="2147483822"/>
          </pc:sldLayoutMkLst>
          <pc:spChg chg="add del">
            <ac:chgData name="정태원" userId="b83db6e7-9ffa-471f-b7f6-89d85b45c552" providerId="ADAL" clId="{7074F7B1-0BD3-4EC0-95CD-1A9BCCA199B0}" dt="2024-10-24T08:36:05.926" v="3245" actId="11529"/>
            <ac:spMkLst>
              <pc:docMk/>
              <pc:sldMasterMk cId="2587687414" sldId="2147483648"/>
              <pc:sldLayoutMk cId="2795643320" sldId="2147483822"/>
              <ac:spMk id="6" creationId="{67CD5DD6-89C8-B883-3523-CC46592385D3}"/>
            </ac:spMkLst>
          </pc:spChg>
          <pc:spChg chg="add mod ord">
            <ac:chgData name="정태원" userId="b83db6e7-9ffa-471f-b7f6-89d85b45c552" providerId="ADAL" clId="{7074F7B1-0BD3-4EC0-95CD-1A9BCCA199B0}" dt="2024-10-24T08:36:11.935" v="3248" actId="167"/>
            <ac:spMkLst>
              <pc:docMk/>
              <pc:sldMasterMk cId="2587687414" sldId="2147483648"/>
              <pc:sldLayoutMk cId="2795643320" sldId="2147483822"/>
              <ac:spMk id="7" creationId="{21BDFE2C-3157-A038-4566-637B1EC62215}"/>
            </ac:spMkLst>
          </pc:spChg>
          <pc:picChg chg="add del mod">
            <ac:chgData name="정태원" userId="b83db6e7-9ffa-471f-b7f6-89d85b45c552" providerId="ADAL" clId="{7074F7B1-0BD3-4EC0-95CD-1A9BCCA199B0}" dt="2024-10-24T08:36:13.216" v="3249" actId="478"/>
            <ac:picMkLst>
              <pc:docMk/>
              <pc:sldMasterMk cId="2587687414" sldId="2147483648"/>
              <pc:sldLayoutMk cId="2795643320" sldId="2147483822"/>
              <ac:picMk id="2" creationId="{13EA2FA2-902B-C127-D1D2-E33D3A134ACB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36:38.892" v="3263"/>
          <pc:sldLayoutMkLst>
            <pc:docMk/>
            <pc:sldMasterMk cId="2587687414" sldId="2147483648"/>
            <pc:sldLayoutMk cId="3496578958" sldId="2147483823"/>
          </pc:sldLayoutMkLst>
          <pc:spChg chg="add del">
            <ac:chgData name="정태원" userId="b83db6e7-9ffa-471f-b7f6-89d85b45c552" providerId="ADAL" clId="{7074F7B1-0BD3-4EC0-95CD-1A9BCCA199B0}" dt="2024-10-24T08:36:36.438" v="3258" actId="11529"/>
            <ac:spMkLst>
              <pc:docMk/>
              <pc:sldMasterMk cId="2587687414" sldId="2147483648"/>
              <pc:sldLayoutMk cId="3496578958" sldId="2147483823"/>
              <ac:spMk id="6" creationId="{5EFD1AF2-3571-DB36-95D8-9E6D95F89732}"/>
            </ac:spMkLst>
          </pc:spChg>
          <pc:spChg chg="add del mod ord">
            <ac:chgData name="정태원" userId="b83db6e7-9ffa-471f-b7f6-89d85b45c552" providerId="ADAL" clId="{7074F7B1-0BD3-4EC0-95CD-1A9BCCA199B0}" dt="2024-10-24T08:36:38.892" v="3263"/>
            <ac:spMkLst>
              <pc:docMk/>
              <pc:sldMasterMk cId="2587687414" sldId="2147483648"/>
              <pc:sldLayoutMk cId="3496578958" sldId="2147483823"/>
              <ac:spMk id="7" creationId="{AEEAE1F8-26FF-2318-1604-887CE2F41F02}"/>
            </ac:spMkLst>
          </pc:spChg>
          <pc:spChg chg="mod">
            <ac:chgData name="정태원" userId="b83db6e7-9ffa-471f-b7f6-89d85b45c552" providerId="ADAL" clId="{7074F7B1-0BD3-4EC0-95CD-1A9BCCA199B0}" dt="2024-10-24T08:36:38.892" v="3263"/>
            <ac:spMkLst>
              <pc:docMk/>
              <pc:sldMasterMk cId="2587687414" sldId="2147483648"/>
              <pc:sldLayoutMk cId="3496578958" sldId="2147483823"/>
              <ac:spMk id="8" creationId="{246175E5-8759-E3E6-8372-31A729FDA84E}"/>
            </ac:spMkLst>
          </pc:spChg>
          <pc:picChg chg="add del mod">
            <ac:chgData name="정태원" userId="b83db6e7-9ffa-471f-b7f6-89d85b45c552" providerId="ADAL" clId="{7074F7B1-0BD3-4EC0-95CD-1A9BCCA199B0}" dt="2024-10-24T08:36:38.892" v="3263"/>
            <ac:picMkLst>
              <pc:docMk/>
              <pc:sldMasterMk cId="2587687414" sldId="2147483648"/>
              <pc:sldLayoutMk cId="3496578958" sldId="2147483823"/>
              <ac:picMk id="2" creationId="{05EB0236-0B52-997F-4B93-D2309062C0C9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37:34.601" v="3298"/>
          <pc:sldLayoutMkLst>
            <pc:docMk/>
            <pc:sldMasterMk cId="2587687414" sldId="2147483648"/>
            <pc:sldLayoutMk cId="3062210248" sldId="2147483824"/>
          </pc:sldLayoutMkLst>
          <pc:spChg chg="add del">
            <ac:chgData name="정태원" userId="b83db6e7-9ffa-471f-b7f6-89d85b45c552" providerId="ADAL" clId="{7074F7B1-0BD3-4EC0-95CD-1A9BCCA199B0}" dt="2024-10-24T08:37:02.292" v="3274" actId="11529"/>
            <ac:spMkLst>
              <pc:docMk/>
              <pc:sldMasterMk cId="2587687414" sldId="2147483648"/>
              <pc:sldLayoutMk cId="3062210248" sldId="2147483824"/>
              <ac:spMk id="11" creationId="{E30ABBE6-8642-E1D2-E2CD-DD60653B62CE}"/>
            </ac:spMkLst>
          </pc:spChg>
          <pc:spChg chg="add del mod ord">
            <ac:chgData name="정태원" userId="b83db6e7-9ffa-471f-b7f6-89d85b45c552" providerId="ADAL" clId="{7074F7B1-0BD3-4EC0-95CD-1A9BCCA199B0}" dt="2024-10-24T08:37:04.467" v="3276"/>
            <ac:spMkLst>
              <pc:docMk/>
              <pc:sldMasterMk cId="2587687414" sldId="2147483648"/>
              <pc:sldLayoutMk cId="3062210248" sldId="2147483824"/>
              <ac:spMk id="12" creationId="{DCF04C44-8BD9-09C3-DC8B-D16664726FA8}"/>
            </ac:spMkLst>
          </pc:spChg>
          <pc:spChg chg="mod">
            <ac:chgData name="정태원" userId="b83db6e7-9ffa-471f-b7f6-89d85b45c552" providerId="ADAL" clId="{7074F7B1-0BD3-4EC0-95CD-1A9BCCA199B0}" dt="2024-10-24T08:37:04.467" v="3276"/>
            <ac:spMkLst>
              <pc:docMk/>
              <pc:sldMasterMk cId="2587687414" sldId="2147483648"/>
              <pc:sldLayoutMk cId="3062210248" sldId="2147483824"/>
              <ac:spMk id="13" creationId="{A9E74BEA-4F09-9810-F61C-DF9B4A23951D}"/>
            </ac:spMkLst>
          </pc:spChg>
          <pc:spChg chg="add del mod ord">
            <ac:chgData name="정태원" userId="b83db6e7-9ffa-471f-b7f6-89d85b45c552" providerId="ADAL" clId="{7074F7B1-0BD3-4EC0-95CD-1A9BCCA199B0}" dt="2024-10-24T08:37:11.046" v="3281"/>
            <ac:spMkLst>
              <pc:docMk/>
              <pc:sldMasterMk cId="2587687414" sldId="2147483648"/>
              <pc:sldLayoutMk cId="3062210248" sldId="2147483824"/>
              <ac:spMk id="14" creationId="{B0180B3F-6554-A943-D55C-37E8D8D3A3A4}"/>
            </ac:spMkLst>
          </pc:spChg>
          <pc:spChg chg="mod">
            <ac:chgData name="정태원" userId="b83db6e7-9ffa-471f-b7f6-89d85b45c552" providerId="ADAL" clId="{7074F7B1-0BD3-4EC0-95CD-1A9BCCA199B0}" dt="2024-10-24T08:37:11.046" v="3281"/>
            <ac:spMkLst>
              <pc:docMk/>
              <pc:sldMasterMk cId="2587687414" sldId="2147483648"/>
              <pc:sldLayoutMk cId="3062210248" sldId="2147483824"/>
              <ac:spMk id="15" creationId="{6B49DCC9-A86F-CB43-4A5C-4177EC128E7A}"/>
            </ac:spMkLst>
          </pc:spChg>
          <pc:spChg chg="add del mod ord">
            <ac:chgData name="정태원" userId="b83db6e7-9ffa-471f-b7f6-89d85b45c552" providerId="ADAL" clId="{7074F7B1-0BD3-4EC0-95CD-1A9BCCA199B0}" dt="2024-10-24T08:37:17.752" v="3285"/>
            <ac:spMkLst>
              <pc:docMk/>
              <pc:sldMasterMk cId="2587687414" sldId="2147483648"/>
              <pc:sldLayoutMk cId="3062210248" sldId="2147483824"/>
              <ac:spMk id="16" creationId="{E46006D8-0808-3A3A-0C9F-1824193EBCAA}"/>
            </ac:spMkLst>
          </pc:spChg>
          <pc:spChg chg="mod">
            <ac:chgData name="정태원" userId="b83db6e7-9ffa-471f-b7f6-89d85b45c552" providerId="ADAL" clId="{7074F7B1-0BD3-4EC0-95CD-1A9BCCA199B0}" dt="2024-10-24T08:37:17.752" v="3285"/>
            <ac:spMkLst>
              <pc:docMk/>
              <pc:sldMasterMk cId="2587687414" sldId="2147483648"/>
              <pc:sldLayoutMk cId="3062210248" sldId="2147483824"/>
              <ac:spMk id="17" creationId="{2F9BDE5B-CA31-C3C0-E346-29DB42F6B4C0}"/>
            </ac:spMkLst>
          </pc:spChg>
          <pc:spChg chg="add del mod ord">
            <ac:chgData name="정태원" userId="b83db6e7-9ffa-471f-b7f6-89d85b45c552" providerId="ADAL" clId="{7074F7B1-0BD3-4EC0-95CD-1A9BCCA199B0}" dt="2024-10-24T08:37:22.908" v="3289"/>
            <ac:spMkLst>
              <pc:docMk/>
              <pc:sldMasterMk cId="2587687414" sldId="2147483648"/>
              <pc:sldLayoutMk cId="3062210248" sldId="2147483824"/>
              <ac:spMk id="18" creationId="{E16F109A-C0A9-55EF-3DD9-9C9C22690D66}"/>
            </ac:spMkLst>
          </pc:spChg>
          <pc:spChg chg="mod">
            <ac:chgData name="정태원" userId="b83db6e7-9ffa-471f-b7f6-89d85b45c552" providerId="ADAL" clId="{7074F7B1-0BD3-4EC0-95CD-1A9BCCA199B0}" dt="2024-10-24T08:37:22.908" v="3289"/>
            <ac:spMkLst>
              <pc:docMk/>
              <pc:sldMasterMk cId="2587687414" sldId="2147483648"/>
              <pc:sldLayoutMk cId="3062210248" sldId="2147483824"/>
              <ac:spMk id="19" creationId="{590147A2-577C-4778-11F0-1AF13BB4E1DC}"/>
            </ac:spMkLst>
          </pc:spChg>
          <pc:spChg chg="add del mod ord">
            <ac:chgData name="정태원" userId="b83db6e7-9ffa-471f-b7f6-89d85b45c552" providerId="ADAL" clId="{7074F7B1-0BD3-4EC0-95CD-1A9BCCA199B0}" dt="2024-10-24T08:37:29.003" v="3293"/>
            <ac:spMkLst>
              <pc:docMk/>
              <pc:sldMasterMk cId="2587687414" sldId="2147483648"/>
              <pc:sldLayoutMk cId="3062210248" sldId="2147483824"/>
              <ac:spMk id="20" creationId="{5B0FA923-2A27-AA83-EE51-2B629C477367}"/>
            </ac:spMkLst>
          </pc:spChg>
          <pc:spChg chg="mod">
            <ac:chgData name="정태원" userId="b83db6e7-9ffa-471f-b7f6-89d85b45c552" providerId="ADAL" clId="{7074F7B1-0BD3-4EC0-95CD-1A9BCCA199B0}" dt="2024-10-24T08:37:29.003" v="3293"/>
            <ac:spMkLst>
              <pc:docMk/>
              <pc:sldMasterMk cId="2587687414" sldId="2147483648"/>
              <pc:sldLayoutMk cId="3062210248" sldId="2147483824"/>
              <ac:spMk id="21" creationId="{223BC36E-3F20-3B8C-52EA-295AE1EAD584}"/>
            </ac:spMkLst>
          </pc:spChg>
          <pc:spChg chg="add del mod ord">
            <ac:chgData name="정태원" userId="b83db6e7-9ffa-471f-b7f6-89d85b45c552" providerId="ADAL" clId="{7074F7B1-0BD3-4EC0-95CD-1A9BCCA199B0}" dt="2024-10-24T08:37:34.601" v="3298"/>
            <ac:spMkLst>
              <pc:docMk/>
              <pc:sldMasterMk cId="2587687414" sldId="2147483648"/>
              <pc:sldLayoutMk cId="3062210248" sldId="2147483824"/>
              <ac:spMk id="22" creationId="{830F9A4A-12A1-7540-85A1-820872DA6617}"/>
            </ac:spMkLst>
          </pc:spChg>
          <pc:spChg chg="mod">
            <ac:chgData name="정태원" userId="b83db6e7-9ffa-471f-b7f6-89d85b45c552" providerId="ADAL" clId="{7074F7B1-0BD3-4EC0-95CD-1A9BCCA199B0}" dt="2024-10-24T08:37:34.601" v="3298"/>
            <ac:spMkLst>
              <pc:docMk/>
              <pc:sldMasterMk cId="2587687414" sldId="2147483648"/>
              <pc:sldLayoutMk cId="3062210248" sldId="2147483824"/>
              <ac:spMk id="23" creationId="{5CCF5620-D4A6-533E-13C7-4FC0638FF233}"/>
            </ac:spMkLst>
          </pc:spChg>
          <pc:picChg chg="add del mod">
            <ac:chgData name="정태원" userId="b83db6e7-9ffa-471f-b7f6-89d85b45c552" providerId="ADAL" clId="{7074F7B1-0BD3-4EC0-95CD-1A9BCCA199B0}" dt="2024-10-24T08:37:29.003" v="3293"/>
            <ac:picMkLst>
              <pc:docMk/>
              <pc:sldMasterMk cId="2587687414" sldId="2147483648"/>
              <pc:sldLayoutMk cId="3062210248" sldId="2147483824"/>
              <ac:picMk id="2" creationId="{5D6A729F-4370-166E-6F24-59C54A95B4E0}"/>
            </ac:picMkLst>
          </pc:picChg>
          <pc:picChg chg="add del mod">
            <ac:chgData name="정태원" userId="b83db6e7-9ffa-471f-b7f6-89d85b45c552" providerId="ADAL" clId="{7074F7B1-0BD3-4EC0-95CD-1A9BCCA199B0}" dt="2024-10-24T08:37:17.752" v="3285"/>
            <ac:picMkLst>
              <pc:docMk/>
              <pc:sldMasterMk cId="2587687414" sldId="2147483648"/>
              <pc:sldLayoutMk cId="3062210248" sldId="2147483824"/>
              <ac:picMk id="6" creationId="{CD579B0F-0244-648E-D38B-9076644A1024}"/>
            </ac:picMkLst>
          </pc:picChg>
          <pc:picChg chg="add del mod">
            <ac:chgData name="정태원" userId="b83db6e7-9ffa-471f-b7f6-89d85b45c552" providerId="ADAL" clId="{7074F7B1-0BD3-4EC0-95CD-1A9BCCA199B0}" dt="2024-10-24T08:37:22.908" v="3289"/>
            <ac:picMkLst>
              <pc:docMk/>
              <pc:sldMasterMk cId="2587687414" sldId="2147483648"/>
              <pc:sldLayoutMk cId="3062210248" sldId="2147483824"/>
              <ac:picMk id="7" creationId="{68C6E6A8-CAA2-201B-C41F-67E8315509A8}"/>
            </ac:picMkLst>
          </pc:picChg>
          <pc:picChg chg="add del mod">
            <ac:chgData name="정태원" userId="b83db6e7-9ffa-471f-b7f6-89d85b45c552" providerId="ADAL" clId="{7074F7B1-0BD3-4EC0-95CD-1A9BCCA199B0}" dt="2024-10-24T08:37:11.046" v="3281"/>
            <ac:picMkLst>
              <pc:docMk/>
              <pc:sldMasterMk cId="2587687414" sldId="2147483648"/>
              <pc:sldLayoutMk cId="3062210248" sldId="2147483824"/>
              <ac:picMk id="8" creationId="{EFD8D94B-2B6E-942C-5A02-C0C259285BA7}"/>
            </ac:picMkLst>
          </pc:picChg>
          <pc:picChg chg="add del mod">
            <ac:chgData name="정태원" userId="b83db6e7-9ffa-471f-b7f6-89d85b45c552" providerId="ADAL" clId="{7074F7B1-0BD3-4EC0-95CD-1A9BCCA199B0}" dt="2024-10-24T08:37:34.601" v="3298"/>
            <ac:picMkLst>
              <pc:docMk/>
              <pc:sldMasterMk cId="2587687414" sldId="2147483648"/>
              <pc:sldLayoutMk cId="3062210248" sldId="2147483824"/>
              <ac:picMk id="9" creationId="{EF8CEB78-4AEC-0D33-F031-A231C3BABF72}"/>
            </ac:picMkLst>
          </pc:picChg>
          <pc:picChg chg="add del mod">
            <ac:chgData name="정태원" userId="b83db6e7-9ffa-471f-b7f6-89d85b45c552" providerId="ADAL" clId="{7074F7B1-0BD3-4EC0-95CD-1A9BCCA199B0}" dt="2024-10-24T08:37:04.467" v="3276"/>
            <ac:picMkLst>
              <pc:docMk/>
              <pc:sldMasterMk cId="2587687414" sldId="2147483648"/>
              <pc:sldLayoutMk cId="3062210248" sldId="2147483824"/>
              <ac:picMk id="10" creationId="{3F857D91-7F02-5DD9-4D6C-B90BDF175669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38:17.855" v="3321" actId="478"/>
          <pc:sldLayoutMkLst>
            <pc:docMk/>
            <pc:sldMasterMk cId="2587687414" sldId="2147483648"/>
            <pc:sldLayoutMk cId="2997678797" sldId="2147483825"/>
          </pc:sldLayoutMkLst>
          <pc:spChg chg="add del">
            <ac:chgData name="정태원" userId="b83db6e7-9ffa-471f-b7f6-89d85b45c552" providerId="ADAL" clId="{7074F7B1-0BD3-4EC0-95CD-1A9BCCA199B0}" dt="2024-10-24T08:38:11.527" v="3315" actId="11529"/>
            <ac:spMkLst>
              <pc:docMk/>
              <pc:sldMasterMk cId="2587687414" sldId="2147483648"/>
              <pc:sldLayoutMk cId="2997678797" sldId="2147483825"/>
              <ac:spMk id="7" creationId="{F1047DA5-FCC0-7AFA-F077-76EFFDC9FD54}"/>
            </ac:spMkLst>
          </pc:spChg>
          <pc:spChg chg="add del mod ord">
            <ac:chgData name="정태원" userId="b83db6e7-9ffa-471f-b7f6-89d85b45c552" providerId="ADAL" clId="{7074F7B1-0BD3-4EC0-95CD-1A9BCCA199B0}" dt="2024-10-24T08:38:13.348" v="3317"/>
            <ac:spMkLst>
              <pc:docMk/>
              <pc:sldMasterMk cId="2587687414" sldId="2147483648"/>
              <pc:sldLayoutMk cId="2997678797" sldId="2147483825"/>
              <ac:spMk id="8" creationId="{207CD417-D8EF-77D8-7694-087D672D6C6A}"/>
            </ac:spMkLst>
          </pc:spChg>
          <pc:spChg chg="mod">
            <ac:chgData name="정태원" userId="b83db6e7-9ffa-471f-b7f6-89d85b45c552" providerId="ADAL" clId="{7074F7B1-0BD3-4EC0-95CD-1A9BCCA199B0}" dt="2024-10-24T08:38:13.348" v="3317"/>
            <ac:spMkLst>
              <pc:docMk/>
              <pc:sldMasterMk cId="2587687414" sldId="2147483648"/>
              <pc:sldLayoutMk cId="2997678797" sldId="2147483825"/>
              <ac:spMk id="9" creationId="{66959727-EF0D-6CFC-9590-ABE57292B908}"/>
            </ac:spMkLst>
          </pc:spChg>
          <pc:spChg chg="add mod ord">
            <ac:chgData name="정태원" userId="b83db6e7-9ffa-471f-b7f6-89d85b45c552" providerId="ADAL" clId="{7074F7B1-0BD3-4EC0-95CD-1A9BCCA199B0}" dt="2024-10-24T08:38:16.851" v="3320" actId="167"/>
            <ac:spMkLst>
              <pc:docMk/>
              <pc:sldMasterMk cId="2587687414" sldId="2147483648"/>
              <pc:sldLayoutMk cId="2997678797" sldId="2147483825"/>
              <ac:spMk id="10" creationId="{7447F47C-A408-4949-52FE-9E018871FCAE}"/>
            </ac:spMkLst>
          </pc:spChg>
          <pc:picChg chg="add del mod">
            <ac:chgData name="정태원" userId="b83db6e7-9ffa-471f-b7f6-89d85b45c552" providerId="ADAL" clId="{7074F7B1-0BD3-4EC0-95CD-1A9BCCA199B0}" dt="2024-10-24T08:38:17.855" v="3321" actId="478"/>
            <ac:picMkLst>
              <pc:docMk/>
              <pc:sldMasterMk cId="2587687414" sldId="2147483648"/>
              <pc:sldLayoutMk cId="2997678797" sldId="2147483825"/>
              <ac:picMk id="2" creationId="{EBF01437-7F04-9DCF-C0A7-221C4C78F3C0}"/>
            </ac:picMkLst>
          </pc:picChg>
          <pc:picChg chg="add del mod">
            <ac:chgData name="정태원" userId="b83db6e7-9ffa-471f-b7f6-89d85b45c552" providerId="ADAL" clId="{7074F7B1-0BD3-4EC0-95CD-1A9BCCA199B0}" dt="2024-10-24T08:38:13.348" v="3317"/>
            <ac:picMkLst>
              <pc:docMk/>
              <pc:sldMasterMk cId="2587687414" sldId="2147483648"/>
              <pc:sldLayoutMk cId="2997678797" sldId="2147483825"/>
              <ac:picMk id="6" creationId="{70444D43-6960-4C31-DC29-759A8E0B1825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39:06.331" v="3340" actId="478"/>
          <pc:sldLayoutMkLst>
            <pc:docMk/>
            <pc:sldMasterMk cId="2587687414" sldId="2147483648"/>
            <pc:sldLayoutMk cId="717659356" sldId="2147483826"/>
          </pc:sldLayoutMkLst>
          <pc:spChg chg="add del">
            <ac:chgData name="정태원" userId="b83db6e7-9ffa-471f-b7f6-89d85b45c552" providerId="ADAL" clId="{7074F7B1-0BD3-4EC0-95CD-1A9BCCA199B0}" dt="2024-10-24T08:38:49.999" v="3331" actId="11529"/>
            <ac:spMkLst>
              <pc:docMk/>
              <pc:sldMasterMk cId="2587687414" sldId="2147483648"/>
              <pc:sldLayoutMk cId="717659356" sldId="2147483826"/>
              <ac:spMk id="8" creationId="{6E411560-96B7-4F00-BC15-7005ED655576}"/>
            </ac:spMkLst>
          </pc:spChg>
          <pc:spChg chg="add del mod ord">
            <ac:chgData name="정태원" userId="b83db6e7-9ffa-471f-b7f6-89d85b45c552" providerId="ADAL" clId="{7074F7B1-0BD3-4EC0-95CD-1A9BCCA199B0}" dt="2024-10-24T08:38:51.881" v="3333"/>
            <ac:spMkLst>
              <pc:docMk/>
              <pc:sldMasterMk cId="2587687414" sldId="2147483648"/>
              <pc:sldLayoutMk cId="717659356" sldId="2147483826"/>
              <ac:spMk id="9" creationId="{252F3C51-5A78-FFF3-4DB8-603B6DBF7A44}"/>
            </ac:spMkLst>
          </pc:spChg>
          <pc:spChg chg="mod">
            <ac:chgData name="정태원" userId="b83db6e7-9ffa-471f-b7f6-89d85b45c552" providerId="ADAL" clId="{7074F7B1-0BD3-4EC0-95CD-1A9BCCA199B0}" dt="2024-10-24T08:38:57.223" v="3334" actId="108"/>
            <ac:spMkLst>
              <pc:docMk/>
              <pc:sldMasterMk cId="2587687414" sldId="2147483648"/>
              <pc:sldLayoutMk cId="717659356" sldId="2147483826"/>
              <ac:spMk id="10" creationId="{F1DAB634-9EBD-8FC7-31AA-C213A24EC593}"/>
            </ac:spMkLst>
          </pc:spChg>
          <pc:spChg chg="add mod ord">
            <ac:chgData name="정태원" userId="b83db6e7-9ffa-471f-b7f6-89d85b45c552" providerId="ADAL" clId="{7074F7B1-0BD3-4EC0-95CD-1A9BCCA199B0}" dt="2024-10-24T08:39:04.508" v="3339" actId="167"/>
            <ac:spMkLst>
              <pc:docMk/>
              <pc:sldMasterMk cId="2587687414" sldId="2147483648"/>
              <pc:sldLayoutMk cId="717659356" sldId="2147483826"/>
              <ac:spMk id="11" creationId="{8B50BE40-1C74-3E37-794F-B6BB57910BD1}"/>
            </ac:spMkLst>
          </pc:spChg>
          <pc:spChg chg="add mod ord">
            <ac:chgData name="정태원" userId="b83db6e7-9ffa-471f-b7f6-89d85b45c552" providerId="ADAL" clId="{7074F7B1-0BD3-4EC0-95CD-1A9BCCA199B0}" dt="2024-10-24T08:39:04.508" v="3339" actId="167"/>
            <ac:spMkLst>
              <pc:docMk/>
              <pc:sldMasterMk cId="2587687414" sldId="2147483648"/>
              <pc:sldLayoutMk cId="717659356" sldId="2147483826"/>
              <ac:spMk id="12" creationId="{E79125F7-C91C-AA66-8B6F-A8DA9090BAB3}"/>
            </ac:spMkLst>
          </pc:spChg>
          <pc:picChg chg="add del mod">
            <ac:chgData name="정태원" userId="b83db6e7-9ffa-471f-b7f6-89d85b45c552" providerId="ADAL" clId="{7074F7B1-0BD3-4EC0-95CD-1A9BCCA199B0}" dt="2024-10-24T08:39:06.331" v="3340" actId="478"/>
            <ac:picMkLst>
              <pc:docMk/>
              <pc:sldMasterMk cId="2587687414" sldId="2147483648"/>
              <pc:sldLayoutMk cId="717659356" sldId="2147483826"/>
              <ac:picMk id="2" creationId="{530BF3D0-389A-EAA5-AE11-696A06454BEB}"/>
            </ac:picMkLst>
          </pc:picChg>
          <pc:picChg chg="add del mod">
            <ac:chgData name="정태원" userId="b83db6e7-9ffa-471f-b7f6-89d85b45c552" providerId="ADAL" clId="{7074F7B1-0BD3-4EC0-95CD-1A9BCCA199B0}" dt="2024-10-24T08:39:06.331" v="3340" actId="478"/>
            <ac:picMkLst>
              <pc:docMk/>
              <pc:sldMasterMk cId="2587687414" sldId="2147483648"/>
              <pc:sldLayoutMk cId="717659356" sldId="2147483826"/>
              <ac:picMk id="6" creationId="{BF374906-E1CE-A9FA-40CB-D4CCA106DC4D}"/>
            </ac:picMkLst>
          </pc:picChg>
          <pc:picChg chg="add del mod">
            <ac:chgData name="정태원" userId="b83db6e7-9ffa-471f-b7f6-89d85b45c552" providerId="ADAL" clId="{7074F7B1-0BD3-4EC0-95CD-1A9BCCA199B0}" dt="2024-10-24T08:38:51.881" v="3333"/>
            <ac:picMkLst>
              <pc:docMk/>
              <pc:sldMasterMk cId="2587687414" sldId="2147483648"/>
              <pc:sldLayoutMk cId="717659356" sldId="2147483826"/>
              <ac:picMk id="7" creationId="{D5C382C6-5270-8A40-6EA9-18662134221C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39:42.713" v="3355" actId="478"/>
          <pc:sldLayoutMkLst>
            <pc:docMk/>
            <pc:sldMasterMk cId="2587687414" sldId="2147483648"/>
            <pc:sldLayoutMk cId="330850516" sldId="2147483827"/>
          </pc:sldLayoutMkLst>
          <pc:spChg chg="add del">
            <ac:chgData name="정태원" userId="b83db6e7-9ffa-471f-b7f6-89d85b45c552" providerId="ADAL" clId="{7074F7B1-0BD3-4EC0-95CD-1A9BCCA199B0}" dt="2024-10-24T08:39:35.275" v="3350" actId="11529"/>
            <ac:spMkLst>
              <pc:docMk/>
              <pc:sldMasterMk cId="2587687414" sldId="2147483648"/>
              <pc:sldLayoutMk cId="330850516" sldId="2147483827"/>
              <ac:spMk id="6" creationId="{29A261BD-F0CF-D1C5-4937-24C3B2698A38}"/>
            </ac:spMkLst>
          </pc:spChg>
          <pc:spChg chg="add mod ord">
            <ac:chgData name="정태원" userId="b83db6e7-9ffa-471f-b7f6-89d85b45c552" providerId="ADAL" clId="{7074F7B1-0BD3-4EC0-95CD-1A9BCCA199B0}" dt="2024-10-24T08:39:41.271" v="3354" actId="167"/>
            <ac:spMkLst>
              <pc:docMk/>
              <pc:sldMasterMk cId="2587687414" sldId="2147483648"/>
              <pc:sldLayoutMk cId="330850516" sldId="2147483827"/>
              <ac:spMk id="7" creationId="{04612970-3B6C-2F70-1DB0-200157C50214}"/>
            </ac:spMkLst>
          </pc:spChg>
          <pc:picChg chg="add del mod">
            <ac:chgData name="정태원" userId="b83db6e7-9ffa-471f-b7f6-89d85b45c552" providerId="ADAL" clId="{7074F7B1-0BD3-4EC0-95CD-1A9BCCA199B0}" dt="2024-10-24T08:39:42.713" v="3355" actId="478"/>
            <ac:picMkLst>
              <pc:docMk/>
              <pc:sldMasterMk cId="2587687414" sldId="2147483648"/>
              <pc:sldLayoutMk cId="330850516" sldId="2147483827"/>
              <ac:picMk id="2" creationId="{14E23BD4-850D-5330-D1F8-529E18B72344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40:13.352" v="3368" actId="478"/>
          <pc:sldLayoutMkLst>
            <pc:docMk/>
            <pc:sldMasterMk cId="2587687414" sldId="2147483648"/>
            <pc:sldLayoutMk cId="3806725533" sldId="2147483828"/>
          </pc:sldLayoutMkLst>
          <pc:spChg chg="add del">
            <ac:chgData name="정태원" userId="b83db6e7-9ffa-471f-b7f6-89d85b45c552" providerId="ADAL" clId="{7074F7B1-0BD3-4EC0-95CD-1A9BCCA199B0}" dt="2024-10-24T08:40:04.346" v="3360" actId="11529"/>
            <ac:spMkLst>
              <pc:docMk/>
              <pc:sldMasterMk cId="2587687414" sldId="2147483648"/>
              <pc:sldLayoutMk cId="3806725533" sldId="2147483828"/>
              <ac:spMk id="8" creationId="{6369D73B-D40B-201B-76C2-7DC389D8D4F1}"/>
            </ac:spMkLst>
          </pc:spChg>
          <pc:spChg chg="add del mod ord">
            <ac:chgData name="정태원" userId="b83db6e7-9ffa-471f-b7f6-89d85b45c552" providerId="ADAL" clId="{7074F7B1-0BD3-4EC0-95CD-1A9BCCA199B0}" dt="2024-10-24T08:40:06.093" v="3362"/>
            <ac:spMkLst>
              <pc:docMk/>
              <pc:sldMasterMk cId="2587687414" sldId="2147483648"/>
              <pc:sldLayoutMk cId="3806725533" sldId="2147483828"/>
              <ac:spMk id="9" creationId="{D1676149-7E2E-DFDF-5919-EE7A2B5BC180}"/>
            </ac:spMkLst>
          </pc:spChg>
          <pc:spChg chg="mod">
            <ac:chgData name="정태원" userId="b83db6e7-9ffa-471f-b7f6-89d85b45c552" providerId="ADAL" clId="{7074F7B1-0BD3-4EC0-95CD-1A9BCCA199B0}" dt="2024-10-24T08:40:06.093" v="3362"/>
            <ac:spMkLst>
              <pc:docMk/>
              <pc:sldMasterMk cId="2587687414" sldId="2147483648"/>
              <pc:sldLayoutMk cId="3806725533" sldId="2147483828"/>
              <ac:spMk id="10" creationId="{4E15D451-1760-4F1A-76AB-A48D79696D9A}"/>
            </ac:spMkLst>
          </pc:spChg>
          <pc:spChg chg="add mod ord">
            <ac:chgData name="정태원" userId="b83db6e7-9ffa-471f-b7f6-89d85b45c552" providerId="ADAL" clId="{7074F7B1-0BD3-4EC0-95CD-1A9BCCA199B0}" dt="2024-10-24T08:40:11.559" v="3367" actId="167"/>
            <ac:spMkLst>
              <pc:docMk/>
              <pc:sldMasterMk cId="2587687414" sldId="2147483648"/>
              <pc:sldLayoutMk cId="3806725533" sldId="2147483828"/>
              <ac:spMk id="11" creationId="{7811E7C5-DA56-080C-2C45-DDFD1CF0A92E}"/>
            </ac:spMkLst>
          </pc:spChg>
          <pc:spChg chg="add mod ord">
            <ac:chgData name="정태원" userId="b83db6e7-9ffa-471f-b7f6-89d85b45c552" providerId="ADAL" clId="{7074F7B1-0BD3-4EC0-95CD-1A9BCCA199B0}" dt="2024-10-24T08:40:11.559" v="3367" actId="167"/>
            <ac:spMkLst>
              <pc:docMk/>
              <pc:sldMasterMk cId="2587687414" sldId="2147483648"/>
              <pc:sldLayoutMk cId="3806725533" sldId="2147483828"/>
              <ac:spMk id="12" creationId="{E19510D2-9409-043B-F7A5-F7CD93D9FAD7}"/>
            </ac:spMkLst>
          </pc:spChg>
          <pc:picChg chg="add del mod">
            <ac:chgData name="정태원" userId="b83db6e7-9ffa-471f-b7f6-89d85b45c552" providerId="ADAL" clId="{7074F7B1-0BD3-4EC0-95CD-1A9BCCA199B0}" dt="2024-10-24T08:40:13.352" v="3368" actId="478"/>
            <ac:picMkLst>
              <pc:docMk/>
              <pc:sldMasterMk cId="2587687414" sldId="2147483648"/>
              <pc:sldLayoutMk cId="3806725533" sldId="2147483828"/>
              <ac:picMk id="2" creationId="{C08DFF79-9A98-51C6-8AED-200680296640}"/>
            </ac:picMkLst>
          </pc:picChg>
          <pc:picChg chg="add del mod">
            <ac:chgData name="정태원" userId="b83db6e7-9ffa-471f-b7f6-89d85b45c552" providerId="ADAL" clId="{7074F7B1-0BD3-4EC0-95CD-1A9BCCA199B0}" dt="2024-10-24T08:40:13.352" v="3368" actId="478"/>
            <ac:picMkLst>
              <pc:docMk/>
              <pc:sldMasterMk cId="2587687414" sldId="2147483648"/>
              <pc:sldLayoutMk cId="3806725533" sldId="2147483828"/>
              <ac:picMk id="6" creationId="{811E7629-F326-2D43-6298-C00EA4478BF8}"/>
            </ac:picMkLst>
          </pc:picChg>
          <pc:picChg chg="add del mod">
            <ac:chgData name="정태원" userId="b83db6e7-9ffa-471f-b7f6-89d85b45c552" providerId="ADAL" clId="{7074F7B1-0BD3-4EC0-95CD-1A9BCCA199B0}" dt="2024-10-24T08:40:06.093" v="3362"/>
            <ac:picMkLst>
              <pc:docMk/>
              <pc:sldMasterMk cId="2587687414" sldId="2147483648"/>
              <pc:sldLayoutMk cId="3806725533" sldId="2147483828"/>
              <ac:picMk id="7" creationId="{956341C7-B0A9-95E9-564E-8CD403104327}"/>
            </ac:picMkLst>
          </pc:picChg>
        </pc:sldLayoutChg>
        <pc:sldLayoutChg chg="addSp delSp modSp add mod modTransition">
          <pc:chgData name="정태원" userId="b83db6e7-9ffa-471f-b7f6-89d85b45c552" providerId="ADAL" clId="{7074F7B1-0BD3-4EC0-95CD-1A9BCCA199B0}" dt="2024-10-24T08:41:55.680" v="3411" actId="478"/>
          <pc:sldLayoutMkLst>
            <pc:docMk/>
            <pc:sldMasterMk cId="2587687414" sldId="2147483648"/>
            <pc:sldLayoutMk cId="4008900259" sldId="2147483829"/>
          </pc:sldLayoutMkLst>
          <pc:spChg chg="add del">
            <ac:chgData name="정태원" userId="b83db6e7-9ffa-471f-b7f6-89d85b45c552" providerId="ADAL" clId="{7074F7B1-0BD3-4EC0-95CD-1A9BCCA199B0}" dt="2024-10-24T08:41:26.516" v="3394"/>
            <ac:spMkLst>
              <pc:docMk/>
              <pc:sldMasterMk cId="2587687414" sldId="2147483648"/>
              <pc:sldLayoutMk cId="4008900259" sldId="2147483829"/>
              <ac:spMk id="8" creationId="{16C130CE-62A9-C986-74F8-67D66124F2EA}"/>
            </ac:spMkLst>
          </pc:spChg>
          <pc:spChg chg="add del">
            <ac:chgData name="정태원" userId="b83db6e7-9ffa-471f-b7f6-89d85b45c552" providerId="ADAL" clId="{7074F7B1-0BD3-4EC0-95CD-1A9BCCA199B0}" dt="2024-10-24T08:41:46.047" v="3403" actId="11529"/>
            <ac:spMkLst>
              <pc:docMk/>
              <pc:sldMasterMk cId="2587687414" sldId="2147483648"/>
              <pc:sldLayoutMk cId="4008900259" sldId="2147483829"/>
              <ac:spMk id="13" creationId="{2B5A41E6-E1D8-0DDD-97BF-3E120E8B448E}"/>
            </ac:spMkLst>
          </pc:spChg>
          <pc:spChg chg="add del mod ord">
            <ac:chgData name="정태원" userId="b83db6e7-9ffa-471f-b7f6-89d85b45c552" providerId="ADAL" clId="{7074F7B1-0BD3-4EC0-95CD-1A9BCCA199B0}" dt="2024-10-24T08:41:48.151" v="3405"/>
            <ac:spMkLst>
              <pc:docMk/>
              <pc:sldMasterMk cId="2587687414" sldId="2147483648"/>
              <pc:sldLayoutMk cId="4008900259" sldId="2147483829"/>
              <ac:spMk id="14" creationId="{634B5892-C8E9-B855-C2FF-2DABC67803CD}"/>
            </ac:spMkLst>
          </pc:spChg>
          <pc:spChg chg="mod">
            <ac:chgData name="정태원" userId="b83db6e7-9ffa-471f-b7f6-89d85b45c552" providerId="ADAL" clId="{7074F7B1-0BD3-4EC0-95CD-1A9BCCA199B0}" dt="2024-10-24T08:41:48.151" v="3405"/>
            <ac:spMkLst>
              <pc:docMk/>
              <pc:sldMasterMk cId="2587687414" sldId="2147483648"/>
              <pc:sldLayoutMk cId="4008900259" sldId="2147483829"/>
              <ac:spMk id="15" creationId="{ED8402C0-8264-78C2-25BA-A143DA4BDFBB}"/>
            </ac:spMkLst>
          </pc:spChg>
          <pc:spChg chg="add mod ord">
            <ac:chgData name="정태원" userId="b83db6e7-9ffa-471f-b7f6-89d85b45c552" providerId="ADAL" clId="{7074F7B1-0BD3-4EC0-95CD-1A9BCCA199B0}" dt="2024-10-24T08:41:54.134" v="3410" actId="167"/>
            <ac:spMkLst>
              <pc:docMk/>
              <pc:sldMasterMk cId="2587687414" sldId="2147483648"/>
              <pc:sldLayoutMk cId="4008900259" sldId="2147483829"/>
              <ac:spMk id="16" creationId="{65BA9822-8DBA-ABE6-46A4-F94FDA2EDFC2}"/>
            </ac:spMkLst>
          </pc:spChg>
          <pc:spChg chg="add mod ord">
            <ac:chgData name="정태원" userId="b83db6e7-9ffa-471f-b7f6-89d85b45c552" providerId="ADAL" clId="{7074F7B1-0BD3-4EC0-95CD-1A9BCCA199B0}" dt="2024-10-24T08:41:54.134" v="3410" actId="167"/>
            <ac:spMkLst>
              <pc:docMk/>
              <pc:sldMasterMk cId="2587687414" sldId="2147483648"/>
              <pc:sldLayoutMk cId="4008900259" sldId="2147483829"/>
              <ac:spMk id="17" creationId="{9A85D4F1-5A6E-2E92-016D-540015C3943E}"/>
            </ac:spMkLst>
          </pc:spChg>
          <pc:picChg chg="add del mod">
            <ac:chgData name="정태원" userId="b83db6e7-9ffa-471f-b7f6-89d85b45c552" providerId="ADAL" clId="{7074F7B1-0BD3-4EC0-95CD-1A9BCCA199B0}" dt="2024-10-24T08:41:26.516" v="3394"/>
            <ac:picMkLst>
              <pc:docMk/>
              <pc:sldMasterMk cId="2587687414" sldId="2147483648"/>
              <pc:sldLayoutMk cId="4008900259" sldId="2147483829"/>
              <ac:picMk id="2" creationId="{736A65A8-9B92-15AE-B5A9-C862AB8AD45F}"/>
            </ac:picMkLst>
          </pc:picChg>
          <pc:picChg chg="add del mod">
            <ac:chgData name="정태원" userId="b83db6e7-9ffa-471f-b7f6-89d85b45c552" providerId="ADAL" clId="{7074F7B1-0BD3-4EC0-95CD-1A9BCCA199B0}" dt="2024-10-24T08:41:39.529" v="3402" actId="478"/>
            <ac:picMkLst>
              <pc:docMk/>
              <pc:sldMasterMk cId="2587687414" sldId="2147483648"/>
              <pc:sldLayoutMk cId="4008900259" sldId="2147483829"/>
              <ac:picMk id="6" creationId="{5F77806F-8631-AFB0-E879-88B686B0F9D5}"/>
            </ac:picMkLst>
          </pc:picChg>
          <pc:picChg chg="add del mod">
            <ac:chgData name="정태원" userId="b83db6e7-9ffa-471f-b7f6-89d85b45c552" providerId="ADAL" clId="{7074F7B1-0BD3-4EC0-95CD-1A9BCCA199B0}" dt="2024-10-24T08:41:39.102" v="3401" actId="478"/>
            <ac:picMkLst>
              <pc:docMk/>
              <pc:sldMasterMk cId="2587687414" sldId="2147483648"/>
              <pc:sldLayoutMk cId="4008900259" sldId="2147483829"/>
              <ac:picMk id="7" creationId="{A74D5AEB-0FBA-E32A-A937-3B8B5D0B23DB}"/>
            </ac:picMkLst>
          </pc:picChg>
          <pc:picChg chg="mod">
            <ac:chgData name="정태원" userId="b83db6e7-9ffa-471f-b7f6-89d85b45c552" providerId="ADAL" clId="{7074F7B1-0BD3-4EC0-95CD-1A9BCCA199B0}" dt="2024-10-24T08:41:23.740" v="3393"/>
            <ac:picMkLst>
              <pc:docMk/>
              <pc:sldMasterMk cId="2587687414" sldId="2147483648"/>
              <pc:sldLayoutMk cId="4008900259" sldId="2147483829"/>
              <ac:picMk id="9" creationId="{256E2777-426A-9165-5C01-5C4203FBC9D0}"/>
            </ac:picMkLst>
          </pc:picChg>
          <pc:picChg chg="del mod">
            <ac:chgData name="정태원" userId="b83db6e7-9ffa-471f-b7f6-89d85b45c552" providerId="ADAL" clId="{7074F7B1-0BD3-4EC0-95CD-1A9BCCA199B0}" dt="2024-10-24T08:41:48.151" v="3405"/>
            <ac:picMkLst>
              <pc:docMk/>
              <pc:sldMasterMk cId="2587687414" sldId="2147483648"/>
              <pc:sldLayoutMk cId="4008900259" sldId="2147483829"/>
              <ac:picMk id="10" creationId="{24DE105C-5577-56AA-1938-D589E2E2E9A1}"/>
            </ac:picMkLst>
          </pc:picChg>
          <pc:picChg chg="add del mod">
            <ac:chgData name="정태원" userId="b83db6e7-9ffa-471f-b7f6-89d85b45c552" providerId="ADAL" clId="{7074F7B1-0BD3-4EC0-95CD-1A9BCCA199B0}" dt="2024-10-24T08:41:55.680" v="3411" actId="478"/>
            <ac:picMkLst>
              <pc:docMk/>
              <pc:sldMasterMk cId="2587687414" sldId="2147483648"/>
              <pc:sldLayoutMk cId="4008900259" sldId="2147483829"/>
              <ac:picMk id="11" creationId="{F34DA92C-48FB-0874-75F1-81D056915053}"/>
            </ac:picMkLst>
          </pc:picChg>
          <pc:picChg chg="add del mod">
            <ac:chgData name="정태원" userId="b83db6e7-9ffa-471f-b7f6-89d85b45c552" providerId="ADAL" clId="{7074F7B1-0BD3-4EC0-95CD-1A9BCCA199B0}" dt="2024-10-24T08:41:55.680" v="3411" actId="478"/>
            <ac:picMkLst>
              <pc:docMk/>
              <pc:sldMasterMk cId="2587687414" sldId="2147483648"/>
              <pc:sldLayoutMk cId="4008900259" sldId="2147483829"/>
              <ac:picMk id="12" creationId="{6F76EB06-EDFA-487C-2ACC-8C736D7DA61B}"/>
            </ac:picMkLst>
          </pc:picChg>
        </pc:sldLayoutChg>
        <pc:sldLayoutChg chg="add mod modTransition">
          <pc:chgData name="정태원" userId="b83db6e7-9ffa-471f-b7f6-89d85b45c552" providerId="ADAL" clId="{7074F7B1-0BD3-4EC0-95CD-1A9BCCA199B0}" dt="2024-10-24T08:36:55.974" v="3272" actId="2890"/>
          <pc:sldLayoutMkLst>
            <pc:docMk/>
            <pc:sldMasterMk cId="2587687414" sldId="2147483830"/>
            <pc:sldLayoutMk cId="962353250" sldId="2147483830"/>
          </pc:sldLayoutMkLst>
        </pc:sldLayoutChg>
      </pc:sldMasterChg>
    </pc:docChg>
  </pc:docChgLst>
  <pc:docChgLst>
    <pc:chgData name="이 정민" userId="0e3071ae-5971-45b7-b1b8-12fa5ed0d92e" providerId="ADAL" clId="{BFA7CFF7-00E3-4604-8FF0-B49515C962CF}"/>
    <pc:docChg chg="addSld modSld">
      <pc:chgData name="이 정민" userId="0e3071ae-5971-45b7-b1b8-12fa5ed0d92e" providerId="ADAL" clId="{BFA7CFF7-00E3-4604-8FF0-B49515C962CF}" dt="2024-07-19T07:56:55.741" v="2"/>
      <pc:docMkLst>
        <pc:docMk/>
      </pc:docMkLst>
      <pc:sldChg chg="add">
        <pc:chgData name="이 정민" userId="0e3071ae-5971-45b7-b1b8-12fa5ed0d92e" providerId="ADAL" clId="{BFA7CFF7-00E3-4604-8FF0-B49515C962CF}" dt="2024-07-19T07:55:59.349" v="0"/>
        <pc:sldMkLst>
          <pc:docMk/>
          <pc:sldMk cId="797036100" sldId="2145"/>
        </pc:sldMkLst>
      </pc:sldChg>
      <pc:sldChg chg="add">
        <pc:chgData name="이 정민" userId="0e3071ae-5971-45b7-b1b8-12fa5ed0d92e" providerId="ADAL" clId="{BFA7CFF7-00E3-4604-8FF0-B49515C962CF}" dt="2024-07-19T07:55:59.349" v="0"/>
        <pc:sldMkLst>
          <pc:docMk/>
          <pc:sldMk cId="399266101" sldId="2146"/>
        </pc:sldMkLst>
      </pc:sldChg>
      <pc:sldChg chg="add">
        <pc:chgData name="이 정민" userId="0e3071ae-5971-45b7-b1b8-12fa5ed0d92e" providerId="ADAL" clId="{BFA7CFF7-00E3-4604-8FF0-B49515C962CF}" dt="2024-07-19T07:55:59.349" v="0"/>
        <pc:sldMkLst>
          <pc:docMk/>
          <pc:sldMk cId="183751666" sldId="2147"/>
        </pc:sldMkLst>
      </pc:sldChg>
      <pc:sldChg chg="add">
        <pc:chgData name="이 정민" userId="0e3071ae-5971-45b7-b1b8-12fa5ed0d92e" providerId="ADAL" clId="{BFA7CFF7-00E3-4604-8FF0-B49515C962CF}" dt="2024-07-19T07:55:59.349" v="0"/>
        <pc:sldMkLst>
          <pc:docMk/>
          <pc:sldMk cId="4224435856" sldId="2148"/>
        </pc:sldMkLst>
      </pc:sldChg>
      <pc:sldChg chg="add setBg">
        <pc:chgData name="이 정민" userId="0e3071ae-5971-45b7-b1b8-12fa5ed0d92e" providerId="ADAL" clId="{BFA7CFF7-00E3-4604-8FF0-B49515C962CF}" dt="2024-07-19T07:55:59.349" v="0"/>
        <pc:sldMkLst>
          <pc:docMk/>
          <pc:sldMk cId="423658281" sldId="2149"/>
        </pc:sldMkLst>
      </pc:sldChg>
      <pc:sldChg chg="add">
        <pc:chgData name="이 정민" userId="0e3071ae-5971-45b7-b1b8-12fa5ed0d92e" providerId="ADAL" clId="{BFA7CFF7-00E3-4604-8FF0-B49515C962CF}" dt="2024-07-19T07:55:59.349" v="0"/>
        <pc:sldMkLst>
          <pc:docMk/>
          <pc:sldMk cId="313904363" sldId="2150"/>
        </pc:sldMkLst>
      </pc:sldChg>
      <pc:sldChg chg="add setBg">
        <pc:chgData name="이 정민" userId="0e3071ae-5971-45b7-b1b8-12fa5ed0d92e" providerId="ADAL" clId="{BFA7CFF7-00E3-4604-8FF0-B49515C962CF}" dt="2024-07-19T07:55:59.349" v="0"/>
        <pc:sldMkLst>
          <pc:docMk/>
          <pc:sldMk cId="13157568" sldId="2151"/>
        </pc:sldMkLst>
      </pc:sldChg>
      <pc:sldChg chg="add">
        <pc:chgData name="이 정민" userId="0e3071ae-5971-45b7-b1b8-12fa5ed0d92e" providerId="ADAL" clId="{BFA7CFF7-00E3-4604-8FF0-B49515C962CF}" dt="2024-07-19T07:55:59.349" v="0"/>
        <pc:sldMkLst>
          <pc:docMk/>
          <pc:sldMk cId="3746902320" sldId="2152"/>
        </pc:sldMkLst>
      </pc:sldChg>
      <pc:sldChg chg="add">
        <pc:chgData name="이 정민" userId="0e3071ae-5971-45b7-b1b8-12fa5ed0d92e" providerId="ADAL" clId="{BFA7CFF7-00E3-4604-8FF0-B49515C962CF}" dt="2024-07-19T07:55:59.349" v="0"/>
        <pc:sldMkLst>
          <pc:docMk/>
          <pc:sldMk cId="3407795292" sldId="2153"/>
        </pc:sldMkLst>
      </pc:sldChg>
      <pc:sldChg chg="add">
        <pc:chgData name="이 정민" userId="0e3071ae-5971-45b7-b1b8-12fa5ed0d92e" providerId="ADAL" clId="{BFA7CFF7-00E3-4604-8FF0-B49515C962CF}" dt="2024-07-19T07:55:59.349" v="0"/>
        <pc:sldMkLst>
          <pc:docMk/>
          <pc:sldMk cId="3753309094" sldId="2154"/>
        </pc:sldMkLst>
      </pc:sldChg>
      <pc:sldChg chg="add">
        <pc:chgData name="이 정민" userId="0e3071ae-5971-45b7-b1b8-12fa5ed0d92e" providerId="ADAL" clId="{BFA7CFF7-00E3-4604-8FF0-B49515C962CF}" dt="2024-07-19T07:55:59.349" v="0"/>
        <pc:sldMkLst>
          <pc:docMk/>
          <pc:sldMk cId="1451613818" sldId="2155"/>
        </pc:sldMkLst>
      </pc:sldChg>
      <pc:sldChg chg="add">
        <pc:chgData name="이 정민" userId="0e3071ae-5971-45b7-b1b8-12fa5ed0d92e" providerId="ADAL" clId="{BFA7CFF7-00E3-4604-8FF0-B49515C962CF}" dt="2024-07-19T07:55:59.349" v="0"/>
        <pc:sldMkLst>
          <pc:docMk/>
          <pc:sldMk cId="2041779043" sldId="2156"/>
        </pc:sldMkLst>
      </pc:sldChg>
      <pc:sldChg chg="add">
        <pc:chgData name="이 정민" userId="0e3071ae-5971-45b7-b1b8-12fa5ed0d92e" providerId="ADAL" clId="{BFA7CFF7-00E3-4604-8FF0-B49515C962CF}" dt="2024-07-19T07:55:59.349" v="0"/>
        <pc:sldMkLst>
          <pc:docMk/>
          <pc:sldMk cId="3216324495" sldId="2157"/>
        </pc:sldMkLst>
      </pc:sldChg>
      <pc:sldChg chg="add">
        <pc:chgData name="이 정민" userId="0e3071ae-5971-45b7-b1b8-12fa5ed0d92e" providerId="ADAL" clId="{BFA7CFF7-00E3-4604-8FF0-B49515C962CF}" dt="2024-07-19T07:55:59.349" v="0"/>
        <pc:sldMkLst>
          <pc:docMk/>
          <pc:sldMk cId="4117288333" sldId="2158"/>
        </pc:sldMkLst>
      </pc:sldChg>
      <pc:sldChg chg="add">
        <pc:chgData name="이 정민" userId="0e3071ae-5971-45b7-b1b8-12fa5ed0d92e" providerId="ADAL" clId="{BFA7CFF7-00E3-4604-8FF0-B49515C962CF}" dt="2024-07-19T07:56:37.710" v="1"/>
        <pc:sldMkLst>
          <pc:docMk/>
          <pc:sldMk cId="3186713582" sldId="2159"/>
        </pc:sldMkLst>
      </pc:sldChg>
      <pc:sldChg chg="add">
        <pc:chgData name="이 정민" userId="0e3071ae-5971-45b7-b1b8-12fa5ed0d92e" providerId="ADAL" clId="{BFA7CFF7-00E3-4604-8FF0-B49515C962CF}" dt="2024-07-19T07:56:37.710" v="1"/>
        <pc:sldMkLst>
          <pc:docMk/>
          <pc:sldMk cId="1660623939" sldId="2160"/>
        </pc:sldMkLst>
      </pc:sldChg>
      <pc:sldChg chg="add">
        <pc:chgData name="이 정민" userId="0e3071ae-5971-45b7-b1b8-12fa5ed0d92e" providerId="ADAL" clId="{BFA7CFF7-00E3-4604-8FF0-B49515C962CF}" dt="2024-07-19T07:56:37.710" v="1"/>
        <pc:sldMkLst>
          <pc:docMk/>
          <pc:sldMk cId="3264039921" sldId="2161"/>
        </pc:sldMkLst>
      </pc:sldChg>
      <pc:sldChg chg="add">
        <pc:chgData name="이 정민" userId="0e3071ae-5971-45b7-b1b8-12fa5ed0d92e" providerId="ADAL" clId="{BFA7CFF7-00E3-4604-8FF0-B49515C962CF}" dt="2024-07-19T07:56:37.710" v="1"/>
        <pc:sldMkLst>
          <pc:docMk/>
          <pc:sldMk cId="393802313" sldId="2162"/>
        </pc:sldMkLst>
      </pc:sldChg>
      <pc:sldChg chg="add">
        <pc:chgData name="이 정민" userId="0e3071ae-5971-45b7-b1b8-12fa5ed0d92e" providerId="ADAL" clId="{BFA7CFF7-00E3-4604-8FF0-B49515C962CF}" dt="2024-07-19T07:56:37.710" v="1"/>
        <pc:sldMkLst>
          <pc:docMk/>
          <pc:sldMk cId="2843805386" sldId="2163"/>
        </pc:sldMkLst>
      </pc:sldChg>
      <pc:sldChg chg="add">
        <pc:chgData name="이 정민" userId="0e3071ae-5971-45b7-b1b8-12fa5ed0d92e" providerId="ADAL" clId="{BFA7CFF7-00E3-4604-8FF0-B49515C962CF}" dt="2024-07-19T07:56:55.741" v="2"/>
        <pc:sldMkLst>
          <pc:docMk/>
          <pc:sldMk cId="2884561664" sldId="2164"/>
        </pc:sldMkLst>
      </pc:sldChg>
      <pc:sldChg chg="add">
        <pc:chgData name="이 정민" userId="0e3071ae-5971-45b7-b1b8-12fa5ed0d92e" providerId="ADAL" clId="{BFA7CFF7-00E3-4604-8FF0-B49515C962CF}" dt="2024-07-19T07:56:55.741" v="2"/>
        <pc:sldMkLst>
          <pc:docMk/>
          <pc:sldMk cId="1478157087" sldId="2165"/>
        </pc:sldMkLst>
      </pc:sldChg>
      <pc:sldChg chg="add">
        <pc:chgData name="이 정민" userId="0e3071ae-5971-45b7-b1b8-12fa5ed0d92e" providerId="ADAL" clId="{BFA7CFF7-00E3-4604-8FF0-B49515C962CF}" dt="2024-07-19T07:56:55.741" v="2"/>
        <pc:sldMkLst>
          <pc:docMk/>
          <pc:sldMk cId="2835405565" sldId="2166"/>
        </pc:sldMkLst>
      </pc:sldChg>
      <pc:sldChg chg="add">
        <pc:chgData name="이 정민" userId="0e3071ae-5971-45b7-b1b8-12fa5ed0d92e" providerId="ADAL" clId="{BFA7CFF7-00E3-4604-8FF0-B49515C962CF}" dt="2024-07-19T07:56:55.741" v="2"/>
        <pc:sldMkLst>
          <pc:docMk/>
          <pc:sldMk cId="1401448142" sldId="2167"/>
        </pc:sldMkLst>
      </pc:sldChg>
      <pc:sldChg chg="add">
        <pc:chgData name="이 정민" userId="0e3071ae-5971-45b7-b1b8-12fa5ed0d92e" providerId="ADAL" clId="{BFA7CFF7-00E3-4604-8FF0-B49515C962CF}" dt="2024-07-19T07:56:55.741" v="2"/>
        <pc:sldMkLst>
          <pc:docMk/>
          <pc:sldMk cId="3740559297" sldId="2168"/>
        </pc:sldMkLst>
      </pc:sldChg>
      <pc:sldChg chg="add">
        <pc:chgData name="이 정민" userId="0e3071ae-5971-45b7-b1b8-12fa5ed0d92e" providerId="ADAL" clId="{BFA7CFF7-00E3-4604-8FF0-B49515C962CF}" dt="2024-07-19T07:56:55.741" v="2"/>
        <pc:sldMkLst>
          <pc:docMk/>
          <pc:sldMk cId="3156661923" sldId="2169"/>
        </pc:sldMkLst>
      </pc:sldChg>
    </pc:docChg>
  </pc:docChgLst>
  <pc:docChgLst>
    <pc:chgData name="정태원" userId="b83db6e7-9ffa-471f-b7f6-89d85b45c552" providerId="ADAL" clId="{38201627-EE16-414B-BDA1-02AAD2AC4121}"/>
    <pc:docChg chg="undo redo custSel modSld modMainMaster">
      <pc:chgData name="정태원" userId="b83db6e7-9ffa-471f-b7f6-89d85b45c552" providerId="ADAL" clId="{38201627-EE16-414B-BDA1-02AAD2AC4121}" dt="2024-10-16T08:21:08.928" v="873" actId="12788"/>
      <pc:docMkLst>
        <pc:docMk/>
      </pc:docMkLst>
      <pc:sldChg chg="modSp mod">
        <pc:chgData name="정태원" userId="b83db6e7-9ffa-471f-b7f6-89d85b45c552" providerId="ADAL" clId="{38201627-EE16-414B-BDA1-02AAD2AC4121}" dt="2024-10-16T07:12:17.617" v="553" actId="207"/>
        <pc:sldMkLst>
          <pc:docMk/>
          <pc:sldMk cId="3220501520" sldId="328"/>
        </pc:sldMkLst>
        <pc:spChg chg="mod">
          <ac:chgData name="정태원" userId="b83db6e7-9ffa-471f-b7f6-89d85b45c552" providerId="ADAL" clId="{38201627-EE16-414B-BDA1-02AAD2AC4121}" dt="2024-10-16T07:12:06.816" v="551" actId="207"/>
          <ac:spMkLst>
            <pc:docMk/>
            <pc:sldMk cId="3220501520" sldId="328"/>
            <ac:spMk id="4" creationId="{00000000-0000-0000-0000-000000000000}"/>
          </ac:spMkLst>
        </pc:spChg>
        <pc:spChg chg="mod">
          <ac:chgData name="정태원" userId="b83db6e7-9ffa-471f-b7f6-89d85b45c552" providerId="ADAL" clId="{38201627-EE16-414B-BDA1-02AAD2AC4121}" dt="2024-10-16T07:12:06.816" v="551" actId="207"/>
          <ac:spMkLst>
            <pc:docMk/>
            <pc:sldMk cId="3220501520" sldId="328"/>
            <ac:spMk id="5" creationId="{00000000-0000-0000-0000-000000000000}"/>
          </ac:spMkLst>
        </pc:spChg>
        <pc:spChg chg="mod">
          <ac:chgData name="정태원" userId="b83db6e7-9ffa-471f-b7f6-89d85b45c552" providerId="ADAL" clId="{38201627-EE16-414B-BDA1-02AAD2AC4121}" dt="2024-10-16T07:12:06.816" v="551" actId="207"/>
          <ac:spMkLst>
            <pc:docMk/>
            <pc:sldMk cId="3220501520" sldId="328"/>
            <ac:spMk id="6" creationId="{00000000-0000-0000-0000-000000000000}"/>
          </ac:spMkLst>
        </pc:spChg>
        <pc:spChg chg="mod">
          <ac:chgData name="정태원" userId="b83db6e7-9ffa-471f-b7f6-89d85b45c552" providerId="ADAL" clId="{38201627-EE16-414B-BDA1-02AAD2AC4121}" dt="2024-10-16T07:11:50.407" v="548" actId="207"/>
          <ac:spMkLst>
            <pc:docMk/>
            <pc:sldMk cId="3220501520" sldId="328"/>
            <ac:spMk id="7" creationId="{00000000-0000-0000-0000-000000000000}"/>
          </ac:spMkLst>
        </pc:spChg>
        <pc:spChg chg="mod">
          <ac:chgData name="정태원" userId="b83db6e7-9ffa-471f-b7f6-89d85b45c552" providerId="ADAL" clId="{38201627-EE16-414B-BDA1-02AAD2AC4121}" dt="2024-10-16T07:11:50.407" v="548" actId="207"/>
          <ac:spMkLst>
            <pc:docMk/>
            <pc:sldMk cId="3220501520" sldId="328"/>
            <ac:spMk id="8" creationId="{00000000-0000-0000-0000-000000000000}"/>
          </ac:spMkLst>
        </pc:spChg>
        <pc:spChg chg="mod">
          <ac:chgData name="정태원" userId="b83db6e7-9ffa-471f-b7f6-89d85b45c552" providerId="ADAL" clId="{38201627-EE16-414B-BDA1-02AAD2AC4121}" dt="2024-10-16T07:11:44.841" v="547" actId="207"/>
          <ac:spMkLst>
            <pc:docMk/>
            <pc:sldMk cId="3220501520" sldId="328"/>
            <ac:spMk id="9" creationId="{00000000-0000-0000-0000-000000000000}"/>
          </ac:spMkLst>
        </pc:spChg>
        <pc:spChg chg="mod">
          <ac:chgData name="정태원" userId="b83db6e7-9ffa-471f-b7f6-89d85b45c552" providerId="ADAL" clId="{38201627-EE16-414B-BDA1-02AAD2AC4121}" dt="2024-10-16T07:11:44.841" v="547" actId="207"/>
          <ac:spMkLst>
            <pc:docMk/>
            <pc:sldMk cId="3220501520" sldId="328"/>
            <ac:spMk id="10" creationId="{00000000-0000-0000-0000-000000000000}"/>
          </ac:spMkLst>
        </pc:spChg>
        <pc:spChg chg="mod">
          <ac:chgData name="정태원" userId="b83db6e7-9ffa-471f-b7f6-89d85b45c552" providerId="ADAL" clId="{38201627-EE16-414B-BDA1-02AAD2AC4121}" dt="2024-10-16T07:11:44.841" v="547" actId="207"/>
          <ac:spMkLst>
            <pc:docMk/>
            <pc:sldMk cId="3220501520" sldId="328"/>
            <ac:spMk id="11" creationId="{00000000-0000-0000-0000-000000000000}"/>
          </ac:spMkLst>
        </pc:spChg>
        <pc:spChg chg="mod">
          <ac:chgData name="정태원" userId="b83db6e7-9ffa-471f-b7f6-89d85b45c552" providerId="ADAL" clId="{38201627-EE16-414B-BDA1-02AAD2AC4121}" dt="2024-10-16T07:11:21.629" v="542" actId="207"/>
          <ac:spMkLst>
            <pc:docMk/>
            <pc:sldMk cId="3220501520" sldId="328"/>
            <ac:spMk id="12" creationId="{00000000-0000-0000-0000-000000000000}"/>
          </ac:spMkLst>
        </pc:spChg>
        <pc:spChg chg="mod">
          <ac:chgData name="정태원" userId="b83db6e7-9ffa-471f-b7f6-89d85b45c552" providerId="ADAL" clId="{38201627-EE16-414B-BDA1-02AAD2AC4121}" dt="2024-10-16T07:11:21.629" v="542" actId="207"/>
          <ac:spMkLst>
            <pc:docMk/>
            <pc:sldMk cId="3220501520" sldId="328"/>
            <ac:spMk id="13" creationId="{00000000-0000-0000-0000-000000000000}"/>
          </ac:spMkLst>
        </pc:spChg>
        <pc:spChg chg="mod">
          <ac:chgData name="정태원" userId="b83db6e7-9ffa-471f-b7f6-89d85b45c552" providerId="ADAL" clId="{38201627-EE16-414B-BDA1-02AAD2AC4121}" dt="2024-10-16T07:11:25.030" v="543" actId="207"/>
          <ac:spMkLst>
            <pc:docMk/>
            <pc:sldMk cId="3220501520" sldId="328"/>
            <ac:spMk id="87" creationId="{DE600F86-34CC-F92D-3CF6-395CC9D6682E}"/>
          </ac:spMkLst>
        </pc:spChg>
        <pc:spChg chg="mod">
          <ac:chgData name="정태원" userId="b83db6e7-9ffa-471f-b7f6-89d85b45c552" providerId="ADAL" clId="{38201627-EE16-414B-BDA1-02AAD2AC4121}" dt="2024-10-16T07:11:36.799" v="546" actId="207"/>
          <ac:spMkLst>
            <pc:docMk/>
            <pc:sldMk cId="3220501520" sldId="328"/>
            <ac:spMk id="91" creationId="{4649681F-3655-2B71-6B17-2BF1EEAF8823}"/>
          </ac:spMkLst>
        </pc:spChg>
        <pc:spChg chg="mod">
          <ac:chgData name="정태원" userId="b83db6e7-9ffa-471f-b7f6-89d85b45c552" providerId="ADAL" clId="{38201627-EE16-414B-BDA1-02AAD2AC4121}" dt="2024-10-16T07:12:17.617" v="553" actId="207"/>
          <ac:spMkLst>
            <pc:docMk/>
            <pc:sldMk cId="3220501520" sldId="328"/>
            <ac:spMk id="94" creationId="{FEACE651-B16E-DDAA-CC97-6C2BE94CB01D}"/>
          </ac:spMkLst>
        </pc:spChg>
        <pc:spChg chg="mod">
          <ac:chgData name="정태원" userId="b83db6e7-9ffa-471f-b7f6-89d85b45c552" providerId="ADAL" clId="{38201627-EE16-414B-BDA1-02AAD2AC4121}" dt="2024-10-16T07:12:00.826" v="550" actId="207"/>
          <ac:spMkLst>
            <pc:docMk/>
            <pc:sldMk cId="3220501520" sldId="328"/>
            <ac:spMk id="96" creationId="{4F3631DF-2592-D1E9-C668-905E29F20147}"/>
          </ac:spMkLst>
        </pc:spChg>
        <pc:cxnChg chg="mod">
          <ac:chgData name="정태원" userId="b83db6e7-9ffa-471f-b7f6-89d85b45c552" providerId="ADAL" clId="{38201627-EE16-414B-BDA1-02AAD2AC4121}" dt="2024-10-16T07:11:29.313" v="544" actId="208"/>
          <ac:cxnSpMkLst>
            <pc:docMk/>
            <pc:sldMk cId="3220501520" sldId="328"/>
            <ac:cxnSpMk id="30" creationId="{00000000-0000-0000-0000-000000000000}"/>
          </ac:cxnSpMkLst>
        </pc:cxnChg>
        <pc:cxnChg chg="mod">
          <ac:chgData name="정태원" userId="b83db6e7-9ffa-471f-b7f6-89d85b45c552" providerId="ADAL" clId="{38201627-EE16-414B-BDA1-02AAD2AC4121}" dt="2024-10-16T07:11:29.313" v="544" actId="208"/>
          <ac:cxnSpMkLst>
            <pc:docMk/>
            <pc:sldMk cId="3220501520" sldId="328"/>
            <ac:cxnSpMk id="31" creationId="{00000000-0000-0000-0000-000000000000}"/>
          </ac:cxnSpMkLst>
        </pc:cxnChg>
        <pc:cxnChg chg="mod">
          <ac:chgData name="정태원" userId="b83db6e7-9ffa-471f-b7f6-89d85b45c552" providerId="ADAL" clId="{38201627-EE16-414B-BDA1-02AAD2AC4121}" dt="2024-10-16T07:12:11.779" v="552" actId="208"/>
          <ac:cxnSpMkLst>
            <pc:docMk/>
            <pc:sldMk cId="3220501520" sldId="328"/>
            <ac:cxnSpMk id="36" creationId="{00000000-0000-0000-0000-000000000000}"/>
          </ac:cxnSpMkLst>
        </pc:cxnChg>
        <pc:cxnChg chg="mod">
          <ac:chgData name="정태원" userId="b83db6e7-9ffa-471f-b7f6-89d85b45c552" providerId="ADAL" clId="{38201627-EE16-414B-BDA1-02AAD2AC4121}" dt="2024-10-16T07:12:11.779" v="552" actId="208"/>
          <ac:cxnSpMkLst>
            <pc:docMk/>
            <pc:sldMk cId="3220501520" sldId="328"/>
            <ac:cxnSpMk id="37" creationId="{00000000-0000-0000-0000-000000000000}"/>
          </ac:cxnSpMkLst>
        </pc:cxnChg>
        <pc:cxnChg chg="mod">
          <ac:chgData name="정태원" userId="b83db6e7-9ffa-471f-b7f6-89d85b45c552" providerId="ADAL" clId="{38201627-EE16-414B-BDA1-02AAD2AC4121}" dt="2024-10-16T07:11:33.611" v="545" actId="208"/>
          <ac:cxnSpMkLst>
            <pc:docMk/>
            <pc:sldMk cId="3220501520" sldId="328"/>
            <ac:cxnSpMk id="42" creationId="{00000000-0000-0000-0000-000000000000}"/>
          </ac:cxnSpMkLst>
        </pc:cxnChg>
        <pc:cxnChg chg="mod">
          <ac:chgData name="정태원" userId="b83db6e7-9ffa-471f-b7f6-89d85b45c552" providerId="ADAL" clId="{38201627-EE16-414B-BDA1-02AAD2AC4121}" dt="2024-10-16T07:11:33.611" v="545" actId="208"/>
          <ac:cxnSpMkLst>
            <pc:docMk/>
            <pc:sldMk cId="3220501520" sldId="328"/>
            <ac:cxnSpMk id="43" creationId="{00000000-0000-0000-0000-000000000000}"/>
          </ac:cxnSpMkLst>
        </pc:cxnChg>
        <pc:cxnChg chg="mod">
          <ac:chgData name="정태원" userId="b83db6e7-9ffa-471f-b7f6-89d85b45c552" providerId="ADAL" clId="{38201627-EE16-414B-BDA1-02AAD2AC4121}" dt="2024-10-16T07:11:56.540" v="549" actId="208"/>
          <ac:cxnSpMkLst>
            <pc:docMk/>
            <pc:sldMk cId="3220501520" sldId="328"/>
            <ac:cxnSpMk id="51" creationId="{00000000-0000-0000-0000-000000000000}"/>
          </ac:cxnSpMkLst>
        </pc:cxnChg>
        <pc:cxnChg chg="mod">
          <ac:chgData name="정태원" userId="b83db6e7-9ffa-471f-b7f6-89d85b45c552" providerId="ADAL" clId="{38201627-EE16-414B-BDA1-02AAD2AC4121}" dt="2024-10-16T07:11:56.540" v="549" actId="208"/>
          <ac:cxnSpMkLst>
            <pc:docMk/>
            <pc:sldMk cId="3220501520" sldId="328"/>
            <ac:cxnSpMk id="52" creationId="{00000000-0000-0000-0000-000000000000}"/>
          </ac:cxnSpMkLst>
        </pc:cxnChg>
      </pc:sldChg>
      <pc:sldChg chg="modSp mod">
        <pc:chgData name="정태원" userId="b83db6e7-9ffa-471f-b7f6-89d85b45c552" providerId="ADAL" clId="{38201627-EE16-414B-BDA1-02AAD2AC4121}" dt="2024-10-15T07:31:44.478" v="3" actId="20577"/>
        <pc:sldMkLst>
          <pc:docMk/>
          <pc:sldMk cId="2803355728" sldId="358"/>
        </pc:sldMkLst>
        <pc:spChg chg="mod">
          <ac:chgData name="정태원" userId="b83db6e7-9ffa-471f-b7f6-89d85b45c552" providerId="ADAL" clId="{38201627-EE16-414B-BDA1-02AAD2AC4121}" dt="2024-10-15T07:31:44.478" v="3" actId="20577"/>
          <ac:spMkLst>
            <pc:docMk/>
            <pc:sldMk cId="2803355728" sldId="358"/>
            <ac:spMk id="39" creationId="{8C55507A-8B93-44FB-B21A-552BEFD4E184}"/>
          </ac:spMkLst>
        </pc:spChg>
      </pc:sldChg>
      <pc:sldChg chg="modSp mod">
        <pc:chgData name="정태원" userId="b83db6e7-9ffa-471f-b7f6-89d85b45c552" providerId="ADAL" clId="{38201627-EE16-414B-BDA1-02AAD2AC4121}" dt="2024-10-16T07:07:55.863" v="533" actId="207"/>
        <pc:sldMkLst>
          <pc:docMk/>
          <pc:sldMk cId="1598283292" sldId="366"/>
        </pc:sldMkLst>
        <pc:spChg chg="mod">
          <ac:chgData name="정태원" userId="b83db6e7-9ffa-471f-b7f6-89d85b45c552" providerId="ADAL" clId="{38201627-EE16-414B-BDA1-02AAD2AC4121}" dt="2024-10-16T07:07:23.547" v="529"/>
          <ac:spMkLst>
            <pc:docMk/>
            <pc:sldMk cId="1598283292" sldId="366"/>
            <ac:spMk id="2" creationId="{7812D053-EBB8-4DBE-97E4-DB257D441AFA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5" creationId="{B56B710C-6553-4F25-BDAD-B2B15A3A39D5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6" creationId="{58C382CE-C4F4-418A-B2B4-43CF1740E731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7" creationId="{96E86925-16F5-4277-8AED-0FD2D98386BF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8" creationId="{9FE290BD-8D08-48A8-9E54-3A8B694A8C0D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9" creationId="{7D10798A-FCF2-4A82-83F4-7A982BD55EF3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10" creationId="{DEB4C091-4BE8-4258-AD08-4A6EBB461AE4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11" creationId="{D37C5FE9-CA30-47FE-848F-21A20FB044F5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12" creationId="{1CE1DCDC-2873-4AC3-9848-D0B8954B9034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13" creationId="{2F44FC68-A4AC-4A41-8C2D-0ECA9A336B86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14" creationId="{60677520-E8CB-4462-8581-CA7A624EE639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16" creationId="{CB2A6E88-75A9-4C83-A22F-64920D6A528A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18" creationId="{0378C1E1-2346-45D2-A442-1262A066F381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19" creationId="{B795D5F5-63B4-415B-A477-145378412BE8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21" creationId="{D5F73C52-9D4E-4C30-AD9B-7D36DCB6D027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22" creationId="{28F5161C-B044-4E83-BE9A-5DA1C56195F2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23" creationId="{5BDEFC72-170B-4A7C-9F31-86A7270A8015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24" creationId="{C1CE133F-5B69-4736-84AF-7E2353D093F6}"/>
          </ac:spMkLst>
        </pc:spChg>
        <pc:spChg chg="mod">
          <ac:chgData name="정태원" userId="b83db6e7-9ffa-471f-b7f6-89d85b45c552" providerId="ADAL" clId="{38201627-EE16-414B-BDA1-02AAD2AC4121}" dt="2024-10-16T07:06:31.597" v="522" actId="207"/>
          <ac:spMkLst>
            <pc:docMk/>
            <pc:sldMk cId="1598283292" sldId="366"/>
            <ac:spMk id="26" creationId="{037B97BF-1CF4-476D-96C5-3D420D90848A}"/>
          </ac:spMkLst>
        </pc:spChg>
        <pc:spChg chg="mod">
          <ac:chgData name="정태원" userId="b83db6e7-9ffa-471f-b7f6-89d85b45c552" providerId="ADAL" clId="{38201627-EE16-414B-BDA1-02AAD2AC4121}" dt="2024-10-16T07:07:23.547" v="529"/>
          <ac:spMkLst>
            <pc:docMk/>
            <pc:sldMk cId="1598283292" sldId="366"/>
            <ac:spMk id="27" creationId="{A564BA3A-5872-42A3-8A92-8E2AB2236B55}"/>
          </ac:spMkLst>
        </pc:spChg>
        <pc:spChg chg="mod">
          <ac:chgData name="정태원" userId="b83db6e7-9ffa-471f-b7f6-89d85b45c552" providerId="ADAL" clId="{38201627-EE16-414B-BDA1-02AAD2AC4121}" dt="2024-10-16T07:06:59.247" v="527"/>
          <ac:spMkLst>
            <pc:docMk/>
            <pc:sldMk cId="1598283292" sldId="366"/>
            <ac:spMk id="28" creationId="{8D2AB69D-F5A0-4B9F-8C47-22920BBB8565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34" creationId="{98837263-995A-43EE-AEAD-307FD8ED140D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35" creationId="{8F448BE8-6C57-4AC7-A25C-64BC2C0FBC3D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36" creationId="{C4FCA94F-67FE-4820-89D8-4764B54CAE01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37" creationId="{E708247D-6822-43B2-8F6B-FF9C3A6DF647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40" creationId="{0D90CC54-6ECA-4D8E-93AA-CE3B116FCC09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41" creationId="{BD08CFFE-BBAF-448B-B2D2-CEF50EC76946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42" creationId="{8D1B56A1-CBCB-446A-84E7-B4C80085C9C9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43" creationId="{1C614EDA-A61A-4B2E-87C1-E69DA8EB4085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44" creationId="{8A3993B5-77DB-45AC-A804-B23FC3F9E6B3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46" creationId="{A3B13EA6-3E5E-4922-903F-48CF6ACDDBCD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47" creationId="{E81A0B2D-D3C6-4A4A-8036-0BF0BF6EA226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49" creationId="{0C7B3C0E-748A-4C62-8D50-9E08CB7E4283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50" creationId="{70C3FF75-6A78-4563-8B4D-8D63C909CD33}"/>
          </ac:spMkLst>
        </pc:spChg>
        <pc:spChg chg="mod">
          <ac:chgData name="정태원" userId="b83db6e7-9ffa-471f-b7f6-89d85b45c552" providerId="ADAL" clId="{38201627-EE16-414B-BDA1-02AAD2AC4121}" dt="2024-10-16T07:06:59.247" v="527"/>
          <ac:spMkLst>
            <pc:docMk/>
            <pc:sldMk cId="1598283292" sldId="366"/>
            <ac:spMk id="52" creationId="{1593C43C-E2B3-4DBE-8DB3-27056367FD75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53" creationId="{395B74E4-883E-4853-9893-18A0D8AE44C7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54" creationId="{E368BA03-8B61-4799-BD1F-7E9C58BAB66D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55" creationId="{F70845E1-4D95-445E-B3CE-981194E9955B}"/>
          </ac:spMkLst>
        </pc:spChg>
        <pc:spChg chg="mod">
          <ac:chgData name="정태원" userId="b83db6e7-9ffa-471f-b7f6-89d85b45c552" providerId="ADAL" clId="{38201627-EE16-414B-BDA1-02AAD2AC4121}" dt="2024-10-16T07:07:55.863" v="533" actId="207"/>
          <ac:spMkLst>
            <pc:docMk/>
            <pc:sldMk cId="1598283292" sldId="366"/>
            <ac:spMk id="57" creationId="{E8F254D2-D5BD-471C-84D3-E0BD2A09596C}"/>
          </ac:spMkLst>
        </pc:spChg>
        <pc:spChg chg="mod">
          <ac:chgData name="정태원" userId="b83db6e7-9ffa-471f-b7f6-89d85b45c552" providerId="ADAL" clId="{38201627-EE16-414B-BDA1-02AAD2AC4121}" dt="2024-10-16T07:07:55.863" v="533" actId="207"/>
          <ac:spMkLst>
            <pc:docMk/>
            <pc:sldMk cId="1598283292" sldId="366"/>
            <ac:spMk id="58" creationId="{152E812E-E707-4EC2-8A4A-E05675E4AF78}"/>
          </ac:spMkLst>
        </pc:spChg>
        <pc:spChg chg="mod">
          <ac:chgData name="정태원" userId="b83db6e7-9ffa-471f-b7f6-89d85b45c552" providerId="ADAL" clId="{38201627-EE16-414B-BDA1-02AAD2AC4121}" dt="2024-10-16T07:07:55.863" v="533" actId="207"/>
          <ac:spMkLst>
            <pc:docMk/>
            <pc:sldMk cId="1598283292" sldId="366"/>
            <ac:spMk id="59" creationId="{172AABFF-D441-46BE-907D-82855D4F98A4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61" creationId="{CA7EC6BD-B9F4-4391-AE94-EB6128BC3B47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62" creationId="{EBA90012-2018-4160-B326-418D040C96B8}"/>
          </ac:spMkLst>
        </pc:spChg>
        <pc:spChg chg="mod">
          <ac:chgData name="정태원" userId="b83db6e7-9ffa-471f-b7f6-89d85b45c552" providerId="ADAL" clId="{38201627-EE16-414B-BDA1-02AAD2AC4121}" dt="2024-10-16T07:06:05.218" v="519"/>
          <ac:spMkLst>
            <pc:docMk/>
            <pc:sldMk cId="1598283292" sldId="366"/>
            <ac:spMk id="63" creationId="{DDC56F34-0426-4E2C-B688-A96622DCD08C}"/>
          </ac:spMkLst>
        </pc:spChg>
        <pc:spChg chg="mod">
          <ac:chgData name="정태원" userId="b83db6e7-9ffa-471f-b7f6-89d85b45c552" providerId="ADAL" clId="{38201627-EE16-414B-BDA1-02AAD2AC4121}" dt="2024-10-16T07:06:59.247" v="527"/>
          <ac:spMkLst>
            <pc:docMk/>
            <pc:sldMk cId="1598283292" sldId="366"/>
            <ac:spMk id="64" creationId="{FDD39874-8BE3-45CA-89E8-1787CBBA543F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65" creationId="{83342433-2B67-4B9A-88D2-219912332413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66" creationId="{866D3498-0BA8-4782-84B3-033C8A6D42D0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67" creationId="{24E4BBFC-A4A7-422D-A635-FD6A35083291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68" creationId="{4C5920D1-BBFB-4029-AD9E-8A26A9D65552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69" creationId="{0A71501F-E0B3-4D0C-A681-67FB9A5B7AC6}"/>
          </ac:spMkLst>
        </pc:spChg>
        <pc:spChg chg="mod">
          <ac:chgData name="정태원" userId="b83db6e7-9ffa-471f-b7f6-89d85b45c552" providerId="ADAL" clId="{38201627-EE16-414B-BDA1-02AAD2AC4121}" dt="2024-10-16T07:07:55.863" v="533" actId="207"/>
          <ac:spMkLst>
            <pc:docMk/>
            <pc:sldMk cId="1598283292" sldId="366"/>
            <ac:spMk id="71" creationId="{94426018-379B-4FEA-8484-493EC4C9412B}"/>
          </ac:spMkLst>
        </pc:spChg>
        <pc:spChg chg="mod">
          <ac:chgData name="정태원" userId="b83db6e7-9ffa-471f-b7f6-89d85b45c552" providerId="ADAL" clId="{38201627-EE16-414B-BDA1-02AAD2AC4121}" dt="2024-10-16T07:07:55.863" v="533" actId="207"/>
          <ac:spMkLst>
            <pc:docMk/>
            <pc:sldMk cId="1598283292" sldId="366"/>
            <ac:spMk id="72" creationId="{1AC7A1D1-C0B8-4A08-8F1E-D23441A9CB39}"/>
          </ac:spMkLst>
        </pc:spChg>
        <pc:spChg chg="mod">
          <ac:chgData name="정태원" userId="b83db6e7-9ffa-471f-b7f6-89d85b45c552" providerId="ADAL" clId="{38201627-EE16-414B-BDA1-02AAD2AC4121}" dt="2024-10-16T07:07:55.863" v="533" actId="207"/>
          <ac:spMkLst>
            <pc:docMk/>
            <pc:sldMk cId="1598283292" sldId="366"/>
            <ac:spMk id="74" creationId="{0EEB3E92-6F66-4CBE-B052-7C2782BAC688}"/>
          </ac:spMkLst>
        </pc:spChg>
        <pc:spChg chg="mod">
          <ac:chgData name="정태원" userId="b83db6e7-9ffa-471f-b7f6-89d85b45c552" providerId="ADAL" clId="{38201627-EE16-414B-BDA1-02AAD2AC4121}" dt="2024-10-16T07:06:31.597" v="522" actId="207"/>
          <ac:spMkLst>
            <pc:docMk/>
            <pc:sldMk cId="1598283292" sldId="366"/>
            <ac:spMk id="75" creationId="{E3F15833-B4AF-4A87-9176-C67D05BD88CE}"/>
          </ac:spMkLst>
        </pc:spChg>
        <pc:spChg chg="mod">
          <ac:chgData name="정태원" userId="b83db6e7-9ffa-471f-b7f6-89d85b45c552" providerId="ADAL" clId="{38201627-EE16-414B-BDA1-02AAD2AC4121}" dt="2024-10-16T07:07:55.863" v="533" actId="207"/>
          <ac:spMkLst>
            <pc:docMk/>
            <pc:sldMk cId="1598283292" sldId="366"/>
            <ac:spMk id="79" creationId="{4FC43989-84FF-4CB7-BF52-40FEC3C69980}"/>
          </ac:spMkLst>
        </pc:spChg>
        <pc:spChg chg="mod">
          <ac:chgData name="정태원" userId="b83db6e7-9ffa-471f-b7f6-89d85b45c552" providerId="ADAL" clId="{38201627-EE16-414B-BDA1-02AAD2AC4121}" dt="2024-10-16T07:06:59.247" v="527"/>
          <ac:spMkLst>
            <pc:docMk/>
            <pc:sldMk cId="1598283292" sldId="366"/>
            <ac:spMk id="80" creationId="{9C43C1F2-6DDD-44BF-9CD8-A71BA2C79A7A}"/>
          </ac:spMkLst>
        </pc:spChg>
        <pc:spChg chg="mod">
          <ac:chgData name="정태원" userId="b83db6e7-9ffa-471f-b7f6-89d85b45c552" providerId="ADAL" clId="{38201627-EE16-414B-BDA1-02AAD2AC4121}" dt="2024-10-16T07:07:55.863" v="533" actId="207"/>
          <ac:spMkLst>
            <pc:docMk/>
            <pc:sldMk cId="1598283292" sldId="366"/>
            <ac:spMk id="81" creationId="{1E76B3DA-25FD-4F4A-81AD-7217E38C7299}"/>
          </ac:spMkLst>
        </pc:spChg>
        <pc:spChg chg="mod">
          <ac:chgData name="정태원" userId="b83db6e7-9ffa-471f-b7f6-89d85b45c552" providerId="ADAL" clId="{38201627-EE16-414B-BDA1-02AAD2AC4121}" dt="2024-10-16T07:07:55.863" v="533" actId="207"/>
          <ac:spMkLst>
            <pc:docMk/>
            <pc:sldMk cId="1598283292" sldId="366"/>
            <ac:spMk id="84" creationId="{640039E5-416A-4F75-966F-E14379FCC493}"/>
          </ac:spMkLst>
        </pc:spChg>
        <pc:spChg chg="mod">
          <ac:chgData name="정태원" userId="b83db6e7-9ffa-471f-b7f6-89d85b45c552" providerId="ADAL" clId="{38201627-EE16-414B-BDA1-02AAD2AC4121}" dt="2024-10-16T07:07:55.863" v="533" actId="207"/>
          <ac:spMkLst>
            <pc:docMk/>
            <pc:sldMk cId="1598283292" sldId="366"/>
            <ac:spMk id="86" creationId="{A14900E8-9F8A-4D16-8D80-4E87E3D4AB34}"/>
          </ac:spMkLst>
        </pc:spChg>
        <pc:spChg chg="mod">
          <ac:chgData name="정태원" userId="b83db6e7-9ffa-471f-b7f6-89d85b45c552" providerId="ADAL" clId="{38201627-EE16-414B-BDA1-02AAD2AC4121}" dt="2024-10-16T07:06:59.247" v="527"/>
          <ac:spMkLst>
            <pc:docMk/>
            <pc:sldMk cId="1598283292" sldId="366"/>
            <ac:spMk id="90" creationId="{B45863E8-AC6B-4C70-9880-330CB0F60D04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94" creationId="{A26AEB62-9A67-4260-B48E-C64C780633CD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95" creationId="{519DB9EB-E37D-430D-A4AE-16AD24AE10DC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96" creationId="{90FBEC1C-4D25-4BF3-AB8E-A96451C8C4CF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97" creationId="{A38AB72B-F094-4060-A7C8-A993934DA41E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98" creationId="{4439DA10-C95B-45DE-B2F9-AB7432D0D1D6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100" creationId="{3B3E76D4-9217-4150-B68B-5DFEF9E6DFCF}"/>
          </ac:spMkLst>
        </pc:spChg>
        <pc:spChg chg="mod">
          <ac:chgData name="정태원" userId="b83db6e7-9ffa-471f-b7f6-89d85b45c552" providerId="ADAL" clId="{38201627-EE16-414B-BDA1-02AAD2AC4121}" dt="2024-10-16T07:06:05.218" v="519"/>
          <ac:spMkLst>
            <pc:docMk/>
            <pc:sldMk cId="1598283292" sldId="366"/>
            <ac:spMk id="101" creationId="{6FB59208-29A4-44F8-ABB8-3120E5459763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105" creationId="{36C4B023-665D-468D-BD6E-B4775030514B}"/>
          </ac:spMkLst>
        </pc:spChg>
        <pc:spChg chg="mod">
          <ac:chgData name="정태원" userId="b83db6e7-9ffa-471f-b7f6-89d85b45c552" providerId="ADAL" clId="{38201627-EE16-414B-BDA1-02AAD2AC4121}" dt="2024-10-16T07:06:59.247" v="527"/>
          <ac:spMkLst>
            <pc:docMk/>
            <pc:sldMk cId="1598283292" sldId="366"/>
            <ac:spMk id="106" creationId="{9A2F672D-271D-4CAA-99CC-7EE54892881E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107" creationId="{E1C98D05-A5E3-492A-BA56-4C2C7EA130E5}"/>
          </ac:spMkLst>
        </pc:spChg>
        <pc:spChg chg="mod">
          <ac:chgData name="정태원" userId="b83db6e7-9ffa-471f-b7f6-89d85b45c552" providerId="ADAL" clId="{38201627-EE16-414B-BDA1-02AAD2AC4121}" dt="2024-10-16T07:06:45.677" v="523" actId="207"/>
          <ac:spMkLst>
            <pc:docMk/>
            <pc:sldMk cId="1598283292" sldId="366"/>
            <ac:spMk id="110" creationId="{9A3F6915-AFFA-42A2-8A6D-E80CF1529231}"/>
          </ac:spMkLst>
        </pc:spChg>
        <pc:spChg chg="mod">
          <ac:chgData name="정태원" userId="b83db6e7-9ffa-471f-b7f6-89d85b45c552" providerId="ADAL" clId="{38201627-EE16-414B-BDA1-02AAD2AC4121}" dt="2024-10-16T07:07:25.665" v="531"/>
          <ac:spMkLst>
            <pc:docMk/>
            <pc:sldMk cId="1598283292" sldId="366"/>
            <ac:spMk id="111" creationId="{A58E5650-D63F-4006-BBC8-99F72031A0F8}"/>
          </ac:spMkLst>
        </pc:spChg>
        <pc:spChg chg="mod">
          <ac:chgData name="정태원" userId="b83db6e7-9ffa-471f-b7f6-89d85b45c552" providerId="ADAL" clId="{38201627-EE16-414B-BDA1-02AAD2AC4121}" dt="2024-10-16T07:06:51.060" v="525"/>
          <ac:spMkLst>
            <pc:docMk/>
            <pc:sldMk cId="1598283292" sldId="366"/>
            <ac:spMk id="112" creationId="{7B7A8D6A-3C48-410C-8F56-CA5A83CC1120}"/>
          </ac:spMkLst>
        </pc:spChg>
        <pc:spChg chg="mod">
          <ac:chgData name="정태원" userId="b83db6e7-9ffa-471f-b7f6-89d85b45c552" providerId="ADAL" clId="{38201627-EE16-414B-BDA1-02AAD2AC4121}" dt="2024-10-16T07:06:51.060" v="525"/>
          <ac:spMkLst>
            <pc:docMk/>
            <pc:sldMk cId="1598283292" sldId="366"/>
            <ac:spMk id="114" creationId="{2DCEC9F9-36F8-4415-B178-033C2EB2DAD4}"/>
          </ac:spMkLst>
        </pc:spChg>
        <pc:spChg chg="mod">
          <ac:chgData name="정태원" userId="b83db6e7-9ffa-471f-b7f6-89d85b45c552" providerId="ADAL" clId="{38201627-EE16-414B-BDA1-02AAD2AC4121}" dt="2024-10-16T07:07:46.747" v="532" actId="207"/>
          <ac:spMkLst>
            <pc:docMk/>
            <pc:sldMk cId="1598283292" sldId="366"/>
            <ac:spMk id="115" creationId="{801857DE-5FBD-4835-B2DD-20EAB6CC7025}"/>
          </ac:spMkLst>
        </pc:spChg>
        <pc:spChg chg="mod">
          <ac:chgData name="정태원" userId="b83db6e7-9ffa-471f-b7f6-89d85b45c552" providerId="ADAL" clId="{38201627-EE16-414B-BDA1-02AAD2AC4121}" dt="2024-10-16T07:06:09.665" v="521"/>
          <ac:spMkLst>
            <pc:docMk/>
            <pc:sldMk cId="1598283292" sldId="366"/>
            <ac:spMk id="117" creationId="{D3423F2D-20EA-4F38-A70F-5C8880A03EA5}"/>
          </ac:spMkLst>
        </pc:spChg>
        <pc:spChg chg="mod">
          <ac:chgData name="정태원" userId="b83db6e7-9ffa-471f-b7f6-89d85b45c552" providerId="ADAL" clId="{38201627-EE16-414B-BDA1-02AAD2AC4121}" dt="2024-10-16T07:06:51.060" v="525"/>
          <ac:spMkLst>
            <pc:docMk/>
            <pc:sldMk cId="1598283292" sldId="366"/>
            <ac:spMk id="118" creationId="{AEAB6E0C-137C-414D-B384-4EE2A3F843CE}"/>
          </ac:spMkLst>
        </pc:spChg>
        <pc:grpChg chg="mod">
          <ac:chgData name="정태원" userId="b83db6e7-9ffa-471f-b7f6-89d85b45c552" providerId="ADAL" clId="{38201627-EE16-414B-BDA1-02AAD2AC4121}" dt="2024-10-16T07:07:46.747" v="532" actId="207"/>
          <ac:grpSpMkLst>
            <pc:docMk/>
            <pc:sldMk cId="1598283292" sldId="366"/>
            <ac:grpSpMk id="4" creationId="{370D0273-0AE7-48D4-A833-775E6FFB5466}"/>
          </ac:grpSpMkLst>
        </pc:grpChg>
        <pc:grpChg chg="mod">
          <ac:chgData name="정태원" userId="b83db6e7-9ffa-471f-b7f6-89d85b45c552" providerId="ADAL" clId="{38201627-EE16-414B-BDA1-02AAD2AC4121}" dt="2024-10-16T07:07:46.747" v="532" actId="207"/>
          <ac:grpSpMkLst>
            <pc:docMk/>
            <pc:sldMk cId="1598283292" sldId="366"/>
            <ac:grpSpMk id="15" creationId="{56C55CF4-8090-4591-9831-8513E64EFFC1}"/>
          </ac:grpSpMkLst>
        </pc:grpChg>
        <pc:grpChg chg="mod">
          <ac:chgData name="정태원" userId="b83db6e7-9ffa-471f-b7f6-89d85b45c552" providerId="ADAL" clId="{38201627-EE16-414B-BDA1-02AAD2AC4121}" dt="2024-10-16T07:07:46.747" v="532" actId="207"/>
          <ac:grpSpMkLst>
            <pc:docMk/>
            <pc:sldMk cId="1598283292" sldId="366"/>
            <ac:grpSpMk id="17" creationId="{8EACD4DC-4F68-44B9-AAE4-AED4AEB6BE5F}"/>
          </ac:grpSpMkLst>
        </pc:grpChg>
        <pc:grpChg chg="mod">
          <ac:chgData name="정태원" userId="b83db6e7-9ffa-471f-b7f6-89d85b45c552" providerId="ADAL" clId="{38201627-EE16-414B-BDA1-02AAD2AC4121}" dt="2024-10-16T07:07:46.747" v="532" actId="207"/>
          <ac:grpSpMkLst>
            <pc:docMk/>
            <pc:sldMk cId="1598283292" sldId="366"/>
            <ac:grpSpMk id="20" creationId="{0A9D8EA8-97BF-4414-80D7-A6F783C2C1CB}"/>
          </ac:grpSpMkLst>
        </pc:grpChg>
        <pc:grpChg chg="mod">
          <ac:chgData name="정태원" userId="b83db6e7-9ffa-471f-b7f6-89d85b45c552" providerId="ADAL" clId="{38201627-EE16-414B-BDA1-02AAD2AC4121}" dt="2024-10-16T07:07:46.747" v="532" actId="207"/>
          <ac:grpSpMkLst>
            <pc:docMk/>
            <pc:sldMk cId="1598283292" sldId="366"/>
            <ac:grpSpMk id="45" creationId="{D9E4B391-29A5-4BCD-9462-7D526372D0DE}"/>
          </ac:grpSpMkLst>
        </pc:grpChg>
        <pc:grpChg chg="mod">
          <ac:chgData name="정태원" userId="b83db6e7-9ffa-471f-b7f6-89d85b45c552" providerId="ADAL" clId="{38201627-EE16-414B-BDA1-02AAD2AC4121}" dt="2024-10-16T07:07:46.747" v="532" actId="207"/>
          <ac:grpSpMkLst>
            <pc:docMk/>
            <pc:sldMk cId="1598283292" sldId="366"/>
            <ac:grpSpMk id="48" creationId="{FB2C9EA5-B00E-41D8-BD66-73F4A2B689C6}"/>
          </ac:grpSpMkLst>
        </pc:grpChg>
        <pc:grpChg chg="mod">
          <ac:chgData name="정태원" userId="b83db6e7-9ffa-471f-b7f6-89d85b45c552" providerId="ADAL" clId="{38201627-EE16-414B-BDA1-02AAD2AC4121}" dt="2024-10-16T07:07:55.863" v="533" actId="207"/>
          <ac:grpSpMkLst>
            <pc:docMk/>
            <pc:sldMk cId="1598283292" sldId="366"/>
            <ac:grpSpMk id="56" creationId="{E15805CC-9115-4380-A5FA-05AA7316D3B1}"/>
          </ac:grpSpMkLst>
        </pc:grpChg>
        <pc:grpChg chg="mod">
          <ac:chgData name="정태원" userId="b83db6e7-9ffa-471f-b7f6-89d85b45c552" providerId="ADAL" clId="{38201627-EE16-414B-BDA1-02AAD2AC4121}" dt="2024-10-16T07:07:46.747" v="532" actId="207"/>
          <ac:grpSpMkLst>
            <pc:docMk/>
            <pc:sldMk cId="1598283292" sldId="366"/>
            <ac:grpSpMk id="60" creationId="{C39273C2-039A-4D2E-82F3-0E1BAEA83E4B}"/>
          </ac:grpSpMkLst>
        </pc:grpChg>
        <pc:grpChg chg="mod">
          <ac:chgData name="정태원" userId="b83db6e7-9ffa-471f-b7f6-89d85b45c552" providerId="ADAL" clId="{38201627-EE16-414B-BDA1-02AAD2AC4121}" dt="2024-10-16T07:07:55.863" v="533" actId="207"/>
          <ac:grpSpMkLst>
            <pc:docMk/>
            <pc:sldMk cId="1598283292" sldId="366"/>
            <ac:grpSpMk id="70" creationId="{FB9E941F-C473-42D8-AEBE-1E7F06501C89}"/>
          </ac:grpSpMkLst>
        </pc:grpChg>
        <pc:grpChg chg="mod">
          <ac:chgData name="정태원" userId="b83db6e7-9ffa-471f-b7f6-89d85b45c552" providerId="ADAL" clId="{38201627-EE16-414B-BDA1-02AAD2AC4121}" dt="2024-10-16T07:07:55.863" v="533" actId="207"/>
          <ac:grpSpMkLst>
            <pc:docMk/>
            <pc:sldMk cId="1598283292" sldId="366"/>
            <ac:grpSpMk id="76" creationId="{858D65C6-C1A8-4E0C-BFC6-089ED955F27C}"/>
          </ac:grpSpMkLst>
        </pc:grpChg>
        <pc:grpChg chg="mod">
          <ac:chgData name="정태원" userId="b83db6e7-9ffa-471f-b7f6-89d85b45c552" providerId="ADAL" clId="{38201627-EE16-414B-BDA1-02AAD2AC4121}" dt="2024-10-16T07:07:46.747" v="532" actId="207"/>
          <ac:grpSpMkLst>
            <pc:docMk/>
            <pc:sldMk cId="1598283292" sldId="366"/>
            <ac:grpSpMk id="89" creationId="{06E3193B-B3EF-4AE5-B04A-0FF4AE60FF8F}"/>
          </ac:grpSpMkLst>
        </pc:grpChg>
        <pc:grpChg chg="mod">
          <ac:chgData name="정태원" userId="b83db6e7-9ffa-471f-b7f6-89d85b45c552" providerId="ADAL" clId="{38201627-EE16-414B-BDA1-02AAD2AC4121}" dt="2024-10-16T07:07:46.747" v="532" actId="207"/>
          <ac:grpSpMkLst>
            <pc:docMk/>
            <pc:sldMk cId="1598283292" sldId="366"/>
            <ac:grpSpMk id="91" creationId="{A3BD382C-8175-4606-A1AC-872B28168E28}"/>
          </ac:grpSpMkLst>
        </pc:grpChg>
        <pc:grpChg chg="mod">
          <ac:chgData name="정태원" userId="b83db6e7-9ffa-471f-b7f6-89d85b45c552" providerId="ADAL" clId="{38201627-EE16-414B-BDA1-02AAD2AC4121}" dt="2024-10-16T07:07:46.747" v="532" actId="207"/>
          <ac:grpSpMkLst>
            <pc:docMk/>
            <pc:sldMk cId="1598283292" sldId="366"/>
            <ac:grpSpMk id="99" creationId="{275A1CC2-4893-4F97-9CF7-69BF9852EBF7}"/>
          </ac:grpSpMkLst>
        </pc:grpChg>
        <pc:grpChg chg="mod">
          <ac:chgData name="정태원" userId="b83db6e7-9ffa-471f-b7f6-89d85b45c552" providerId="ADAL" clId="{38201627-EE16-414B-BDA1-02AAD2AC4121}" dt="2024-10-16T07:07:46.747" v="532" actId="207"/>
          <ac:grpSpMkLst>
            <pc:docMk/>
            <pc:sldMk cId="1598283292" sldId="366"/>
            <ac:grpSpMk id="102" creationId="{A0432F91-0354-479D-BC52-3D0909F3A37A}"/>
          </ac:grpSpMkLst>
        </pc:grpChg>
      </pc:sldChg>
      <pc:sldChg chg="addSp delSp modSp mod">
        <pc:chgData name="정태원" userId="b83db6e7-9ffa-471f-b7f6-89d85b45c552" providerId="ADAL" clId="{38201627-EE16-414B-BDA1-02AAD2AC4121}" dt="2024-10-15T07:35:35.788" v="22" actId="165"/>
        <pc:sldMkLst>
          <pc:docMk/>
          <pc:sldMk cId="2639035369" sldId="368"/>
        </pc:sldMkLst>
        <pc:spChg chg="add del mod">
          <ac:chgData name="정태원" userId="b83db6e7-9ffa-471f-b7f6-89d85b45c552" providerId="ADAL" clId="{38201627-EE16-414B-BDA1-02AAD2AC4121}" dt="2024-10-15T07:35:34.734" v="21" actId="478"/>
          <ac:spMkLst>
            <pc:docMk/>
            <pc:sldMk cId="2639035369" sldId="368"/>
            <ac:spMk id="6" creationId="{161AAA40-F26D-E682-C7C1-B01C25BC79D7}"/>
          </ac:spMkLst>
        </pc:spChg>
        <pc:spChg chg="mod topLvl">
          <ac:chgData name="정태원" userId="b83db6e7-9ffa-471f-b7f6-89d85b45c552" providerId="ADAL" clId="{38201627-EE16-414B-BDA1-02AAD2AC4121}" dt="2024-10-15T07:35:35.788" v="22" actId="165"/>
          <ac:spMkLst>
            <pc:docMk/>
            <pc:sldMk cId="2639035369" sldId="368"/>
            <ac:spMk id="31" creationId="{98A2176C-39E5-40E6-9F07-2998EF543D1D}"/>
          </ac:spMkLst>
        </pc:spChg>
        <pc:spChg chg="mod topLvl">
          <ac:chgData name="정태원" userId="b83db6e7-9ffa-471f-b7f6-89d85b45c552" providerId="ADAL" clId="{38201627-EE16-414B-BDA1-02AAD2AC4121}" dt="2024-10-15T07:35:35.788" v="22" actId="165"/>
          <ac:spMkLst>
            <pc:docMk/>
            <pc:sldMk cId="2639035369" sldId="368"/>
            <ac:spMk id="33" creationId="{C6D9E02A-1387-4454-B0E8-79A02CA5A7C6}"/>
          </ac:spMkLst>
        </pc:spChg>
        <pc:grpChg chg="add del mod">
          <ac:chgData name="정태원" userId="b83db6e7-9ffa-471f-b7f6-89d85b45c552" providerId="ADAL" clId="{38201627-EE16-414B-BDA1-02AAD2AC4121}" dt="2024-10-15T07:35:35.788" v="22" actId="165"/>
          <ac:grpSpMkLst>
            <pc:docMk/>
            <pc:sldMk cId="2639035369" sldId="368"/>
            <ac:grpSpMk id="5" creationId="{2B3B9F8D-897C-0A86-A6E4-F9564F33C1D1}"/>
          </ac:grpSpMkLst>
        </pc:grpChg>
        <pc:cxnChg chg="mod topLvl">
          <ac:chgData name="정태원" userId="b83db6e7-9ffa-471f-b7f6-89d85b45c552" providerId="ADAL" clId="{38201627-EE16-414B-BDA1-02AAD2AC4121}" dt="2024-10-15T07:35:35.788" v="22" actId="165"/>
          <ac:cxnSpMkLst>
            <pc:docMk/>
            <pc:sldMk cId="2639035369" sldId="368"/>
            <ac:cxnSpMk id="32" creationId="{CE6C341C-56CB-4EF1-BA65-1B571F0E53A4}"/>
          </ac:cxnSpMkLst>
        </pc:cxnChg>
      </pc:sldChg>
      <pc:sldChg chg="modSp mod">
        <pc:chgData name="정태원" userId="b83db6e7-9ffa-471f-b7f6-89d85b45c552" providerId="ADAL" clId="{38201627-EE16-414B-BDA1-02AAD2AC4121}" dt="2024-10-15T07:35:06.710" v="15" actId="947"/>
        <pc:sldMkLst>
          <pc:docMk/>
          <pc:sldMk cId="2560662904" sldId="370"/>
        </pc:sldMkLst>
        <pc:spChg chg="mod">
          <ac:chgData name="정태원" userId="b83db6e7-9ffa-471f-b7f6-89d85b45c552" providerId="ADAL" clId="{38201627-EE16-414B-BDA1-02AAD2AC4121}" dt="2024-10-15T07:35:06.710" v="15" actId="947"/>
          <ac:spMkLst>
            <pc:docMk/>
            <pc:sldMk cId="2560662904" sldId="370"/>
            <ac:spMk id="35" creationId="{494C7663-128E-4A16-9504-107069818B15}"/>
          </ac:spMkLst>
        </pc:spChg>
        <pc:spChg chg="mod">
          <ac:chgData name="정태원" userId="b83db6e7-9ffa-471f-b7f6-89d85b45c552" providerId="ADAL" clId="{38201627-EE16-414B-BDA1-02AAD2AC4121}" dt="2024-10-15T07:35:06.710" v="15" actId="947"/>
          <ac:spMkLst>
            <pc:docMk/>
            <pc:sldMk cId="2560662904" sldId="370"/>
            <ac:spMk id="48" creationId="{CC86D455-7FA5-4B5A-AFFC-1D7CA6AB7375}"/>
          </ac:spMkLst>
        </pc:spChg>
      </pc:sldChg>
      <pc:sldChg chg="modSp mod">
        <pc:chgData name="정태원" userId="b83db6e7-9ffa-471f-b7f6-89d85b45c552" providerId="ADAL" clId="{38201627-EE16-414B-BDA1-02AAD2AC4121}" dt="2024-10-16T07:09:59.678" v="537" actId="207"/>
        <pc:sldMkLst>
          <pc:docMk/>
          <pc:sldMk cId="1517021363" sldId="375"/>
        </pc:sldMkLst>
        <pc:graphicFrameChg chg="modGraphic">
          <ac:chgData name="정태원" userId="b83db6e7-9ffa-471f-b7f6-89d85b45c552" providerId="ADAL" clId="{38201627-EE16-414B-BDA1-02AAD2AC4121}" dt="2024-10-16T07:09:59.678" v="537" actId="207"/>
          <ac:graphicFrameMkLst>
            <pc:docMk/>
            <pc:sldMk cId="1517021363" sldId="375"/>
            <ac:graphicFrameMk id="21" creationId="{714F1EBD-BE69-4AC4-9FCD-B02D3BB7E0FC}"/>
          </ac:graphicFrameMkLst>
        </pc:graphicFrameChg>
      </pc:sldChg>
      <pc:sldChg chg="modSp mod">
        <pc:chgData name="정태원" userId="b83db6e7-9ffa-471f-b7f6-89d85b45c552" providerId="ADAL" clId="{38201627-EE16-414B-BDA1-02AAD2AC4121}" dt="2024-10-15T07:32:40.642" v="10" actId="20577"/>
        <pc:sldMkLst>
          <pc:docMk/>
          <pc:sldMk cId="1038529118" sldId="391"/>
        </pc:sldMkLst>
        <pc:spChg chg="mod">
          <ac:chgData name="정태원" userId="b83db6e7-9ffa-471f-b7f6-89d85b45c552" providerId="ADAL" clId="{38201627-EE16-414B-BDA1-02AAD2AC4121}" dt="2024-10-15T07:32:40.642" v="10" actId="20577"/>
          <ac:spMkLst>
            <pc:docMk/>
            <pc:sldMk cId="1038529118" sldId="391"/>
            <ac:spMk id="8" creationId="{C9434365-B1D3-4F5D-8044-95A1FAAB6FB8}"/>
          </ac:spMkLst>
        </pc:spChg>
      </pc:sldChg>
      <pc:sldChg chg="modSp mod">
        <pc:chgData name="정태원" userId="b83db6e7-9ffa-471f-b7f6-89d85b45c552" providerId="ADAL" clId="{38201627-EE16-414B-BDA1-02AAD2AC4121}" dt="2024-10-15T07:34:26.476" v="12" actId="12788"/>
        <pc:sldMkLst>
          <pc:docMk/>
          <pc:sldMk cId="62188849" sldId="394"/>
        </pc:sldMkLst>
        <pc:spChg chg="mod">
          <ac:chgData name="정태원" userId="b83db6e7-9ffa-471f-b7f6-89d85b45c552" providerId="ADAL" clId="{38201627-EE16-414B-BDA1-02AAD2AC4121}" dt="2024-10-15T07:34:26.476" v="12" actId="12788"/>
          <ac:spMkLst>
            <pc:docMk/>
            <pc:sldMk cId="62188849" sldId="394"/>
            <ac:spMk id="51" creationId="{C1F455A6-2F8B-4EB0-8CA3-9257892A9702}"/>
          </ac:spMkLst>
        </pc:spChg>
        <pc:grpChg chg="mod">
          <ac:chgData name="정태원" userId="b83db6e7-9ffa-471f-b7f6-89d85b45c552" providerId="ADAL" clId="{38201627-EE16-414B-BDA1-02AAD2AC4121}" dt="2024-10-15T07:34:26.476" v="12" actId="12788"/>
          <ac:grpSpMkLst>
            <pc:docMk/>
            <pc:sldMk cId="62188849" sldId="394"/>
            <ac:grpSpMk id="5" creationId="{25C0E6BD-45A8-44C9-B523-621C1916FC5E}"/>
          </ac:grpSpMkLst>
        </pc:grpChg>
      </pc:sldChg>
      <pc:sldChg chg="delSp modSp mod">
        <pc:chgData name="정태원" userId="b83db6e7-9ffa-471f-b7f6-89d85b45c552" providerId="ADAL" clId="{38201627-EE16-414B-BDA1-02AAD2AC4121}" dt="2024-10-16T07:13:10.308" v="556" actId="207"/>
        <pc:sldMkLst>
          <pc:docMk/>
          <pc:sldMk cId="1322704641" sldId="398"/>
        </pc:sldMkLst>
        <pc:spChg chg="mod topLvl">
          <ac:chgData name="정태원" userId="b83db6e7-9ffa-471f-b7f6-89d85b45c552" providerId="ADAL" clId="{38201627-EE16-414B-BDA1-02AAD2AC4121}" dt="2024-10-16T07:12:46.007" v="554" actId="165"/>
          <ac:spMkLst>
            <pc:docMk/>
            <pc:sldMk cId="1322704641" sldId="398"/>
            <ac:spMk id="28" creationId="{6457A0A6-987E-3C8D-DBB1-F7AFB043FBCF}"/>
          </ac:spMkLst>
        </pc:spChg>
        <pc:spChg chg="mod topLvl">
          <ac:chgData name="정태원" userId="b83db6e7-9ffa-471f-b7f6-89d85b45c552" providerId="ADAL" clId="{38201627-EE16-414B-BDA1-02AAD2AC4121}" dt="2024-10-16T07:12:46.007" v="554" actId="165"/>
          <ac:spMkLst>
            <pc:docMk/>
            <pc:sldMk cId="1322704641" sldId="398"/>
            <ac:spMk id="41" creationId="{24AFC272-2102-8D6E-DC8F-EA52E5B252BB}"/>
          </ac:spMkLst>
        </pc:spChg>
        <pc:spChg chg="mod topLvl">
          <ac:chgData name="정태원" userId="b83db6e7-9ffa-471f-b7f6-89d85b45c552" providerId="ADAL" clId="{38201627-EE16-414B-BDA1-02AAD2AC4121}" dt="2024-10-16T07:13:10.308" v="556" actId="207"/>
          <ac:spMkLst>
            <pc:docMk/>
            <pc:sldMk cId="1322704641" sldId="398"/>
            <ac:spMk id="46" creationId="{F6EDDB1D-4763-38C6-921C-FE7546D7B26D}"/>
          </ac:spMkLst>
        </pc:spChg>
        <pc:spChg chg="mod topLvl">
          <ac:chgData name="정태원" userId="b83db6e7-9ffa-471f-b7f6-89d85b45c552" providerId="ADAL" clId="{38201627-EE16-414B-BDA1-02AAD2AC4121}" dt="2024-10-16T07:12:46.007" v="554" actId="165"/>
          <ac:spMkLst>
            <pc:docMk/>
            <pc:sldMk cId="1322704641" sldId="398"/>
            <ac:spMk id="47" creationId="{681E22AF-C31A-6056-2D7A-3441345EAE44}"/>
          </ac:spMkLst>
        </pc:spChg>
        <pc:spChg chg="mod topLvl">
          <ac:chgData name="정태원" userId="b83db6e7-9ffa-471f-b7f6-89d85b45c552" providerId="ADAL" clId="{38201627-EE16-414B-BDA1-02AAD2AC4121}" dt="2024-10-16T07:12:46.007" v="554" actId="165"/>
          <ac:spMkLst>
            <pc:docMk/>
            <pc:sldMk cId="1322704641" sldId="398"/>
            <ac:spMk id="49" creationId="{25046894-D60B-2C53-3699-D8E0E45DD642}"/>
          </ac:spMkLst>
        </pc:spChg>
        <pc:spChg chg="mod topLvl">
          <ac:chgData name="정태원" userId="b83db6e7-9ffa-471f-b7f6-89d85b45c552" providerId="ADAL" clId="{38201627-EE16-414B-BDA1-02AAD2AC4121}" dt="2024-10-16T07:12:46.007" v="554" actId="165"/>
          <ac:spMkLst>
            <pc:docMk/>
            <pc:sldMk cId="1322704641" sldId="398"/>
            <ac:spMk id="50" creationId="{33EC8B74-EFE1-2FC6-DDA3-8E80B6620557}"/>
          </ac:spMkLst>
        </pc:spChg>
        <pc:spChg chg="mod topLvl">
          <ac:chgData name="정태원" userId="b83db6e7-9ffa-471f-b7f6-89d85b45c552" providerId="ADAL" clId="{38201627-EE16-414B-BDA1-02AAD2AC4121}" dt="2024-10-16T07:12:46.007" v="554" actId="165"/>
          <ac:spMkLst>
            <pc:docMk/>
            <pc:sldMk cId="1322704641" sldId="398"/>
            <ac:spMk id="52" creationId="{9490EE4A-57D9-8AD5-2419-B72C142659E4}"/>
          </ac:spMkLst>
        </pc:spChg>
        <pc:spChg chg="mod topLvl">
          <ac:chgData name="정태원" userId="b83db6e7-9ffa-471f-b7f6-89d85b45c552" providerId="ADAL" clId="{38201627-EE16-414B-BDA1-02AAD2AC4121}" dt="2024-10-16T07:12:46.007" v="554" actId="165"/>
          <ac:spMkLst>
            <pc:docMk/>
            <pc:sldMk cId="1322704641" sldId="398"/>
            <ac:spMk id="53" creationId="{B0A62A80-3501-9C09-3CCD-CCA16B554FAC}"/>
          </ac:spMkLst>
        </pc:spChg>
        <pc:spChg chg="mod topLvl">
          <ac:chgData name="정태원" userId="b83db6e7-9ffa-471f-b7f6-89d85b45c552" providerId="ADAL" clId="{38201627-EE16-414B-BDA1-02AAD2AC4121}" dt="2024-10-16T07:12:46.007" v="554" actId="165"/>
          <ac:spMkLst>
            <pc:docMk/>
            <pc:sldMk cId="1322704641" sldId="398"/>
            <ac:spMk id="55" creationId="{688B2277-B866-5B1F-013A-DBA3D5EEA794}"/>
          </ac:spMkLst>
        </pc:spChg>
        <pc:spChg chg="mod topLvl">
          <ac:chgData name="정태원" userId="b83db6e7-9ffa-471f-b7f6-89d85b45c552" providerId="ADAL" clId="{38201627-EE16-414B-BDA1-02AAD2AC4121}" dt="2024-10-16T07:12:46.007" v="554" actId="165"/>
          <ac:spMkLst>
            <pc:docMk/>
            <pc:sldMk cId="1322704641" sldId="398"/>
            <ac:spMk id="56" creationId="{073A166B-DF15-5565-CD7D-16ACD87E8A91}"/>
          </ac:spMkLst>
        </pc:spChg>
        <pc:grpChg chg="del">
          <ac:chgData name="정태원" userId="b83db6e7-9ffa-471f-b7f6-89d85b45c552" providerId="ADAL" clId="{38201627-EE16-414B-BDA1-02AAD2AC4121}" dt="2024-10-16T07:12:46.007" v="554" actId="165"/>
          <ac:grpSpMkLst>
            <pc:docMk/>
            <pc:sldMk cId="1322704641" sldId="398"/>
            <ac:grpSpMk id="5" creationId="{E3EB0C07-26F2-DE87-07FD-788DA2C8D53B}"/>
          </ac:grpSpMkLst>
        </pc:grpChg>
        <pc:graphicFrameChg chg="mod">
          <ac:chgData name="정태원" userId="b83db6e7-9ffa-471f-b7f6-89d85b45c552" providerId="ADAL" clId="{38201627-EE16-414B-BDA1-02AAD2AC4121}" dt="2024-10-16T07:12:55.269" v="555"/>
          <ac:graphicFrameMkLst>
            <pc:docMk/>
            <pc:sldMk cId="1322704641" sldId="398"/>
            <ac:graphicFrameMk id="24" creationId="{BDC25A8B-188E-B9B0-3ABF-79CE8570B9B9}"/>
          </ac:graphicFrameMkLst>
        </pc:graphicFrameChg>
      </pc:sldChg>
      <pc:sldChg chg="modSp mod">
        <pc:chgData name="정태원" userId="b83db6e7-9ffa-471f-b7f6-89d85b45c552" providerId="ADAL" clId="{38201627-EE16-414B-BDA1-02AAD2AC4121}" dt="2024-10-16T07:15:08.922" v="569"/>
        <pc:sldMkLst>
          <pc:docMk/>
          <pc:sldMk cId="4287484074" sldId="399"/>
        </pc:sldMkLst>
        <pc:spChg chg="mod">
          <ac:chgData name="정태원" userId="b83db6e7-9ffa-471f-b7f6-89d85b45c552" providerId="ADAL" clId="{38201627-EE16-414B-BDA1-02AAD2AC4121}" dt="2024-10-16T07:13:20.830" v="557" actId="207"/>
          <ac:spMkLst>
            <pc:docMk/>
            <pc:sldMk cId="4287484074" sldId="399"/>
            <ac:spMk id="4" creationId="{CE2602FC-4AA1-4DC2-BD48-5BC6CD5C6013}"/>
          </ac:spMkLst>
        </pc:spChg>
        <pc:spChg chg="mod">
          <ac:chgData name="정태원" userId="b83db6e7-9ffa-471f-b7f6-89d85b45c552" providerId="ADAL" clId="{38201627-EE16-414B-BDA1-02AAD2AC4121}" dt="2024-10-16T07:13:20.830" v="557" actId="207"/>
          <ac:spMkLst>
            <pc:docMk/>
            <pc:sldMk cId="4287484074" sldId="399"/>
            <ac:spMk id="6" creationId="{F4DFA82E-4316-431A-B17B-758611DA72D9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8" creationId="{26B28D1D-2B4A-45CB-8946-D49B380304EB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9" creationId="{E0FEBDFF-CEFD-4D88-B834-D156F5FD72D0}"/>
          </ac:spMkLst>
        </pc:spChg>
        <pc:spChg chg="mod">
          <ac:chgData name="정태원" userId="b83db6e7-9ffa-471f-b7f6-89d85b45c552" providerId="ADAL" clId="{38201627-EE16-414B-BDA1-02AAD2AC4121}" dt="2024-10-16T07:13:20.830" v="557" actId="207"/>
          <ac:spMkLst>
            <pc:docMk/>
            <pc:sldMk cId="4287484074" sldId="399"/>
            <ac:spMk id="11" creationId="{393A0319-E015-4352-9662-09090CE9362C}"/>
          </ac:spMkLst>
        </pc:spChg>
        <pc:spChg chg="mod">
          <ac:chgData name="정태원" userId="b83db6e7-9ffa-471f-b7f6-89d85b45c552" providerId="ADAL" clId="{38201627-EE16-414B-BDA1-02AAD2AC4121}" dt="2024-10-16T07:13:20.830" v="557" actId="207"/>
          <ac:spMkLst>
            <pc:docMk/>
            <pc:sldMk cId="4287484074" sldId="399"/>
            <ac:spMk id="12" creationId="{ADF2BC94-DA82-4CE6-A00E-9BA95432DE31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14" creationId="{A68935FE-5663-487E-9EC8-13D2685FF006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15" creationId="{C5C6C221-05E6-430B-9925-55ADA59BB5CF}"/>
          </ac:spMkLst>
        </pc:spChg>
        <pc:spChg chg="mod">
          <ac:chgData name="정태원" userId="b83db6e7-9ffa-471f-b7f6-89d85b45c552" providerId="ADAL" clId="{38201627-EE16-414B-BDA1-02AAD2AC4121}" dt="2024-10-16T07:13:20.830" v="557" actId="207"/>
          <ac:spMkLst>
            <pc:docMk/>
            <pc:sldMk cId="4287484074" sldId="399"/>
            <ac:spMk id="17" creationId="{47AEAA2A-781C-4844-A2BD-9798CEEA7EC2}"/>
          </ac:spMkLst>
        </pc:spChg>
        <pc:spChg chg="mod">
          <ac:chgData name="정태원" userId="b83db6e7-9ffa-471f-b7f6-89d85b45c552" providerId="ADAL" clId="{38201627-EE16-414B-BDA1-02AAD2AC4121}" dt="2024-10-16T07:13:20.830" v="557" actId="207"/>
          <ac:spMkLst>
            <pc:docMk/>
            <pc:sldMk cId="4287484074" sldId="399"/>
            <ac:spMk id="18" creationId="{509F3418-223C-4EE4-9ACD-AF9E6D4CC000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20" creationId="{B9BD31C9-789A-462A-AD59-49D050AAD87B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21" creationId="{80F930AC-A7DE-4330-B4FB-AE84F1A6490C}"/>
          </ac:spMkLst>
        </pc:spChg>
        <pc:spChg chg="mod">
          <ac:chgData name="정태원" userId="b83db6e7-9ffa-471f-b7f6-89d85b45c552" providerId="ADAL" clId="{38201627-EE16-414B-BDA1-02AAD2AC4121}" dt="2024-10-16T07:13:20.830" v="557" actId="207"/>
          <ac:spMkLst>
            <pc:docMk/>
            <pc:sldMk cId="4287484074" sldId="399"/>
            <ac:spMk id="23" creationId="{2497EC98-FEA3-42A3-B949-79FD4CFA2C82}"/>
          </ac:spMkLst>
        </pc:spChg>
        <pc:spChg chg="mod">
          <ac:chgData name="정태원" userId="b83db6e7-9ffa-471f-b7f6-89d85b45c552" providerId="ADAL" clId="{38201627-EE16-414B-BDA1-02AAD2AC4121}" dt="2024-10-16T07:13:20.830" v="557" actId="207"/>
          <ac:spMkLst>
            <pc:docMk/>
            <pc:sldMk cId="4287484074" sldId="399"/>
            <ac:spMk id="24" creationId="{EEF11D40-85D1-4E01-9AFD-8A27977E6295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26" creationId="{38CDA699-7F6A-4E60-8A8C-F66E8E8E4035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27" creationId="{2D7B6944-4348-4D0F-8228-141D88013C68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85" creationId="{B9A230C2-32C7-4BD2-BDF9-AA2C254B4589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86" creationId="{DFEC4F08-92F7-4A76-B7EC-4886CE7697D5}"/>
          </ac:spMkLst>
        </pc:spChg>
        <pc:spChg chg="mod">
          <ac:chgData name="정태원" userId="b83db6e7-9ffa-471f-b7f6-89d85b45c552" providerId="ADAL" clId="{38201627-EE16-414B-BDA1-02AAD2AC4121}" dt="2024-10-16T07:14:46.979" v="559" actId="207"/>
          <ac:spMkLst>
            <pc:docMk/>
            <pc:sldMk cId="4287484074" sldId="399"/>
            <ac:spMk id="91" creationId="{E27DE14E-3522-81C9-0287-4896F287A766}"/>
          </ac:spMkLst>
        </pc:spChg>
        <pc:spChg chg="mod">
          <ac:chgData name="정태원" userId="b83db6e7-9ffa-471f-b7f6-89d85b45c552" providerId="ADAL" clId="{38201627-EE16-414B-BDA1-02AAD2AC4121}" dt="2024-10-16T07:15:08.922" v="569"/>
          <ac:spMkLst>
            <pc:docMk/>
            <pc:sldMk cId="4287484074" sldId="399"/>
            <ac:spMk id="93" creationId="{0F949F38-B2B2-4A96-0AE1-C3289E81546A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99" creationId="{8C1AA234-E533-448E-8E75-0E329D0B857F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100" creationId="{E8F8360A-C5D1-43C2-87BB-EAD09A73327B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105" creationId="{B8E6E86C-5A34-4649-A715-7E60925D7C54}"/>
          </ac:spMkLst>
        </pc:spChg>
        <pc:spChg chg="mod">
          <ac:chgData name="정태원" userId="b83db6e7-9ffa-471f-b7f6-89d85b45c552" providerId="ADAL" clId="{38201627-EE16-414B-BDA1-02AAD2AC4121}" dt="2024-10-16T07:14:41.606" v="558" actId="207"/>
          <ac:spMkLst>
            <pc:docMk/>
            <pc:sldMk cId="4287484074" sldId="399"/>
            <ac:spMk id="106" creationId="{DACD5DA9-2628-4510-9A49-6B6AA8827D59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26" creationId="{4090A271-C149-4728-B93E-8C3D4D2D5273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27" creationId="{96A2E55E-80C8-4F8E-B6EE-EFC5CFA1A476}"/>
          </ac:spMkLst>
        </pc:spChg>
        <pc:spChg chg="mod">
          <ac:chgData name="정태원" userId="b83db6e7-9ffa-471f-b7f6-89d85b45c552" providerId="ADAL" clId="{38201627-EE16-414B-BDA1-02AAD2AC4121}" dt="2024-10-16T07:14:59.036" v="566" actId="207"/>
          <ac:spMkLst>
            <pc:docMk/>
            <pc:sldMk cId="4287484074" sldId="399"/>
            <ac:spMk id="129" creationId="{F32BCCFB-68D8-4D22-B274-B2301F40B1FC}"/>
          </ac:spMkLst>
        </pc:spChg>
        <pc:spChg chg="mod">
          <ac:chgData name="정태원" userId="b83db6e7-9ffa-471f-b7f6-89d85b45c552" providerId="ADAL" clId="{38201627-EE16-414B-BDA1-02AAD2AC4121}" dt="2024-10-16T07:14:59.036" v="566" actId="207"/>
          <ac:spMkLst>
            <pc:docMk/>
            <pc:sldMk cId="4287484074" sldId="399"/>
            <ac:spMk id="130" creationId="{CFE0FA5D-7194-4BBB-AE2C-609A8B41C433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32" creationId="{C2228922-0507-4C84-B2D4-4FD6A0960287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33" creationId="{B424D12D-EC0B-451C-AA00-84FFB103D985}"/>
          </ac:spMkLst>
        </pc:spChg>
        <pc:spChg chg="mod">
          <ac:chgData name="정태원" userId="b83db6e7-9ffa-471f-b7f6-89d85b45c552" providerId="ADAL" clId="{38201627-EE16-414B-BDA1-02AAD2AC4121}" dt="2024-10-16T07:14:59.036" v="566" actId="207"/>
          <ac:spMkLst>
            <pc:docMk/>
            <pc:sldMk cId="4287484074" sldId="399"/>
            <ac:spMk id="135" creationId="{BA8153BC-4B76-4326-A7B0-B3CDE04158CE}"/>
          </ac:spMkLst>
        </pc:spChg>
        <pc:spChg chg="mod">
          <ac:chgData name="정태원" userId="b83db6e7-9ffa-471f-b7f6-89d85b45c552" providerId="ADAL" clId="{38201627-EE16-414B-BDA1-02AAD2AC4121}" dt="2024-10-16T07:14:59.036" v="566" actId="207"/>
          <ac:spMkLst>
            <pc:docMk/>
            <pc:sldMk cId="4287484074" sldId="399"/>
            <ac:spMk id="136" creationId="{622805AB-F7C4-4618-A307-74DC1409DBF6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38" creationId="{434DCA7E-A0DB-4F38-A1D4-C97641474EC6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39" creationId="{0AFFF977-21A0-4341-8EB6-B94FC2F1139E}"/>
          </ac:spMkLst>
        </pc:spChg>
        <pc:spChg chg="mod">
          <ac:chgData name="정태원" userId="b83db6e7-9ffa-471f-b7f6-89d85b45c552" providerId="ADAL" clId="{38201627-EE16-414B-BDA1-02AAD2AC4121}" dt="2024-10-16T07:14:59.036" v="566" actId="207"/>
          <ac:spMkLst>
            <pc:docMk/>
            <pc:sldMk cId="4287484074" sldId="399"/>
            <ac:spMk id="141" creationId="{27D15F73-9DB2-4E40-8D6A-20C4F0DDFD5A}"/>
          </ac:spMkLst>
        </pc:spChg>
        <pc:spChg chg="mod">
          <ac:chgData name="정태원" userId="b83db6e7-9ffa-471f-b7f6-89d85b45c552" providerId="ADAL" clId="{38201627-EE16-414B-BDA1-02AAD2AC4121}" dt="2024-10-16T07:14:59.036" v="566" actId="207"/>
          <ac:spMkLst>
            <pc:docMk/>
            <pc:sldMk cId="4287484074" sldId="399"/>
            <ac:spMk id="142" creationId="{16F29AF1-2979-472B-A78F-1554E3B65121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44" creationId="{A4DE122E-FBAC-44F9-900C-82B9DD2C49BA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45" creationId="{3C45D125-D122-491F-974C-5984A8F3E700}"/>
          </ac:spMkLst>
        </pc:spChg>
        <pc:spChg chg="mod">
          <ac:chgData name="정태원" userId="b83db6e7-9ffa-471f-b7f6-89d85b45c552" providerId="ADAL" clId="{38201627-EE16-414B-BDA1-02AAD2AC4121}" dt="2024-10-16T07:14:59.036" v="566" actId="207"/>
          <ac:spMkLst>
            <pc:docMk/>
            <pc:sldMk cId="4287484074" sldId="399"/>
            <ac:spMk id="147" creationId="{DB64DC46-E2D6-44CA-ACC3-92EC9F2CE240}"/>
          </ac:spMkLst>
        </pc:spChg>
        <pc:spChg chg="mod">
          <ac:chgData name="정태원" userId="b83db6e7-9ffa-471f-b7f6-89d85b45c552" providerId="ADAL" clId="{38201627-EE16-414B-BDA1-02AAD2AC4121}" dt="2024-10-16T07:14:59.036" v="566" actId="207"/>
          <ac:spMkLst>
            <pc:docMk/>
            <pc:sldMk cId="4287484074" sldId="399"/>
            <ac:spMk id="148" creationId="{4A3135A5-D077-4FFC-88A3-F4DBF523A3C4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50" creationId="{F07614CA-6227-46A8-952D-7018EC3EB9AE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51" creationId="{BE4D4A10-606D-4066-939F-C53153C123AB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56" creationId="{FEB9ACA2-E492-4A0D-A1EB-2D999DC91305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57" creationId="{3300D789-6A97-43E4-ACE3-C1FA15D8009A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62" creationId="{90CCC4E6-6653-4945-A211-3B4051DC5E76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63" creationId="{B62AEF3E-7396-462D-8A71-9FF47381CE85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68" creationId="{0EB6B863-7513-4281-A155-25F07429ED92}"/>
          </ac:spMkLst>
        </pc:spChg>
        <pc:spChg chg="mod">
          <ac:chgData name="정태원" userId="b83db6e7-9ffa-471f-b7f6-89d85b45c552" providerId="ADAL" clId="{38201627-EE16-414B-BDA1-02AAD2AC4121}" dt="2024-10-16T07:15:04.807" v="567" actId="207"/>
          <ac:spMkLst>
            <pc:docMk/>
            <pc:sldMk cId="4287484074" sldId="399"/>
            <ac:spMk id="169" creationId="{645CA650-BBAC-4A78-83AD-780823AC2DB5}"/>
          </ac:spMkLst>
        </pc:spChg>
        <pc:grpChg chg="mod">
          <ac:chgData name="정태원" userId="b83db6e7-9ffa-471f-b7f6-89d85b45c552" providerId="ADAL" clId="{38201627-EE16-414B-BDA1-02AAD2AC4121}" dt="2024-10-16T07:13:20.830" v="557" actId="207"/>
          <ac:grpSpMkLst>
            <pc:docMk/>
            <pc:sldMk cId="4287484074" sldId="399"/>
            <ac:grpSpMk id="2" creationId="{0675E3C7-F915-46FA-B7D2-43811D3B5EA0}"/>
          </ac:grpSpMkLst>
        </pc:grpChg>
        <pc:grpChg chg="mod">
          <ac:chgData name="정태원" userId="b83db6e7-9ffa-471f-b7f6-89d85b45c552" providerId="ADAL" clId="{38201627-EE16-414B-BDA1-02AAD2AC4121}" dt="2024-10-16T07:14:41.606" v="558" actId="207"/>
          <ac:grpSpMkLst>
            <pc:docMk/>
            <pc:sldMk cId="4287484074" sldId="399"/>
            <ac:grpSpMk id="7" creationId="{BF8D321E-3319-45A7-9E81-C39AA4CA6B08}"/>
          </ac:grpSpMkLst>
        </pc:grpChg>
        <pc:grpChg chg="mod">
          <ac:chgData name="정태원" userId="b83db6e7-9ffa-471f-b7f6-89d85b45c552" providerId="ADAL" clId="{38201627-EE16-414B-BDA1-02AAD2AC4121}" dt="2024-10-16T07:13:20.830" v="557" actId="207"/>
          <ac:grpSpMkLst>
            <pc:docMk/>
            <pc:sldMk cId="4287484074" sldId="399"/>
            <ac:grpSpMk id="10" creationId="{72BE14CF-DF4E-45C3-B277-612769C8E318}"/>
          </ac:grpSpMkLst>
        </pc:grpChg>
        <pc:grpChg chg="mod">
          <ac:chgData name="정태원" userId="b83db6e7-9ffa-471f-b7f6-89d85b45c552" providerId="ADAL" clId="{38201627-EE16-414B-BDA1-02AAD2AC4121}" dt="2024-10-16T07:14:41.606" v="558" actId="207"/>
          <ac:grpSpMkLst>
            <pc:docMk/>
            <pc:sldMk cId="4287484074" sldId="399"/>
            <ac:grpSpMk id="13" creationId="{A5D48E6E-05E4-4CAF-9A98-BBBD431CC05E}"/>
          </ac:grpSpMkLst>
        </pc:grpChg>
        <pc:grpChg chg="mod">
          <ac:chgData name="정태원" userId="b83db6e7-9ffa-471f-b7f6-89d85b45c552" providerId="ADAL" clId="{38201627-EE16-414B-BDA1-02AAD2AC4121}" dt="2024-10-16T07:13:20.830" v="557" actId="207"/>
          <ac:grpSpMkLst>
            <pc:docMk/>
            <pc:sldMk cId="4287484074" sldId="399"/>
            <ac:grpSpMk id="16" creationId="{AC9C0CAE-28B6-4E72-B745-BB5A672C1CB8}"/>
          </ac:grpSpMkLst>
        </pc:grpChg>
        <pc:grpChg chg="mod">
          <ac:chgData name="정태원" userId="b83db6e7-9ffa-471f-b7f6-89d85b45c552" providerId="ADAL" clId="{38201627-EE16-414B-BDA1-02AAD2AC4121}" dt="2024-10-16T07:14:41.606" v="558" actId="207"/>
          <ac:grpSpMkLst>
            <pc:docMk/>
            <pc:sldMk cId="4287484074" sldId="399"/>
            <ac:grpSpMk id="19" creationId="{A6090881-6D34-43E0-955C-7CD97064BDED}"/>
          </ac:grpSpMkLst>
        </pc:grpChg>
        <pc:grpChg chg="mod">
          <ac:chgData name="정태원" userId="b83db6e7-9ffa-471f-b7f6-89d85b45c552" providerId="ADAL" clId="{38201627-EE16-414B-BDA1-02AAD2AC4121}" dt="2024-10-16T07:13:20.830" v="557" actId="207"/>
          <ac:grpSpMkLst>
            <pc:docMk/>
            <pc:sldMk cId="4287484074" sldId="399"/>
            <ac:grpSpMk id="22" creationId="{5D9184A5-CCAB-4531-962E-64E36512A5F9}"/>
          </ac:grpSpMkLst>
        </pc:grpChg>
        <pc:grpChg chg="mod">
          <ac:chgData name="정태원" userId="b83db6e7-9ffa-471f-b7f6-89d85b45c552" providerId="ADAL" clId="{38201627-EE16-414B-BDA1-02AAD2AC4121}" dt="2024-10-16T07:14:41.606" v="558" actId="207"/>
          <ac:grpSpMkLst>
            <pc:docMk/>
            <pc:sldMk cId="4287484074" sldId="399"/>
            <ac:grpSpMk id="25" creationId="{EDAE2CA8-3217-4FDC-84D5-A46214E3A0C1}"/>
          </ac:grpSpMkLst>
        </pc:grpChg>
        <pc:grpChg chg="mod">
          <ac:chgData name="정태원" userId="b83db6e7-9ffa-471f-b7f6-89d85b45c552" providerId="ADAL" clId="{38201627-EE16-414B-BDA1-02AAD2AC4121}" dt="2024-10-16T07:14:41.606" v="558" actId="207"/>
          <ac:grpSpMkLst>
            <pc:docMk/>
            <pc:sldMk cId="4287484074" sldId="399"/>
            <ac:grpSpMk id="56" creationId="{D4495570-B342-494F-A5FE-B4B5F0530C62}"/>
          </ac:grpSpMkLst>
        </pc:grpChg>
        <pc:grpChg chg="mod">
          <ac:chgData name="정태원" userId="b83db6e7-9ffa-471f-b7f6-89d85b45c552" providerId="ADAL" clId="{38201627-EE16-414B-BDA1-02AAD2AC4121}" dt="2024-10-16T07:14:41.606" v="558" actId="207"/>
          <ac:grpSpMkLst>
            <pc:docMk/>
            <pc:sldMk cId="4287484074" sldId="399"/>
            <ac:grpSpMk id="98" creationId="{0D7C4DDB-7F89-45FB-B6FD-FD53749FC346}"/>
          </ac:grpSpMkLst>
        </pc:grpChg>
        <pc:grpChg chg="mod">
          <ac:chgData name="정태원" userId="b83db6e7-9ffa-471f-b7f6-89d85b45c552" providerId="ADAL" clId="{38201627-EE16-414B-BDA1-02AAD2AC4121}" dt="2024-10-16T07:14:41.606" v="558" actId="207"/>
          <ac:grpSpMkLst>
            <pc:docMk/>
            <pc:sldMk cId="4287484074" sldId="399"/>
            <ac:grpSpMk id="104" creationId="{DAABAD94-16C4-4030-96A5-1135883973AF}"/>
          </ac:grpSpMkLst>
        </pc:grpChg>
        <pc:grpChg chg="mod">
          <ac:chgData name="정태원" userId="b83db6e7-9ffa-471f-b7f6-89d85b45c552" providerId="ADAL" clId="{38201627-EE16-414B-BDA1-02AAD2AC4121}" dt="2024-10-16T07:15:04.807" v="567" actId="207"/>
          <ac:grpSpMkLst>
            <pc:docMk/>
            <pc:sldMk cId="4287484074" sldId="399"/>
            <ac:grpSpMk id="125" creationId="{3570B763-3D86-4DDC-9BB3-2C9700E16C1D}"/>
          </ac:grpSpMkLst>
        </pc:grpChg>
        <pc:grpChg chg="mod">
          <ac:chgData name="정태원" userId="b83db6e7-9ffa-471f-b7f6-89d85b45c552" providerId="ADAL" clId="{38201627-EE16-414B-BDA1-02AAD2AC4121}" dt="2024-10-16T07:14:59.036" v="566" actId="207"/>
          <ac:grpSpMkLst>
            <pc:docMk/>
            <pc:sldMk cId="4287484074" sldId="399"/>
            <ac:grpSpMk id="128" creationId="{8195D0C6-8A6F-4170-8055-A228D7756522}"/>
          </ac:grpSpMkLst>
        </pc:grpChg>
        <pc:grpChg chg="mod">
          <ac:chgData name="정태원" userId="b83db6e7-9ffa-471f-b7f6-89d85b45c552" providerId="ADAL" clId="{38201627-EE16-414B-BDA1-02AAD2AC4121}" dt="2024-10-16T07:15:04.807" v="567" actId="207"/>
          <ac:grpSpMkLst>
            <pc:docMk/>
            <pc:sldMk cId="4287484074" sldId="399"/>
            <ac:grpSpMk id="131" creationId="{B37C0BEF-8DCE-40CB-8CAB-7517E7130781}"/>
          </ac:grpSpMkLst>
        </pc:grpChg>
        <pc:grpChg chg="mod">
          <ac:chgData name="정태원" userId="b83db6e7-9ffa-471f-b7f6-89d85b45c552" providerId="ADAL" clId="{38201627-EE16-414B-BDA1-02AAD2AC4121}" dt="2024-10-16T07:14:59.036" v="566" actId="207"/>
          <ac:grpSpMkLst>
            <pc:docMk/>
            <pc:sldMk cId="4287484074" sldId="399"/>
            <ac:grpSpMk id="134" creationId="{5F8DE099-4EF5-4C94-BF33-8908146D960D}"/>
          </ac:grpSpMkLst>
        </pc:grpChg>
        <pc:grpChg chg="mod">
          <ac:chgData name="정태원" userId="b83db6e7-9ffa-471f-b7f6-89d85b45c552" providerId="ADAL" clId="{38201627-EE16-414B-BDA1-02AAD2AC4121}" dt="2024-10-16T07:15:04.807" v="567" actId="207"/>
          <ac:grpSpMkLst>
            <pc:docMk/>
            <pc:sldMk cId="4287484074" sldId="399"/>
            <ac:grpSpMk id="137" creationId="{F706310D-5620-4EF0-BA78-1DDD129F011D}"/>
          </ac:grpSpMkLst>
        </pc:grpChg>
        <pc:grpChg chg="mod">
          <ac:chgData name="정태원" userId="b83db6e7-9ffa-471f-b7f6-89d85b45c552" providerId="ADAL" clId="{38201627-EE16-414B-BDA1-02AAD2AC4121}" dt="2024-10-16T07:14:59.036" v="566" actId="207"/>
          <ac:grpSpMkLst>
            <pc:docMk/>
            <pc:sldMk cId="4287484074" sldId="399"/>
            <ac:grpSpMk id="140" creationId="{1DAA1D38-926E-48EA-93DB-C1AFF4F8852D}"/>
          </ac:grpSpMkLst>
        </pc:grpChg>
        <pc:grpChg chg="mod">
          <ac:chgData name="정태원" userId="b83db6e7-9ffa-471f-b7f6-89d85b45c552" providerId="ADAL" clId="{38201627-EE16-414B-BDA1-02AAD2AC4121}" dt="2024-10-16T07:15:04.807" v="567" actId="207"/>
          <ac:grpSpMkLst>
            <pc:docMk/>
            <pc:sldMk cId="4287484074" sldId="399"/>
            <ac:grpSpMk id="143" creationId="{75EF0021-6A0F-404B-8F92-04AB2B92986F}"/>
          </ac:grpSpMkLst>
        </pc:grpChg>
        <pc:grpChg chg="mod">
          <ac:chgData name="정태원" userId="b83db6e7-9ffa-471f-b7f6-89d85b45c552" providerId="ADAL" clId="{38201627-EE16-414B-BDA1-02AAD2AC4121}" dt="2024-10-16T07:14:59.036" v="566" actId="207"/>
          <ac:grpSpMkLst>
            <pc:docMk/>
            <pc:sldMk cId="4287484074" sldId="399"/>
            <ac:grpSpMk id="146" creationId="{4A3BC8EB-86CF-4655-9DCF-86A48BF65145}"/>
          </ac:grpSpMkLst>
        </pc:grpChg>
        <pc:grpChg chg="mod">
          <ac:chgData name="정태원" userId="b83db6e7-9ffa-471f-b7f6-89d85b45c552" providerId="ADAL" clId="{38201627-EE16-414B-BDA1-02AAD2AC4121}" dt="2024-10-16T07:15:04.807" v="567" actId="207"/>
          <ac:grpSpMkLst>
            <pc:docMk/>
            <pc:sldMk cId="4287484074" sldId="399"/>
            <ac:grpSpMk id="149" creationId="{02C29DED-53AC-44C3-8BA2-3D2EEAC0498B}"/>
          </ac:grpSpMkLst>
        </pc:grpChg>
        <pc:grpChg chg="mod">
          <ac:chgData name="정태원" userId="b83db6e7-9ffa-471f-b7f6-89d85b45c552" providerId="ADAL" clId="{38201627-EE16-414B-BDA1-02AAD2AC4121}" dt="2024-10-16T07:15:04.807" v="567" actId="207"/>
          <ac:grpSpMkLst>
            <pc:docMk/>
            <pc:sldMk cId="4287484074" sldId="399"/>
            <ac:grpSpMk id="155" creationId="{A4A35D64-8559-4CCE-8133-F2020E3B779D}"/>
          </ac:grpSpMkLst>
        </pc:grpChg>
        <pc:grpChg chg="mod">
          <ac:chgData name="정태원" userId="b83db6e7-9ffa-471f-b7f6-89d85b45c552" providerId="ADAL" clId="{38201627-EE16-414B-BDA1-02AAD2AC4121}" dt="2024-10-16T07:15:04.807" v="567" actId="207"/>
          <ac:grpSpMkLst>
            <pc:docMk/>
            <pc:sldMk cId="4287484074" sldId="399"/>
            <ac:grpSpMk id="161" creationId="{23AB359B-E0D1-46CA-B7E1-39D89094E5BF}"/>
          </ac:grpSpMkLst>
        </pc:grpChg>
        <pc:grpChg chg="mod">
          <ac:chgData name="정태원" userId="b83db6e7-9ffa-471f-b7f6-89d85b45c552" providerId="ADAL" clId="{38201627-EE16-414B-BDA1-02AAD2AC4121}" dt="2024-10-16T07:15:04.807" v="567" actId="207"/>
          <ac:grpSpMkLst>
            <pc:docMk/>
            <pc:sldMk cId="4287484074" sldId="399"/>
            <ac:grpSpMk id="167" creationId="{BDA63ADD-862D-4E17-8DC8-C131448A3176}"/>
          </ac:grpSpMkLst>
        </pc:grpChg>
      </pc:sldChg>
      <pc:sldChg chg="modSp mod">
        <pc:chgData name="정태원" userId="b83db6e7-9ffa-471f-b7f6-89d85b45c552" providerId="ADAL" clId="{38201627-EE16-414B-BDA1-02AAD2AC4121}" dt="2024-10-16T07:10:24.626" v="541" actId="2711"/>
        <pc:sldMkLst>
          <pc:docMk/>
          <pc:sldMk cId="3211360960" sldId="401"/>
        </pc:sldMkLst>
        <pc:graphicFrameChg chg="modGraphic">
          <ac:chgData name="정태원" userId="b83db6e7-9ffa-471f-b7f6-89d85b45c552" providerId="ADAL" clId="{38201627-EE16-414B-BDA1-02AAD2AC4121}" dt="2024-10-16T07:10:24.626" v="541" actId="2711"/>
          <ac:graphicFrameMkLst>
            <pc:docMk/>
            <pc:sldMk cId="3211360960" sldId="401"/>
            <ac:graphicFrameMk id="2" creationId="{C6F6F29E-6784-CED0-C38B-7FD555E200B6}"/>
          </ac:graphicFrameMkLst>
        </pc:graphicFrameChg>
      </pc:sldChg>
      <pc:sldChg chg="delSp modSp mod">
        <pc:chgData name="정태원" userId="b83db6e7-9ffa-471f-b7f6-89d85b45c552" providerId="ADAL" clId="{38201627-EE16-414B-BDA1-02AAD2AC4121}" dt="2024-10-16T07:16:29.767" v="583" actId="207"/>
        <pc:sldMkLst>
          <pc:docMk/>
          <pc:sldMk cId="1896075463" sldId="403"/>
        </pc:sldMkLst>
        <pc:spChg chg="mod topLvl">
          <ac:chgData name="정태원" userId="b83db6e7-9ffa-471f-b7f6-89d85b45c552" providerId="ADAL" clId="{38201627-EE16-414B-BDA1-02AAD2AC4121}" dt="2024-10-16T07:16:16.101" v="580" actId="207"/>
          <ac:spMkLst>
            <pc:docMk/>
            <pc:sldMk cId="1896075463" sldId="403"/>
            <ac:spMk id="21" creationId="{0EE78FC9-F946-44BD-B8D0-6307C4795B11}"/>
          </ac:spMkLst>
        </pc:spChg>
        <pc:spChg chg="mod topLvl">
          <ac:chgData name="정태원" userId="b83db6e7-9ffa-471f-b7f6-89d85b45c552" providerId="ADAL" clId="{38201627-EE16-414B-BDA1-02AAD2AC4121}" dt="2024-10-16T07:16:29.767" v="583" actId="207"/>
          <ac:spMkLst>
            <pc:docMk/>
            <pc:sldMk cId="1896075463" sldId="403"/>
            <ac:spMk id="22" creationId="{64E502C7-9548-4ABC-B68C-61DB21F45C93}"/>
          </ac:spMkLst>
        </pc:spChg>
        <pc:spChg chg="mod topLvl">
          <ac:chgData name="정태원" userId="b83db6e7-9ffa-471f-b7f6-89d85b45c552" providerId="ADAL" clId="{38201627-EE16-414B-BDA1-02AAD2AC4121}" dt="2024-10-16T07:15:49.802" v="576" actId="207"/>
          <ac:spMkLst>
            <pc:docMk/>
            <pc:sldMk cId="1896075463" sldId="403"/>
            <ac:spMk id="23" creationId="{258D055D-7934-428C-9D59-C44BF8E4D31F}"/>
          </ac:spMkLst>
        </pc:spChg>
        <pc:spChg chg="mod topLvl">
          <ac:chgData name="정태원" userId="b83db6e7-9ffa-471f-b7f6-89d85b45c552" providerId="ADAL" clId="{38201627-EE16-414B-BDA1-02AAD2AC4121}" dt="2024-10-16T07:15:42.172" v="575" actId="207"/>
          <ac:spMkLst>
            <pc:docMk/>
            <pc:sldMk cId="1896075463" sldId="403"/>
            <ac:spMk id="24" creationId="{480CB82B-066E-4865-B6FF-2B9256D8D7A8}"/>
          </ac:spMkLst>
        </pc:spChg>
        <pc:spChg chg="mod topLvl">
          <ac:chgData name="정태원" userId="b83db6e7-9ffa-471f-b7f6-89d85b45c552" providerId="ADAL" clId="{38201627-EE16-414B-BDA1-02AAD2AC4121}" dt="2024-10-16T07:16:16.101" v="580" actId="207"/>
          <ac:spMkLst>
            <pc:docMk/>
            <pc:sldMk cId="1896075463" sldId="403"/>
            <ac:spMk id="25" creationId="{ED5152C5-50FF-43EB-8155-8F4BE270965C}"/>
          </ac:spMkLst>
        </pc:spChg>
        <pc:spChg chg="mod topLvl">
          <ac:chgData name="정태원" userId="b83db6e7-9ffa-471f-b7f6-89d85b45c552" providerId="ADAL" clId="{38201627-EE16-414B-BDA1-02AAD2AC4121}" dt="2024-10-16T07:16:29.767" v="583" actId="207"/>
          <ac:spMkLst>
            <pc:docMk/>
            <pc:sldMk cId="1896075463" sldId="403"/>
            <ac:spMk id="26" creationId="{5F7CB3CD-5349-4253-B41A-ED586A2C4D66}"/>
          </ac:spMkLst>
        </pc:spChg>
        <pc:spChg chg="mod topLvl">
          <ac:chgData name="정태원" userId="b83db6e7-9ffa-471f-b7f6-89d85b45c552" providerId="ADAL" clId="{38201627-EE16-414B-BDA1-02AAD2AC4121}" dt="2024-10-16T07:15:49.802" v="576" actId="207"/>
          <ac:spMkLst>
            <pc:docMk/>
            <pc:sldMk cId="1896075463" sldId="403"/>
            <ac:spMk id="27" creationId="{BAF99713-9438-4D6C-B25F-EEFC048D3E58}"/>
          </ac:spMkLst>
        </pc:spChg>
        <pc:spChg chg="mod topLvl">
          <ac:chgData name="정태원" userId="b83db6e7-9ffa-471f-b7f6-89d85b45c552" providerId="ADAL" clId="{38201627-EE16-414B-BDA1-02AAD2AC4121}" dt="2024-10-16T07:15:42.172" v="575" actId="207"/>
          <ac:spMkLst>
            <pc:docMk/>
            <pc:sldMk cId="1896075463" sldId="403"/>
            <ac:spMk id="28" creationId="{6A23373B-746A-44C7-B04D-289EBF99BE72}"/>
          </ac:spMkLst>
        </pc:spChg>
        <pc:grpChg chg="del">
          <ac:chgData name="정태원" userId="b83db6e7-9ffa-471f-b7f6-89d85b45c552" providerId="ADAL" clId="{38201627-EE16-414B-BDA1-02AAD2AC4121}" dt="2024-10-16T07:15:30.920" v="570" actId="165"/>
          <ac:grpSpMkLst>
            <pc:docMk/>
            <pc:sldMk cId="1896075463" sldId="403"/>
            <ac:grpSpMk id="20" creationId="{75530A8B-40DC-47E1-B42B-42EFE728F8E1}"/>
          </ac:grpSpMkLst>
        </pc:grpChg>
      </pc:sldChg>
      <pc:sldChg chg="modSp mod">
        <pc:chgData name="정태원" userId="b83db6e7-9ffa-471f-b7f6-89d85b45c552" providerId="ADAL" clId="{38201627-EE16-414B-BDA1-02AAD2AC4121}" dt="2024-10-16T07:17:22.028" v="588" actId="207"/>
        <pc:sldMkLst>
          <pc:docMk/>
          <pc:sldMk cId="837038074" sldId="404"/>
        </pc:sldMkLst>
        <pc:spChg chg="mod">
          <ac:chgData name="정태원" userId="b83db6e7-9ffa-471f-b7f6-89d85b45c552" providerId="ADAL" clId="{38201627-EE16-414B-BDA1-02AAD2AC4121}" dt="2024-10-16T07:17:05.629" v="586" actId="207"/>
          <ac:spMkLst>
            <pc:docMk/>
            <pc:sldMk cId="837038074" sldId="404"/>
            <ac:spMk id="9" creationId="{5C53DEAB-7A3E-47DD-9F97-46FE3D0E1BFF}"/>
          </ac:spMkLst>
        </pc:spChg>
        <pc:spChg chg="mod">
          <ac:chgData name="정태원" userId="b83db6e7-9ffa-471f-b7f6-89d85b45c552" providerId="ADAL" clId="{38201627-EE16-414B-BDA1-02AAD2AC4121}" dt="2024-10-16T07:17:08.090" v="587" actId="207"/>
          <ac:spMkLst>
            <pc:docMk/>
            <pc:sldMk cId="837038074" sldId="404"/>
            <ac:spMk id="10" creationId="{8DE9DFF7-8B24-4994-AC25-30ECEB869C7C}"/>
          </ac:spMkLst>
        </pc:spChg>
        <pc:spChg chg="mod">
          <ac:chgData name="정태원" userId="b83db6e7-9ffa-471f-b7f6-89d85b45c552" providerId="ADAL" clId="{38201627-EE16-414B-BDA1-02AAD2AC4121}" dt="2024-10-16T07:17:22.028" v="588" actId="207"/>
          <ac:spMkLst>
            <pc:docMk/>
            <pc:sldMk cId="837038074" sldId="404"/>
            <ac:spMk id="12" creationId="{B05455AD-335C-4823-BA71-DAF119645AD7}"/>
          </ac:spMkLst>
        </pc:spChg>
      </pc:sldChg>
      <pc:sldChg chg="modSp mod">
        <pc:chgData name="정태원" userId="b83db6e7-9ffa-471f-b7f6-89d85b45c552" providerId="ADAL" clId="{38201627-EE16-414B-BDA1-02AAD2AC4121}" dt="2024-10-16T07:18:17.454" v="589" actId="207"/>
        <pc:sldMkLst>
          <pc:docMk/>
          <pc:sldMk cId="4087372520" sldId="410"/>
        </pc:sldMkLst>
        <pc:spChg chg="mod">
          <ac:chgData name="정태원" userId="b83db6e7-9ffa-471f-b7f6-89d85b45c552" providerId="ADAL" clId="{38201627-EE16-414B-BDA1-02AAD2AC4121}" dt="2024-10-16T07:18:17.454" v="589" actId="207"/>
          <ac:spMkLst>
            <pc:docMk/>
            <pc:sldMk cId="4087372520" sldId="410"/>
            <ac:spMk id="10" creationId="{385917BD-6285-4BD3-8B88-33F0DC104F36}"/>
          </ac:spMkLst>
        </pc:spChg>
        <pc:spChg chg="mod">
          <ac:chgData name="정태원" userId="b83db6e7-9ffa-471f-b7f6-89d85b45c552" providerId="ADAL" clId="{38201627-EE16-414B-BDA1-02AAD2AC4121}" dt="2024-10-16T07:18:17.454" v="589" actId="207"/>
          <ac:spMkLst>
            <pc:docMk/>
            <pc:sldMk cId="4087372520" sldId="410"/>
            <ac:spMk id="11" creationId="{FECD8687-A95C-48C3-8479-EC68B1B020FF}"/>
          </ac:spMkLst>
        </pc:spChg>
      </pc:sldChg>
      <pc:sldChg chg="delSp modSp mod">
        <pc:chgData name="정태원" userId="b83db6e7-9ffa-471f-b7f6-89d85b45c552" providerId="ADAL" clId="{38201627-EE16-414B-BDA1-02AAD2AC4121}" dt="2024-10-16T07:20:42.854" v="604" actId="2711"/>
        <pc:sldMkLst>
          <pc:docMk/>
          <pc:sldMk cId="3965876256" sldId="412"/>
        </pc:sldMkLst>
        <pc:spChg chg="mod">
          <ac:chgData name="정태원" userId="b83db6e7-9ffa-471f-b7f6-89d85b45c552" providerId="ADAL" clId="{38201627-EE16-414B-BDA1-02AAD2AC4121}" dt="2024-10-16T07:19:41.503" v="590" actId="207"/>
          <ac:spMkLst>
            <pc:docMk/>
            <pc:sldMk cId="3965876256" sldId="412"/>
            <ac:spMk id="10" creationId="{8137FEFE-F4DF-487B-ACBC-F9B3C57E1A6B}"/>
          </ac:spMkLst>
        </pc:spChg>
        <pc:spChg chg="mod">
          <ac:chgData name="정태원" userId="b83db6e7-9ffa-471f-b7f6-89d85b45c552" providerId="ADAL" clId="{38201627-EE16-414B-BDA1-02AAD2AC4121}" dt="2024-10-16T07:19:44.342" v="591" actId="207"/>
          <ac:spMkLst>
            <pc:docMk/>
            <pc:sldMk cId="3965876256" sldId="412"/>
            <ac:spMk id="13" creationId="{3F90F478-E290-4705-BB69-EC49BB4B48FF}"/>
          </ac:spMkLst>
        </pc:spChg>
        <pc:spChg chg="mod">
          <ac:chgData name="정태원" userId="b83db6e7-9ffa-471f-b7f6-89d85b45c552" providerId="ADAL" clId="{38201627-EE16-414B-BDA1-02AAD2AC4121}" dt="2024-10-16T07:20:09.403" v="593" actId="207"/>
          <ac:spMkLst>
            <pc:docMk/>
            <pc:sldMk cId="3965876256" sldId="412"/>
            <ac:spMk id="16" creationId="{CA8FED3E-6B28-40FF-8167-4E7B322FF3CE}"/>
          </ac:spMkLst>
        </pc:spChg>
        <pc:spChg chg="mod">
          <ac:chgData name="정태원" userId="b83db6e7-9ffa-471f-b7f6-89d85b45c552" providerId="ADAL" clId="{38201627-EE16-414B-BDA1-02AAD2AC4121}" dt="2024-10-16T07:20:13.602" v="594" actId="207"/>
          <ac:spMkLst>
            <pc:docMk/>
            <pc:sldMk cId="3965876256" sldId="412"/>
            <ac:spMk id="19" creationId="{38622C69-05A3-4848-9338-47D98ACEC23B}"/>
          </ac:spMkLst>
        </pc:spChg>
        <pc:spChg chg="mod topLvl">
          <ac:chgData name="정태원" userId="b83db6e7-9ffa-471f-b7f6-89d85b45c552" providerId="ADAL" clId="{38201627-EE16-414B-BDA1-02AAD2AC4121}" dt="2024-10-16T07:20:18.333" v="598" actId="165"/>
          <ac:spMkLst>
            <pc:docMk/>
            <pc:sldMk cId="3965876256" sldId="412"/>
            <ac:spMk id="43" creationId="{1BE6122B-2BCF-4C76-8AD1-CF8481E53BAC}"/>
          </ac:spMkLst>
        </pc:spChg>
        <pc:spChg chg="mod topLvl">
          <ac:chgData name="정태원" userId="b83db6e7-9ffa-471f-b7f6-89d85b45c552" providerId="ADAL" clId="{38201627-EE16-414B-BDA1-02AAD2AC4121}" dt="2024-10-16T07:20:18.333" v="598" actId="165"/>
          <ac:spMkLst>
            <pc:docMk/>
            <pc:sldMk cId="3965876256" sldId="412"/>
            <ac:spMk id="44" creationId="{1BADEB56-1866-4D22-B21A-8BE3A14D7981}"/>
          </ac:spMkLst>
        </pc:spChg>
        <pc:spChg chg="mod topLvl">
          <ac:chgData name="정태원" userId="b83db6e7-9ffa-471f-b7f6-89d85b45c552" providerId="ADAL" clId="{38201627-EE16-414B-BDA1-02AAD2AC4121}" dt="2024-10-16T07:20:16.773" v="596" actId="165"/>
          <ac:spMkLst>
            <pc:docMk/>
            <pc:sldMk cId="3965876256" sldId="412"/>
            <ac:spMk id="61" creationId="{7B99A11F-D05E-4C24-8ED4-538D74EA0F35}"/>
          </ac:spMkLst>
        </pc:spChg>
        <pc:spChg chg="mod topLvl">
          <ac:chgData name="정태원" userId="b83db6e7-9ffa-471f-b7f6-89d85b45c552" providerId="ADAL" clId="{38201627-EE16-414B-BDA1-02AAD2AC4121}" dt="2024-10-16T07:20:16.773" v="596" actId="165"/>
          <ac:spMkLst>
            <pc:docMk/>
            <pc:sldMk cId="3965876256" sldId="412"/>
            <ac:spMk id="62" creationId="{8A717A3E-C3EB-4F2E-BDEA-B8C594AB1BCF}"/>
          </ac:spMkLst>
        </pc:spChg>
        <pc:spChg chg="mod topLvl">
          <ac:chgData name="정태원" userId="b83db6e7-9ffa-471f-b7f6-89d85b45c552" providerId="ADAL" clId="{38201627-EE16-414B-BDA1-02AAD2AC4121}" dt="2024-10-16T07:20:17.677" v="597" actId="165"/>
          <ac:spMkLst>
            <pc:docMk/>
            <pc:sldMk cId="3965876256" sldId="412"/>
            <ac:spMk id="64" creationId="{B7AC73CA-7204-4963-B61C-697851156FBF}"/>
          </ac:spMkLst>
        </pc:spChg>
        <pc:spChg chg="mod topLvl">
          <ac:chgData name="정태원" userId="b83db6e7-9ffa-471f-b7f6-89d85b45c552" providerId="ADAL" clId="{38201627-EE16-414B-BDA1-02AAD2AC4121}" dt="2024-10-16T07:20:17.677" v="597" actId="165"/>
          <ac:spMkLst>
            <pc:docMk/>
            <pc:sldMk cId="3965876256" sldId="412"/>
            <ac:spMk id="65" creationId="{6AB9A7BB-B8E2-43CA-90D2-AEC700B06BD9}"/>
          </ac:spMkLst>
        </pc:spChg>
        <pc:spChg chg="mod topLvl">
          <ac:chgData name="정태원" userId="b83db6e7-9ffa-471f-b7f6-89d85b45c552" providerId="ADAL" clId="{38201627-EE16-414B-BDA1-02AAD2AC4121}" dt="2024-10-16T07:20:42.854" v="604" actId="2711"/>
          <ac:spMkLst>
            <pc:docMk/>
            <pc:sldMk cId="3965876256" sldId="412"/>
            <ac:spMk id="67" creationId="{1BA732CA-B194-4E26-A95B-5D8571381E22}"/>
          </ac:spMkLst>
        </pc:spChg>
        <pc:spChg chg="mod topLvl">
          <ac:chgData name="정태원" userId="b83db6e7-9ffa-471f-b7f6-89d85b45c552" providerId="ADAL" clId="{38201627-EE16-414B-BDA1-02AAD2AC4121}" dt="2024-10-16T07:20:15.743" v="595" actId="165"/>
          <ac:spMkLst>
            <pc:docMk/>
            <pc:sldMk cId="3965876256" sldId="412"/>
            <ac:spMk id="68" creationId="{9D6A02B6-9178-4191-9F9D-6139CFBF4A54}"/>
          </ac:spMkLst>
        </pc:spChg>
        <pc:grpChg chg="del">
          <ac:chgData name="정태원" userId="b83db6e7-9ffa-471f-b7f6-89d85b45c552" providerId="ADAL" clId="{38201627-EE16-414B-BDA1-02AAD2AC4121}" dt="2024-10-16T07:20:18.333" v="598" actId="165"/>
          <ac:grpSpMkLst>
            <pc:docMk/>
            <pc:sldMk cId="3965876256" sldId="412"/>
            <ac:grpSpMk id="6" creationId="{6EF0ACE5-D572-484B-967D-6D013CB3A7C0}"/>
          </ac:grpSpMkLst>
        </pc:grpChg>
        <pc:grpChg chg="del">
          <ac:chgData name="정태원" userId="b83db6e7-9ffa-471f-b7f6-89d85b45c552" providerId="ADAL" clId="{38201627-EE16-414B-BDA1-02AAD2AC4121}" dt="2024-10-16T07:20:16.773" v="596" actId="165"/>
          <ac:grpSpMkLst>
            <pc:docMk/>
            <pc:sldMk cId="3965876256" sldId="412"/>
            <ac:grpSpMk id="60" creationId="{12C27882-A246-4F58-922C-511B70D93837}"/>
          </ac:grpSpMkLst>
        </pc:grpChg>
        <pc:grpChg chg="del">
          <ac:chgData name="정태원" userId="b83db6e7-9ffa-471f-b7f6-89d85b45c552" providerId="ADAL" clId="{38201627-EE16-414B-BDA1-02AAD2AC4121}" dt="2024-10-16T07:20:17.677" v="597" actId="165"/>
          <ac:grpSpMkLst>
            <pc:docMk/>
            <pc:sldMk cId="3965876256" sldId="412"/>
            <ac:grpSpMk id="63" creationId="{C36D5219-9ECE-486E-B3A3-1AD7472627BB}"/>
          </ac:grpSpMkLst>
        </pc:grpChg>
        <pc:grpChg chg="del">
          <ac:chgData name="정태원" userId="b83db6e7-9ffa-471f-b7f6-89d85b45c552" providerId="ADAL" clId="{38201627-EE16-414B-BDA1-02AAD2AC4121}" dt="2024-10-16T07:20:15.743" v="595" actId="165"/>
          <ac:grpSpMkLst>
            <pc:docMk/>
            <pc:sldMk cId="3965876256" sldId="412"/>
            <ac:grpSpMk id="66" creationId="{A7C40FD0-0284-4EB6-878F-912A334653D4}"/>
          </ac:grpSpMkLst>
        </pc:grpChg>
      </pc:sldChg>
      <pc:sldChg chg="modSp mod">
        <pc:chgData name="정태원" userId="b83db6e7-9ffa-471f-b7f6-89d85b45c552" providerId="ADAL" clId="{38201627-EE16-414B-BDA1-02AAD2AC4121}" dt="2024-10-16T07:21:27.118" v="610" actId="207"/>
        <pc:sldMkLst>
          <pc:docMk/>
          <pc:sldMk cId="4213062777" sldId="414"/>
        </pc:sldMkLst>
        <pc:spChg chg="mod">
          <ac:chgData name="정태원" userId="b83db6e7-9ffa-471f-b7f6-89d85b45c552" providerId="ADAL" clId="{38201627-EE16-414B-BDA1-02AAD2AC4121}" dt="2024-10-16T07:21:24.214" v="609" actId="207"/>
          <ac:spMkLst>
            <pc:docMk/>
            <pc:sldMk cId="4213062777" sldId="414"/>
            <ac:spMk id="11" creationId="{12A3A3C1-4092-4651-8664-D2B0DA829BA6}"/>
          </ac:spMkLst>
        </pc:spChg>
        <pc:spChg chg="mod">
          <ac:chgData name="정태원" userId="b83db6e7-9ffa-471f-b7f6-89d85b45c552" providerId="ADAL" clId="{38201627-EE16-414B-BDA1-02AAD2AC4121}" dt="2024-10-16T07:21:19.213" v="607" actId="207"/>
          <ac:spMkLst>
            <pc:docMk/>
            <pc:sldMk cId="4213062777" sldId="414"/>
            <ac:spMk id="12" creationId="{C37636D2-217B-46ED-9787-F1BF7A649DB7}"/>
          </ac:spMkLst>
        </pc:spChg>
        <pc:spChg chg="mod">
          <ac:chgData name="정태원" userId="b83db6e7-9ffa-471f-b7f6-89d85b45c552" providerId="ADAL" clId="{38201627-EE16-414B-BDA1-02AAD2AC4121}" dt="2024-10-16T07:21:15.957" v="606" actId="207"/>
          <ac:spMkLst>
            <pc:docMk/>
            <pc:sldMk cId="4213062777" sldId="414"/>
            <ac:spMk id="13" creationId="{D928E435-6E20-4D7B-98EE-FD1E19778ED2}"/>
          </ac:spMkLst>
        </pc:spChg>
        <pc:spChg chg="mod">
          <ac:chgData name="정태원" userId="b83db6e7-9ffa-471f-b7f6-89d85b45c552" providerId="ADAL" clId="{38201627-EE16-414B-BDA1-02AAD2AC4121}" dt="2024-10-16T07:21:12.306" v="605" actId="207"/>
          <ac:spMkLst>
            <pc:docMk/>
            <pc:sldMk cId="4213062777" sldId="414"/>
            <ac:spMk id="14" creationId="{F875C1E3-8D06-40B7-9F19-C50D91A5139D}"/>
          </ac:spMkLst>
        </pc:spChg>
        <pc:spChg chg="mod">
          <ac:chgData name="정태원" userId="b83db6e7-9ffa-471f-b7f6-89d85b45c552" providerId="ADAL" clId="{38201627-EE16-414B-BDA1-02AAD2AC4121}" dt="2024-10-16T07:21:27.118" v="610" actId="207"/>
          <ac:spMkLst>
            <pc:docMk/>
            <pc:sldMk cId="4213062777" sldId="414"/>
            <ac:spMk id="15" creationId="{232A7899-875A-46B0-987D-EE27E7218978}"/>
          </ac:spMkLst>
        </pc:spChg>
      </pc:sldChg>
      <pc:sldChg chg="modSp mod">
        <pc:chgData name="정태원" userId="b83db6e7-9ffa-471f-b7f6-89d85b45c552" providerId="ADAL" clId="{38201627-EE16-414B-BDA1-02AAD2AC4121}" dt="2024-10-15T07:33:57.945" v="11" actId="14100"/>
        <pc:sldMkLst>
          <pc:docMk/>
          <pc:sldMk cId="3653750183" sldId="428"/>
        </pc:sldMkLst>
        <pc:cxnChg chg="mod">
          <ac:chgData name="정태원" userId="b83db6e7-9ffa-471f-b7f6-89d85b45c552" providerId="ADAL" clId="{38201627-EE16-414B-BDA1-02AAD2AC4121}" dt="2024-10-15T07:33:57.945" v="11" actId="14100"/>
          <ac:cxnSpMkLst>
            <pc:docMk/>
            <pc:sldMk cId="3653750183" sldId="428"/>
            <ac:cxnSpMk id="25" creationId="{39550925-718A-4327-846E-09A5C23A2B52}"/>
          </ac:cxnSpMkLst>
        </pc:cxnChg>
      </pc:sldChg>
      <pc:sldChg chg="modSp mod">
        <pc:chgData name="정태원" userId="b83db6e7-9ffa-471f-b7f6-89d85b45c552" providerId="ADAL" clId="{38201627-EE16-414B-BDA1-02AAD2AC4121}" dt="2024-10-16T07:09:30.194" v="535" actId="207"/>
        <pc:sldMkLst>
          <pc:docMk/>
          <pc:sldMk cId="2658986924" sldId="435"/>
        </pc:sldMkLst>
        <pc:graphicFrameChg chg="modGraphic">
          <ac:chgData name="정태원" userId="b83db6e7-9ffa-471f-b7f6-89d85b45c552" providerId="ADAL" clId="{38201627-EE16-414B-BDA1-02AAD2AC4121}" dt="2024-10-16T07:09:30.194" v="535" actId="207"/>
          <ac:graphicFrameMkLst>
            <pc:docMk/>
            <pc:sldMk cId="2658986924" sldId="435"/>
            <ac:graphicFrameMk id="9" creationId="{DB4860D2-B6B2-4C1D-83A5-20C7E9475FE2}"/>
          </ac:graphicFrameMkLst>
        </pc:graphicFrameChg>
      </pc:sldChg>
      <pc:sldChg chg="modSp mod">
        <pc:chgData name="정태원" userId="b83db6e7-9ffa-471f-b7f6-89d85b45c552" providerId="ADAL" clId="{38201627-EE16-414B-BDA1-02AAD2AC4121}" dt="2024-10-15T07:35:52.878" v="23" actId="732"/>
        <pc:sldMkLst>
          <pc:docMk/>
          <pc:sldMk cId="3196758603" sldId="439"/>
        </pc:sldMkLst>
        <pc:picChg chg="mod modCrop">
          <ac:chgData name="정태원" userId="b83db6e7-9ffa-471f-b7f6-89d85b45c552" providerId="ADAL" clId="{38201627-EE16-414B-BDA1-02AAD2AC4121}" dt="2024-10-15T07:35:52.878" v="23" actId="732"/>
          <ac:picMkLst>
            <pc:docMk/>
            <pc:sldMk cId="3196758603" sldId="439"/>
            <ac:picMk id="80" creationId="{5419AC5E-AB81-4301-A201-9B45114C0B0A}"/>
          </ac:picMkLst>
        </pc:picChg>
      </pc:sldChg>
      <pc:sldChg chg="addSp delSp modSp mod">
        <pc:chgData name="정태원" userId="b83db6e7-9ffa-471f-b7f6-89d85b45c552" providerId="ADAL" clId="{38201627-EE16-414B-BDA1-02AAD2AC4121}" dt="2024-10-15T07:36:19.873" v="28"/>
        <pc:sldMkLst>
          <pc:docMk/>
          <pc:sldMk cId="3344724619" sldId="440"/>
        </pc:sldMkLst>
        <pc:spChg chg="del mod">
          <ac:chgData name="정태원" userId="b83db6e7-9ffa-471f-b7f6-89d85b45c552" providerId="ADAL" clId="{38201627-EE16-414B-BDA1-02AAD2AC4121}" dt="2024-10-15T07:36:19.873" v="28"/>
          <ac:spMkLst>
            <pc:docMk/>
            <pc:sldMk cId="3344724619" sldId="440"/>
            <ac:spMk id="3" creationId="{69444EC3-C392-449B-924C-CD375FE448F5}"/>
          </ac:spMkLst>
        </pc:spChg>
        <pc:spChg chg="add del mod">
          <ac:chgData name="정태원" userId="b83db6e7-9ffa-471f-b7f6-89d85b45c552" providerId="ADAL" clId="{38201627-EE16-414B-BDA1-02AAD2AC4121}" dt="2024-10-15T07:36:19.873" v="28"/>
          <ac:spMkLst>
            <pc:docMk/>
            <pc:sldMk cId="3344724619" sldId="440"/>
            <ac:spMk id="5" creationId="{D877BE95-FE7F-A7E7-5F16-8EF55D91756F}"/>
          </ac:spMkLst>
        </pc:spChg>
        <pc:spChg chg="mod">
          <ac:chgData name="정태원" userId="b83db6e7-9ffa-471f-b7f6-89d85b45c552" providerId="ADAL" clId="{38201627-EE16-414B-BDA1-02AAD2AC4121}" dt="2024-10-15T07:36:19.873" v="28"/>
          <ac:spMkLst>
            <pc:docMk/>
            <pc:sldMk cId="3344724619" sldId="440"/>
            <ac:spMk id="6" creationId="{6A5DE473-1D0E-7EEB-6E12-D8FE09800A6F}"/>
          </ac:spMkLst>
        </pc:spChg>
      </pc:sldChg>
      <pc:sldChg chg="modSp mod">
        <pc:chgData name="정태원" userId="b83db6e7-9ffa-471f-b7f6-89d85b45c552" providerId="ADAL" clId="{38201627-EE16-414B-BDA1-02AAD2AC4121}" dt="2024-10-15T07:37:10.175" v="34" actId="1037"/>
        <pc:sldMkLst>
          <pc:docMk/>
          <pc:sldMk cId="512404263" sldId="461"/>
        </pc:sldMkLst>
        <pc:spChg chg="mod">
          <ac:chgData name="정태원" userId="b83db6e7-9ffa-471f-b7f6-89d85b45c552" providerId="ADAL" clId="{38201627-EE16-414B-BDA1-02AAD2AC4121}" dt="2024-10-15T07:37:10.175" v="34" actId="1037"/>
          <ac:spMkLst>
            <pc:docMk/>
            <pc:sldMk cId="512404263" sldId="461"/>
            <ac:spMk id="59" creationId="{8D0997C5-D2ED-8966-3F1C-2C229510C725}"/>
          </ac:spMkLst>
        </pc:spChg>
        <pc:spChg chg="mod">
          <ac:chgData name="정태원" userId="b83db6e7-9ffa-471f-b7f6-89d85b45c552" providerId="ADAL" clId="{38201627-EE16-414B-BDA1-02AAD2AC4121}" dt="2024-10-15T07:37:07.348" v="33" actId="553"/>
          <ac:spMkLst>
            <pc:docMk/>
            <pc:sldMk cId="512404263" sldId="461"/>
            <ac:spMk id="68" creationId="{21BEB18F-6F35-0F2D-B0D2-FC90AA422BE4}"/>
          </ac:spMkLst>
        </pc:spChg>
      </pc:sldChg>
      <pc:sldChg chg="modSp mod">
        <pc:chgData name="정태원" userId="b83db6e7-9ffa-471f-b7f6-89d85b45c552" providerId="ADAL" clId="{38201627-EE16-414B-BDA1-02AAD2AC4121}" dt="2024-10-15T07:36:45.020" v="30" actId="1076"/>
        <pc:sldMkLst>
          <pc:docMk/>
          <pc:sldMk cId="1590662031" sldId="752"/>
        </pc:sldMkLst>
        <pc:spChg chg="mod">
          <ac:chgData name="정태원" userId="b83db6e7-9ffa-471f-b7f6-89d85b45c552" providerId="ADAL" clId="{38201627-EE16-414B-BDA1-02AAD2AC4121}" dt="2024-10-15T07:36:45.020" v="30" actId="1076"/>
          <ac:spMkLst>
            <pc:docMk/>
            <pc:sldMk cId="1590662031" sldId="752"/>
            <ac:spMk id="3" creationId="{54C71453-D090-4E10-41AE-AD6D0D1EC70A}"/>
          </ac:spMkLst>
        </pc:spChg>
      </pc:sldChg>
      <pc:sldChg chg="modSp mod">
        <pc:chgData name="정태원" userId="b83db6e7-9ffa-471f-b7f6-89d85b45c552" providerId="ADAL" clId="{38201627-EE16-414B-BDA1-02AAD2AC4121}" dt="2024-10-16T08:21:08.928" v="873" actId="12788"/>
        <pc:sldMkLst>
          <pc:docMk/>
          <pc:sldMk cId="1152672896" sldId="754"/>
        </pc:sldMkLst>
        <pc:spChg chg="mod">
          <ac:chgData name="정태원" userId="b83db6e7-9ffa-471f-b7f6-89d85b45c552" providerId="ADAL" clId="{38201627-EE16-414B-BDA1-02AAD2AC4121}" dt="2024-10-16T08:21:06.069" v="871" actId="207"/>
          <ac:spMkLst>
            <pc:docMk/>
            <pc:sldMk cId="1152672896" sldId="754"/>
            <ac:spMk id="99" creationId="{F7487918-2B09-A5A6-2C0F-7BF9EC58606F}"/>
          </ac:spMkLst>
        </pc:spChg>
        <pc:spChg chg="mod">
          <ac:chgData name="정태원" userId="b83db6e7-9ffa-471f-b7f6-89d85b45c552" providerId="ADAL" clId="{38201627-EE16-414B-BDA1-02AAD2AC4121}" dt="2024-10-16T08:21:06.069" v="871" actId="207"/>
          <ac:spMkLst>
            <pc:docMk/>
            <pc:sldMk cId="1152672896" sldId="754"/>
            <ac:spMk id="100" creationId="{991F4E26-082C-593A-4127-13132D06760C}"/>
          </ac:spMkLst>
        </pc:spChg>
        <pc:spChg chg="mod">
          <ac:chgData name="정태원" userId="b83db6e7-9ffa-471f-b7f6-89d85b45c552" providerId="ADAL" clId="{38201627-EE16-414B-BDA1-02AAD2AC4121}" dt="2024-10-16T08:21:06.069" v="871" actId="207"/>
          <ac:spMkLst>
            <pc:docMk/>
            <pc:sldMk cId="1152672896" sldId="754"/>
            <ac:spMk id="102" creationId="{11D35D63-2578-4FB4-15E8-9037035C46DB}"/>
          </ac:spMkLst>
        </pc:spChg>
        <pc:spChg chg="mod">
          <ac:chgData name="정태원" userId="b83db6e7-9ffa-471f-b7f6-89d85b45c552" providerId="ADAL" clId="{38201627-EE16-414B-BDA1-02AAD2AC4121}" dt="2024-10-16T08:21:06.069" v="871" actId="207"/>
          <ac:spMkLst>
            <pc:docMk/>
            <pc:sldMk cId="1152672896" sldId="754"/>
            <ac:spMk id="103" creationId="{FDC75DC8-DA44-B037-EB75-DC6333C55869}"/>
          </ac:spMkLst>
        </pc:spChg>
        <pc:spChg chg="mod">
          <ac:chgData name="정태원" userId="b83db6e7-9ffa-471f-b7f6-89d85b45c552" providerId="ADAL" clId="{38201627-EE16-414B-BDA1-02AAD2AC4121}" dt="2024-10-16T08:21:06.069" v="871" actId="207"/>
          <ac:spMkLst>
            <pc:docMk/>
            <pc:sldMk cId="1152672896" sldId="754"/>
            <ac:spMk id="105" creationId="{0921451A-4AE9-8D70-8957-08C145D7659E}"/>
          </ac:spMkLst>
        </pc:spChg>
        <pc:spChg chg="mod">
          <ac:chgData name="정태원" userId="b83db6e7-9ffa-471f-b7f6-89d85b45c552" providerId="ADAL" clId="{38201627-EE16-414B-BDA1-02AAD2AC4121}" dt="2024-10-16T08:21:08.928" v="873" actId="12788"/>
          <ac:spMkLst>
            <pc:docMk/>
            <pc:sldMk cId="1152672896" sldId="754"/>
            <ac:spMk id="106" creationId="{66279CC8-B913-8363-8DE9-1F9D0C07CC12}"/>
          </ac:spMkLst>
        </pc:spChg>
      </pc:sldChg>
      <pc:sldChg chg="modSp mod">
        <pc:chgData name="정태원" userId="b83db6e7-9ffa-471f-b7f6-89d85b45c552" providerId="ADAL" clId="{38201627-EE16-414B-BDA1-02AAD2AC4121}" dt="2024-10-15T07:37:45.725" v="82"/>
        <pc:sldMkLst>
          <pc:docMk/>
          <pc:sldMk cId="3326863727" sldId="757"/>
        </pc:sldMkLst>
        <pc:spChg chg="mod">
          <ac:chgData name="정태원" userId="b83db6e7-9ffa-471f-b7f6-89d85b45c552" providerId="ADAL" clId="{38201627-EE16-414B-BDA1-02AAD2AC4121}" dt="2024-10-15T07:37:41.190" v="79" actId="6549"/>
          <ac:spMkLst>
            <pc:docMk/>
            <pc:sldMk cId="3326863727" sldId="757"/>
            <ac:spMk id="6" creationId="{945532F7-621A-29EA-BE04-0972F45EFCF9}"/>
          </ac:spMkLst>
        </pc:spChg>
        <pc:spChg chg="mod">
          <ac:chgData name="정태원" userId="b83db6e7-9ffa-471f-b7f6-89d85b45c552" providerId="ADAL" clId="{38201627-EE16-414B-BDA1-02AAD2AC4121}" dt="2024-10-15T07:37:43.134" v="80"/>
          <ac:spMkLst>
            <pc:docMk/>
            <pc:sldMk cId="3326863727" sldId="757"/>
            <ac:spMk id="47" creationId="{39C05AE5-4E2A-3963-8310-36A8643E3033}"/>
          </ac:spMkLst>
        </pc:spChg>
        <pc:spChg chg="mod">
          <ac:chgData name="정태원" userId="b83db6e7-9ffa-471f-b7f6-89d85b45c552" providerId="ADAL" clId="{38201627-EE16-414B-BDA1-02AAD2AC4121}" dt="2024-10-15T07:37:44.254" v="81"/>
          <ac:spMkLst>
            <pc:docMk/>
            <pc:sldMk cId="3326863727" sldId="757"/>
            <ac:spMk id="52" creationId="{C934EBB4-4A54-6394-780A-66D1FA990B17}"/>
          </ac:spMkLst>
        </pc:spChg>
        <pc:spChg chg="mod">
          <ac:chgData name="정태원" userId="b83db6e7-9ffa-471f-b7f6-89d85b45c552" providerId="ADAL" clId="{38201627-EE16-414B-BDA1-02AAD2AC4121}" dt="2024-10-15T07:37:45.725" v="82"/>
          <ac:spMkLst>
            <pc:docMk/>
            <pc:sldMk cId="3326863727" sldId="757"/>
            <ac:spMk id="57" creationId="{3903BC08-82B5-B903-95BE-C23882805DCE}"/>
          </ac:spMkLst>
        </pc:spChg>
      </pc:sldChg>
      <pc:sldChg chg="addSp delSp modSp mod">
        <pc:chgData name="정태원" userId="b83db6e7-9ffa-471f-b7f6-89d85b45c552" providerId="ADAL" clId="{38201627-EE16-414B-BDA1-02AAD2AC4121}" dt="2024-10-15T07:38:02.920" v="88" actId="165"/>
        <pc:sldMkLst>
          <pc:docMk/>
          <pc:sldMk cId="530552809" sldId="759"/>
        </pc:sldMkLst>
        <pc:spChg chg="mod">
          <ac:chgData name="정태원" userId="b83db6e7-9ffa-471f-b7f6-89d85b45c552" providerId="ADAL" clId="{38201627-EE16-414B-BDA1-02AAD2AC4121}" dt="2024-10-15T07:37:58.270" v="84" actId="12788"/>
          <ac:spMkLst>
            <pc:docMk/>
            <pc:sldMk cId="530552809" sldId="759"/>
            <ac:spMk id="11" creationId="{C35D171B-0661-E47C-1A20-D10B81010A22}"/>
          </ac:spMkLst>
        </pc:spChg>
        <pc:spChg chg="mod topLvl">
          <ac:chgData name="정태원" userId="b83db6e7-9ffa-471f-b7f6-89d85b45c552" providerId="ADAL" clId="{38201627-EE16-414B-BDA1-02AAD2AC4121}" dt="2024-10-15T07:37:59.073" v="85" actId="165"/>
          <ac:spMkLst>
            <pc:docMk/>
            <pc:sldMk cId="530552809" sldId="759"/>
            <ac:spMk id="12" creationId="{35D79102-7852-4AC6-F296-8CE60CB2D643}"/>
          </ac:spMkLst>
        </pc:spChg>
        <pc:spChg chg="mod topLvl">
          <ac:chgData name="정태원" userId="b83db6e7-9ffa-471f-b7f6-89d85b45c552" providerId="ADAL" clId="{38201627-EE16-414B-BDA1-02AAD2AC4121}" dt="2024-10-15T07:37:59.073" v="85" actId="165"/>
          <ac:spMkLst>
            <pc:docMk/>
            <pc:sldMk cId="530552809" sldId="759"/>
            <ac:spMk id="13" creationId="{05F44264-7692-7042-C6FE-95A2421208F0}"/>
          </ac:spMkLst>
        </pc:spChg>
        <pc:spChg chg="mod">
          <ac:chgData name="정태원" userId="b83db6e7-9ffa-471f-b7f6-89d85b45c552" providerId="ADAL" clId="{38201627-EE16-414B-BDA1-02AAD2AC4121}" dt="2024-10-15T07:38:02.387" v="87" actId="12788"/>
          <ac:spMkLst>
            <pc:docMk/>
            <pc:sldMk cId="530552809" sldId="759"/>
            <ac:spMk id="22" creationId="{03801304-6301-3892-E243-78181B007611}"/>
          </ac:spMkLst>
        </pc:spChg>
        <pc:spChg chg="mod topLvl">
          <ac:chgData name="정태원" userId="b83db6e7-9ffa-471f-b7f6-89d85b45c552" providerId="ADAL" clId="{38201627-EE16-414B-BDA1-02AAD2AC4121}" dt="2024-10-15T07:38:02.920" v="88" actId="165"/>
          <ac:spMkLst>
            <pc:docMk/>
            <pc:sldMk cId="530552809" sldId="759"/>
            <ac:spMk id="23" creationId="{DBF0DF36-758B-9E6E-5233-14EC61531817}"/>
          </ac:spMkLst>
        </pc:spChg>
        <pc:spChg chg="mod topLvl">
          <ac:chgData name="정태원" userId="b83db6e7-9ffa-471f-b7f6-89d85b45c552" providerId="ADAL" clId="{38201627-EE16-414B-BDA1-02AAD2AC4121}" dt="2024-10-15T07:38:02.920" v="88" actId="165"/>
          <ac:spMkLst>
            <pc:docMk/>
            <pc:sldMk cId="530552809" sldId="759"/>
            <ac:spMk id="24" creationId="{8316DADF-A0F3-DBE7-AD7F-0C4F5EC12BF2}"/>
          </ac:spMkLst>
        </pc:spChg>
        <pc:grpChg chg="add del mod">
          <ac:chgData name="정태원" userId="b83db6e7-9ffa-471f-b7f6-89d85b45c552" providerId="ADAL" clId="{38201627-EE16-414B-BDA1-02AAD2AC4121}" dt="2024-10-15T07:37:59.073" v="85" actId="165"/>
          <ac:grpSpMkLst>
            <pc:docMk/>
            <pc:sldMk cId="530552809" sldId="759"/>
            <ac:grpSpMk id="5" creationId="{2A2A9E58-9192-9AB4-0B39-D7EFB7E97DB2}"/>
          </ac:grpSpMkLst>
        </pc:grpChg>
        <pc:grpChg chg="add del mod">
          <ac:chgData name="정태원" userId="b83db6e7-9ffa-471f-b7f6-89d85b45c552" providerId="ADAL" clId="{38201627-EE16-414B-BDA1-02AAD2AC4121}" dt="2024-10-15T07:38:02.920" v="88" actId="165"/>
          <ac:grpSpMkLst>
            <pc:docMk/>
            <pc:sldMk cId="530552809" sldId="759"/>
            <ac:grpSpMk id="6" creationId="{BE93DD56-D683-146C-ADA1-FA30E6279982}"/>
          </ac:grpSpMkLst>
        </pc:grpChg>
      </pc:sldChg>
      <pc:sldChg chg="modSp mod">
        <pc:chgData name="정태원" userId="b83db6e7-9ffa-471f-b7f6-89d85b45c552" providerId="ADAL" clId="{38201627-EE16-414B-BDA1-02AAD2AC4121}" dt="2024-10-15T07:39:02.507" v="151"/>
        <pc:sldMkLst>
          <pc:docMk/>
          <pc:sldMk cId="164315586" sldId="760"/>
        </pc:sldMkLst>
        <pc:spChg chg="mod">
          <ac:chgData name="정태원" userId="b83db6e7-9ffa-471f-b7f6-89d85b45c552" providerId="ADAL" clId="{38201627-EE16-414B-BDA1-02AAD2AC4121}" dt="2024-10-15T07:38:46.590" v="142" actId="20577"/>
          <ac:spMkLst>
            <pc:docMk/>
            <pc:sldMk cId="164315586" sldId="760"/>
            <ac:spMk id="9" creationId="{B37B00E3-6F74-1A51-D8B6-2DE72A0B4744}"/>
          </ac:spMkLst>
        </pc:spChg>
        <pc:spChg chg="mod">
          <ac:chgData name="정태원" userId="b83db6e7-9ffa-471f-b7f6-89d85b45c552" providerId="ADAL" clId="{38201627-EE16-414B-BDA1-02AAD2AC4121}" dt="2024-10-15T07:38:48.705" v="143"/>
          <ac:spMkLst>
            <pc:docMk/>
            <pc:sldMk cId="164315586" sldId="760"/>
            <ac:spMk id="20" creationId="{6B3C8CD8-022B-33F1-70A2-753E888499A7}"/>
          </ac:spMkLst>
        </pc:spChg>
        <pc:spChg chg="mod">
          <ac:chgData name="정태원" userId="b83db6e7-9ffa-471f-b7f6-89d85b45c552" providerId="ADAL" clId="{38201627-EE16-414B-BDA1-02AAD2AC4121}" dt="2024-10-15T07:38:50.742" v="144"/>
          <ac:spMkLst>
            <pc:docMk/>
            <pc:sldMk cId="164315586" sldId="760"/>
            <ac:spMk id="24" creationId="{6D4E91D8-46D3-546B-34C1-F8BF017DC0BC}"/>
          </ac:spMkLst>
        </pc:spChg>
        <pc:spChg chg="mod">
          <ac:chgData name="정태원" userId="b83db6e7-9ffa-471f-b7f6-89d85b45c552" providerId="ADAL" clId="{38201627-EE16-414B-BDA1-02AAD2AC4121}" dt="2024-10-15T07:38:51.912" v="145"/>
          <ac:spMkLst>
            <pc:docMk/>
            <pc:sldMk cId="164315586" sldId="760"/>
            <ac:spMk id="28" creationId="{737CF63A-7B5B-1040-71F8-74F29133594B}"/>
          </ac:spMkLst>
        </pc:spChg>
        <pc:spChg chg="mod">
          <ac:chgData name="정태원" userId="b83db6e7-9ffa-471f-b7f6-89d85b45c552" providerId="ADAL" clId="{38201627-EE16-414B-BDA1-02AAD2AC4121}" dt="2024-10-15T07:38:52.772" v="146"/>
          <ac:spMkLst>
            <pc:docMk/>
            <pc:sldMk cId="164315586" sldId="760"/>
            <ac:spMk id="36" creationId="{DD17AB0A-B0EC-6184-7946-229076B5197E}"/>
          </ac:spMkLst>
        </pc:spChg>
        <pc:spChg chg="mod">
          <ac:chgData name="정태원" userId="b83db6e7-9ffa-471f-b7f6-89d85b45c552" providerId="ADAL" clId="{38201627-EE16-414B-BDA1-02AAD2AC4121}" dt="2024-10-15T07:38:56.997" v="147"/>
          <ac:spMkLst>
            <pc:docMk/>
            <pc:sldMk cId="164315586" sldId="760"/>
            <ac:spMk id="43" creationId="{47891D03-7DEE-1217-5ECE-7B51EA2DA0EC}"/>
          </ac:spMkLst>
        </pc:spChg>
        <pc:spChg chg="mod">
          <ac:chgData name="정태원" userId="b83db6e7-9ffa-471f-b7f6-89d85b45c552" providerId="ADAL" clId="{38201627-EE16-414B-BDA1-02AAD2AC4121}" dt="2024-10-15T07:38:59.030" v="148"/>
          <ac:spMkLst>
            <pc:docMk/>
            <pc:sldMk cId="164315586" sldId="760"/>
            <ac:spMk id="47" creationId="{3C8BFFCA-E9A3-9C49-BC1C-7C5FA1BF373D}"/>
          </ac:spMkLst>
        </pc:spChg>
        <pc:spChg chg="mod">
          <ac:chgData name="정태원" userId="b83db6e7-9ffa-471f-b7f6-89d85b45c552" providerId="ADAL" clId="{38201627-EE16-414B-BDA1-02AAD2AC4121}" dt="2024-10-15T07:39:00.034" v="149"/>
          <ac:spMkLst>
            <pc:docMk/>
            <pc:sldMk cId="164315586" sldId="760"/>
            <ac:spMk id="51" creationId="{C7E63F7A-AF44-468A-5614-50CFF1D2C989}"/>
          </ac:spMkLst>
        </pc:spChg>
        <pc:spChg chg="mod">
          <ac:chgData name="정태원" userId="b83db6e7-9ffa-471f-b7f6-89d85b45c552" providerId="ADAL" clId="{38201627-EE16-414B-BDA1-02AAD2AC4121}" dt="2024-10-15T07:39:01.310" v="150"/>
          <ac:spMkLst>
            <pc:docMk/>
            <pc:sldMk cId="164315586" sldId="760"/>
            <ac:spMk id="55" creationId="{1482D94A-18D5-9ABD-392F-1DF4030D2080}"/>
          </ac:spMkLst>
        </pc:spChg>
        <pc:spChg chg="mod">
          <ac:chgData name="정태원" userId="b83db6e7-9ffa-471f-b7f6-89d85b45c552" providerId="ADAL" clId="{38201627-EE16-414B-BDA1-02AAD2AC4121}" dt="2024-10-15T07:39:02.507" v="151"/>
          <ac:spMkLst>
            <pc:docMk/>
            <pc:sldMk cId="164315586" sldId="760"/>
            <ac:spMk id="59" creationId="{F7752A93-D527-6CC0-89CC-8A657F9E5C64}"/>
          </ac:spMkLst>
        </pc:spChg>
      </pc:sldChg>
      <pc:sldChg chg="modSp mod">
        <pc:chgData name="정태원" userId="b83db6e7-9ffa-471f-b7f6-89d85b45c552" providerId="ADAL" clId="{38201627-EE16-414B-BDA1-02AAD2AC4121}" dt="2024-10-15T07:41:32.133" v="205" actId="1076"/>
        <pc:sldMkLst>
          <pc:docMk/>
          <pc:sldMk cId="2200630830" sldId="763"/>
        </pc:sldMkLst>
        <pc:spChg chg="mod">
          <ac:chgData name="정태원" userId="b83db6e7-9ffa-471f-b7f6-89d85b45c552" providerId="ADAL" clId="{38201627-EE16-414B-BDA1-02AAD2AC4121}" dt="2024-10-15T07:39:25.813" v="170" actId="20577"/>
          <ac:spMkLst>
            <pc:docMk/>
            <pc:sldMk cId="2200630830" sldId="763"/>
            <ac:spMk id="20" creationId="{F9233390-F951-05DE-D53A-C33AE0D99468}"/>
          </ac:spMkLst>
        </pc:spChg>
        <pc:spChg chg="mod">
          <ac:chgData name="정태원" userId="b83db6e7-9ffa-471f-b7f6-89d85b45c552" providerId="ADAL" clId="{38201627-EE16-414B-BDA1-02AAD2AC4121}" dt="2024-10-15T07:41:32.133" v="205" actId="1076"/>
          <ac:spMkLst>
            <pc:docMk/>
            <pc:sldMk cId="2200630830" sldId="763"/>
            <ac:spMk id="36" creationId="{30468B63-B9BC-61EA-4B99-5126659F0504}"/>
          </ac:spMkLst>
        </pc:spChg>
      </pc:sldChg>
      <pc:sldChg chg="modSp mod">
        <pc:chgData name="정태원" userId="b83db6e7-9ffa-471f-b7f6-89d85b45c552" providerId="ADAL" clId="{38201627-EE16-414B-BDA1-02AAD2AC4121}" dt="2024-10-15T07:39:41.712" v="173" actId="1076"/>
        <pc:sldMkLst>
          <pc:docMk/>
          <pc:sldMk cId="550278163" sldId="765"/>
        </pc:sldMkLst>
        <pc:spChg chg="mod">
          <ac:chgData name="정태원" userId="b83db6e7-9ffa-471f-b7f6-89d85b45c552" providerId="ADAL" clId="{38201627-EE16-414B-BDA1-02AAD2AC4121}" dt="2024-10-15T07:39:41.712" v="173" actId="1076"/>
          <ac:spMkLst>
            <pc:docMk/>
            <pc:sldMk cId="550278163" sldId="765"/>
            <ac:spMk id="67" creationId="{2ABC3443-1DB6-B198-1EA8-E4076CF0788F}"/>
          </ac:spMkLst>
        </pc:spChg>
      </pc:sldChg>
      <pc:sldChg chg="modSp mod">
        <pc:chgData name="정태원" userId="b83db6e7-9ffa-471f-b7f6-89d85b45c552" providerId="ADAL" clId="{38201627-EE16-414B-BDA1-02AAD2AC4121}" dt="2024-10-16T07:25:03.910" v="626" actId="207"/>
        <pc:sldMkLst>
          <pc:docMk/>
          <pc:sldMk cId="2641067532" sldId="768"/>
        </pc:sldMkLst>
        <pc:spChg chg="mod">
          <ac:chgData name="정태원" userId="b83db6e7-9ffa-471f-b7f6-89d85b45c552" providerId="ADAL" clId="{38201627-EE16-414B-BDA1-02AAD2AC4121}" dt="2024-10-16T07:23:06.345" v="622" actId="207"/>
          <ac:spMkLst>
            <pc:docMk/>
            <pc:sldMk cId="2641067532" sldId="768"/>
            <ac:spMk id="36" creationId="{7C906886-058A-1D57-3FF6-E73FC052260F}"/>
          </ac:spMkLst>
        </pc:spChg>
        <pc:spChg chg="mod">
          <ac:chgData name="정태원" userId="b83db6e7-9ffa-471f-b7f6-89d85b45c552" providerId="ADAL" clId="{38201627-EE16-414B-BDA1-02AAD2AC4121}" dt="2024-10-16T07:23:06.345" v="622" actId="207"/>
          <ac:spMkLst>
            <pc:docMk/>
            <pc:sldMk cId="2641067532" sldId="768"/>
            <ac:spMk id="50" creationId="{E9CEF644-1782-E097-4AF6-DEC617AFFF79}"/>
          </ac:spMkLst>
        </pc:spChg>
        <pc:spChg chg="mod">
          <ac:chgData name="정태원" userId="b83db6e7-9ffa-471f-b7f6-89d85b45c552" providerId="ADAL" clId="{38201627-EE16-414B-BDA1-02AAD2AC4121}" dt="2024-10-16T07:25:03.910" v="626" actId="207"/>
          <ac:spMkLst>
            <pc:docMk/>
            <pc:sldMk cId="2641067532" sldId="768"/>
            <ac:spMk id="124" creationId="{35CC83DC-109A-924E-1386-E2C2A5D2160C}"/>
          </ac:spMkLst>
        </pc:spChg>
        <pc:spChg chg="mod">
          <ac:chgData name="정태원" userId="b83db6e7-9ffa-471f-b7f6-89d85b45c552" providerId="ADAL" clId="{38201627-EE16-414B-BDA1-02AAD2AC4121}" dt="2024-10-16T07:25:03.910" v="626" actId="207"/>
          <ac:spMkLst>
            <pc:docMk/>
            <pc:sldMk cId="2641067532" sldId="768"/>
            <ac:spMk id="130" creationId="{BA71A2AA-61D3-A1C7-A520-9D138E49C7A3}"/>
          </ac:spMkLst>
        </pc:spChg>
        <pc:cxnChg chg="mod">
          <ac:chgData name="정태원" userId="b83db6e7-9ffa-471f-b7f6-89d85b45c552" providerId="ADAL" clId="{38201627-EE16-414B-BDA1-02AAD2AC4121}" dt="2024-10-16T07:23:14.965" v="623" actId="692"/>
          <ac:cxnSpMkLst>
            <pc:docMk/>
            <pc:sldMk cId="2641067532" sldId="768"/>
            <ac:cxnSpMk id="120" creationId="{57B3F4E0-A541-1244-C4E1-27A26D1D2870}"/>
          </ac:cxnSpMkLst>
        </pc:cxnChg>
        <pc:cxnChg chg="mod">
          <ac:chgData name="정태원" userId="b83db6e7-9ffa-471f-b7f6-89d85b45c552" providerId="ADAL" clId="{38201627-EE16-414B-BDA1-02AAD2AC4121}" dt="2024-10-16T07:23:14.965" v="623" actId="692"/>
          <ac:cxnSpMkLst>
            <pc:docMk/>
            <pc:sldMk cId="2641067532" sldId="768"/>
            <ac:cxnSpMk id="128" creationId="{1B2FA5C5-C952-82C0-1069-D0A8979C4BE8}"/>
          </ac:cxnSpMkLst>
        </pc:cxnChg>
      </pc:sldChg>
      <pc:sldChg chg="modSp mod">
        <pc:chgData name="정태원" userId="b83db6e7-9ffa-471f-b7f6-89d85b45c552" providerId="ADAL" clId="{38201627-EE16-414B-BDA1-02AAD2AC4121}" dt="2024-10-16T08:20:29.915" v="870" actId="207"/>
        <pc:sldMkLst>
          <pc:docMk/>
          <pc:sldMk cId="3476310129" sldId="771"/>
        </pc:sldMkLst>
        <pc:spChg chg="mod">
          <ac:chgData name="정태원" userId="b83db6e7-9ffa-471f-b7f6-89d85b45c552" providerId="ADAL" clId="{38201627-EE16-414B-BDA1-02AAD2AC4121}" dt="2024-10-16T08:20:29.915" v="870" actId="207"/>
          <ac:spMkLst>
            <pc:docMk/>
            <pc:sldMk cId="3476310129" sldId="771"/>
            <ac:spMk id="232" creationId="{4FBA0F3A-267F-F7B7-98DB-919B70AEE1E5}"/>
          </ac:spMkLst>
        </pc:spChg>
        <pc:spChg chg="mod">
          <ac:chgData name="정태원" userId="b83db6e7-9ffa-471f-b7f6-89d85b45c552" providerId="ADAL" clId="{38201627-EE16-414B-BDA1-02AAD2AC4121}" dt="2024-10-16T08:20:29.915" v="870" actId="207"/>
          <ac:spMkLst>
            <pc:docMk/>
            <pc:sldMk cId="3476310129" sldId="771"/>
            <ac:spMk id="233" creationId="{C056A11D-5BB6-D3E0-E965-DDAE1971AE54}"/>
          </ac:spMkLst>
        </pc:spChg>
      </pc:sldChg>
      <pc:sldChg chg="modSp mod">
        <pc:chgData name="정태원" userId="b83db6e7-9ffa-471f-b7f6-89d85b45c552" providerId="ADAL" clId="{38201627-EE16-414B-BDA1-02AAD2AC4121}" dt="2024-10-15T07:41:33.753" v="207" actId="20577"/>
        <pc:sldMkLst>
          <pc:docMk/>
          <pc:sldMk cId="254129063" sldId="778"/>
        </pc:sldMkLst>
        <pc:spChg chg="mod">
          <ac:chgData name="정태원" userId="b83db6e7-9ffa-471f-b7f6-89d85b45c552" providerId="ADAL" clId="{38201627-EE16-414B-BDA1-02AAD2AC4121}" dt="2024-10-15T07:41:33.753" v="207" actId="20577"/>
          <ac:spMkLst>
            <pc:docMk/>
            <pc:sldMk cId="254129063" sldId="778"/>
            <ac:spMk id="14" creationId="{A50A4957-4EE1-94C5-9003-3017E5C151D5}"/>
          </ac:spMkLst>
        </pc:spChg>
      </pc:sldChg>
      <pc:sldChg chg="modSp mod">
        <pc:chgData name="정태원" userId="b83db6e7-9ffa-471f-b7f6-89d85b45c552" providerId="ADAL" clId="{38201627-EE16-414B-BDA1-02AAD2AC4121}" dt="2024-10-15T07:42:13.118" v="214" actId="6549"/>
        <pc:sldMkLst>
          <pc:docMk/>
          <pc:sldMk cId="1145347591" sldId="785"/>
        </pc:sldMkLst>
        <pc:spChg chg="mod">
          <ac:chgData name="정태원" userId="b83db6e7-9ffa-471f-b7f6-89d85b45c552" providerId="ADAL" clId="{38201627-EE16-414B-BDA1-02AAD2AC4121}" dt="2024-10-15T07:42:13.118" v="214" actId="6549"/>
          <ac:spMkLst>
            <pc:docMk/>
            <pc:sldMk cId="1145347591" sldId="785"/>
            <ac:spMk id="112" creationId="{935378BB-F126-B4A5-E054-6D8D49CB020D}"/>
          </ac:spMkLst>
        </pc:spChg>
        <pc:spChg chg="mod">
          <ac:chgData name="정태원" userId="b83db6e7-9ffa-471f-b7f6-89d85b45c552" providerId="ADAL" clId="{38201627-EE16-414B-BDA1-02AAD2AC4121}" dt="2024-10-15T07:42:03.693" v="210" actId="948"/>
          <ac:spMkLst>
            <pc:docMk/>
            <pc:sldMk cId="1145347591" sldId="785"/>
            <ac:spMk id="113" creationId="{C60A623B-674E-ECF0-C872-85C233CA7584}"/>
          </ac:spMkLst>
        </pc:spChg>
        <pc:spChg chg="mod">
          <ac:chgData name="정태원" userId="b83db6e7-9ffa-471f-b7f6-89d85b45c552" providerId="ADAL" clId="{38201627-EE16-414B-BDA1-02AAD2AC4121}" dt="2024-10-15T07:41:46.973" v="208" actId="12788"/>
          <ac:spMkLst>
            <pc:docMk/>
            <pc:sldMk cId="1145347591" sldId="785"/>
            <ac:spMk id="114" creationId="{61654C71-D294-6551-0E8C-DCA0A3FB87CC}"/>
          </ac:spMkLst>
        </pc:spChg>
        <pc:spChg chg="mod">
          <ac:chgData name="정태원" userId="b83db6e7-9ffa-471f-b7f6-89d85b45c552" providerId="ADAL" clId="{38201627-EE16-414B-BDA1-02AAD2AC4121}" dt="2024-10-15T07:41:50.364" v="209" actId="122"/>
          <ac:spMkLst>
            <pc:docMk/>
            <pc:sldMk cId="1145347591" sldId="785"/>
            <ac:spMk id="116" creationId="{472B5239-4F6F-60B4-F4B0-3A72EC287075}"/>
          </ac:spMkLst>
        </pc:spChg>
      </pc:sldChg>
      <pc:sldChg chg="modSp mod">
        <pc:chgData name="정태원" userId="b83db6e7-9ffa-471f-b7f6-89d85b45c552" providerId="ADAL" clId="{38201627-EE16-414B-BDA1-02AAD2AC4121}" dt="2024-10-16T07:26:18.040" v="627" actId="207"/>
        <pc:sldMkLst>
          <pc:docMk/>
          <pc:sldMk cId="1938266126" sldId="787"/>
        </pc:sldMkLst>
        <pc:spChg chg="mod">
          <ac:chgData name="정태원" userId="b83db6e7-9ffa-471f-b7f6-89d85b45c552" providerId="ADAL" clId="{38201627-EE16-414B-BDA1-02AAD2AC4121}" dt="2024-10-16T07:26:18.040" v="627" actId="207"/>
          <ac:spMkLst>
            <pc:docMk/>
            <pc:sldMk cId="1938266126" sldId="787"/>
            <ac:spMk id="10" creationId="{5A8BE5F4-81C9-9721-AED3-CA1740AD37AC}"/>
          </ac:spMkLst>
        </pc:spChg>
      </pc:sldChg>
      <pc:sldChg chg="modSp mod">
        <pc:chgData name="정태원" userId="b83db6e7-9ffa-471f-b7f6-89d85b45c552" providerId="ADAL" clId="{38201627-EE16-414B-BDA1-02AAD2AC4121}" dt="2024-10-16T07:27:09.066" v="633" actId="12788"/>
        <pc:sldMkLst>
          <pc:docMk/>
          <pc:sldMk cId="1414961197" sldId="788"/>
        </pc:sldMkLst>
        <pc:spChg chg="mod">
          <ac:chgData name="정태원" userId="b83db6e7-9ffa-471f-b7f6-89d85b45c552" providerId="ADAL" clId="{38201627-EE16-414B-BDA1-02AAD2AC4121}" dt="2024-10-16T07:27:02.892" v="630" actId="12788"/>
          <ac:spMkLst>
            <pc:docMk/>
            <pc:sldMk cId="1414961197" sldId="788"/>
            <ac:spMk id="7" creationId="{AC6BB3BC-5AA3-CE7C-A54F-B169249FC922}"/>
          </ac:spMkLst>
        </pc:spChg>
        <pc:spChg chg="mod">
          <ac:chgData name="정태원" userId="b83db6e7-9ffa-471f-b7f6-89d85b45c552" providerId="ADAL" clId="{38201627-EE16-414B-BDA1-02AAD2AC4121}" dt="2024-10-16T07:27:01.160" v="629" actId="12788"/>
          <ac:spMkLst>
            <pc:docMk/>
            <pc:sldMk cId="1414961197" sldId="788"/>
            <ac:spMk id="8" creationId="{C14B370C-3B65-858E-858E-FE5B23AB80FE}"/>
          </ac:spMkLst>
        </pc:spChg>
        <pc:spChg chg="mod">
          <ac:chgData name="정태원" userId="b83db6e7-9ffa-471f-b7f6-89d85b45c552" providerId="ADAL" clId="{38201627-EE16-414B-BDA1-02AAD2AC4121}" dt="2024-10-16T07:27:06.691" v="632" actId="12789"/>
          <ac:spMkLst>
            <pc:docMk/>
            <pc:sldMk cId="1414961197" sldId="788"/>
            <ac:spMk id="12" creationId="{925EBDCD-4790-ED7F-EE8B-88708786C4FB}"/>
          </ac:spMkLst>
        </pc:spChg>
        <pc:spChg chg="mod">
          <ac:chgData name="정태원" userId="b83db6e7-9ffa-471f-b7f6-89d85b45c552" providerId="ADAL" clId="{38201627-EE16-414B-BDA1-02AAD2AC4121}" dt="2024-10-16T07:27:09.066" v="633" actId="12788"/>
          <ac:spMkLst>
            <pc:docMk/>
            <pc:sldMk cId="1414961197" sldId="788"/>
            <ac:spMk id="13" creationId="{CC93E957-8634-579E-5AB8-B7A2268123BC}"/>
          </ac:spMkLst>
        </pc:spChg>
        <pc:spChg chg="mod">
          <ac:chgData name="정태원" userId="b83db6e7-9ffa-471f-b7f6-89d85b45c552" providerId="ADAL" clId="{38201627-EE16-414B-BDA1-02AAD2AC4121}" dt="2024-10-16T07:27:02.892" v="630" actId="12788"/>
          <ac:spMkLst>
            <pc:docMk/>
            <pc:sldMk cId="1414961197" sldId="788"/>
            <ac:spMk id="17" creationId="{78D35FFC-95B3-6901-9B27-23D9D644D5C1}"/>
          </ac:spMkLst>
        </pc:spChg>
        <pc:spChg chg="mod">
          <ac:chgData name="정태원" userId="b83db6e7-9ffa-471f-b7f6-89d85b45c552" providerId="ADAL" clId="{38201627-EE16-414B-BDA1-02AAD2AC4121}" dt="2024-10-16T07:27:01.160" v="629" actId="12788"/>
          <ac:spMkLst>
            <pc:docMk/>
            <pc:sldMk cId="1414961197" sldId="788"/>
            <ac:spMk id="18" creationId="{6C6E173A-6A58-242E-33E0-B7B5157FA0C0}"/>
          </ac:spMkLst>
        </pc:spChg>
        <pc:spChg chg="mod">
          <ac:chgData name="정태원" userId="b83db6e7-9ffa-471f-b7f6-89d85b45c552" providerId="ADAL" clId="{38201627-EE16-414B-BDA1-02AAD2AC4121}" dt="2024-10-16T07:27:06.691" v="632" actId="12789"/>
          <ac:spMkLst>
            <pc:docMk/>
            <pc:sldMk cId="1414961197" sldId="788"/>
            <ac:spMk id="27" creationId="{65C07B75-203C-EA89-8276-D120934CDC7C}"/>
          </ac:spMkLst>
        </pc:spChg>
        <pc:spChg chg="mod">
          <ac:chgData name="정태원" userId="b83db6e7-9ffa-471f-b7f6-89d85b45c552" providerId="ADAL" clId="{38201627-EE16-414B-BDA1-02AAD2AC4121}" dt="2024-10-16T07:27:09.066" v="633" actId="12788"/>
          <ac:spMkLst>
            <pc:docMk/>
            <pc:sldMk cId="1414961197" sldId="788"/>
            <ac:spMk id="35" creationId="{48AC7AB6-46B6-3A88-1248-652E3C8CF706}"/>
          </ac:spMkLst>
        </pc:spChg>
        <pc:spChg chg="mod">
          <ac:chgData name="정태원" userId="b83db6e7-9ffa-471f-b7f6-89d85b45c552" providerId="ADAL" clId="{38201627-EE16-414B-BDA1-02AAD2AC4121}" dt="2024-10-15T07:42:22.754" v="216" actId="14100"/>
          <ac:spMkLst>
            <pc:docMk/>
            <pc:sldMk cId="1414961197" sldId="788"/>
            <ac:spMk id="124" creationId="{680F3AC5-6F07-A4DF-74F4-C795C9033F7B}"/>
          </ac:spMkLst>
        </pc:spChg>
        <pc:picChg chg="mod">
          <ac:chgData name="정태원" userId="b83db6e7-9ffa-471f-b7f6-89d85b45c552" providerId="ADAL" clId="{38201627-EE16-414B-BDA1-02AAD2AC4121}" dt="2024-10-16T06:10:06.562" v="478" actId="1035"/>
          <ac:picMkLst>
            <pc:docMk/>
            <pc:sldMk cId="1414961197" sldId="788"/>
            <ac:picMk id="109" creationId="{E056E3B8-5381-993F-8F35-84771B7C2E1E}"/>
          </ac:picMkLst>
        </pc:picChg>
        <pc:picChg chg="mod">
          <ac:chgData name="정태원" userId="b83db6e7-9ffa-471f-b7f6-89d85b45c552" providerId="ADAL" clId="{38201627-EE16-414B-BDA1-02AAD2AC4121}" dt="2024-10-16T06:10:06.562" v="478" actId="1035"/>
          <ac:picMkLst>
            <pc:docMk/>
            <pc:sldMk cId="1414961197" sldId="788"/>
            <ac:picMk id="110" creationId="{CDAA1DB4-580D-C997-BA8B-B7D9498F245A}"/>
          </ac:picMkLst>
        </pc:picChg>
        <pc:picChg chg="mod">
          <ac:chgData name="정태원" userId="b83db6e7-9ffa-471f-b7f6-89d85b45c552" providerId="ADAL" clId="{38201627-EE16-414B-BDA1-02AAD2AC4121}" dt="2024-10-16T06:10:06.562" v="478" actId="1035"/>
          <ac:picMkLst>
            <pc:docMk/>
            <pc:sldMk cId="1414961197" sldId="788"/>
            <ac:picMk id="111" creationId="{D9B8B670-F67C-E397-AF56-69463C31C112}"/>
          </ac:picMkLst>
        </pc:picChg>
        <pc:picChg chg="mod">
          <ac:chgData name="정태원" userId="b83db6e7-9ffa-471f-b7f6-89d85b45c552" providerId="ADAL" clId="{38201627-EE16-414B-BDA1-02AAD2AC4121}" dt="2024-10-16T06:10:06.562" v="478" actId="1035"/>
          <ac:picMkLst>
            <pc:docMk/>
            <pc:sldMk cId="1414961197" sldId="788"/>
            <ac:picMk id="112" creationId="{943B0DE6-8BAD-345C-048A-8FD70D479E57}"/>
          </ac:picMkLst>
        </pc:picChg>
      </pc:sldChg>
      <pc:sldChg chg="modSp mod">
        <pc:chgData name="정태원" userId="b83db6e7-9ffa-471f-b7f6-89d85b45c552" providerId="ADAL" clId="{38201627-EE16-414B-BDA1-02AAD2AC4121}" dt="2024-10-16T07:30:44.395" v="662"/>
        <pc:sldMkLst>
          <pc:docMk/>
          <pc:sldMk cId="1305417517" sldId="2007"/>
        </pc:sldMkLst>
        <pc:spChg chg="mod">
          <ac:chgData name="정태원" userId="b83db6e7-9ffa-471f-b7f6-89d85b45c552" providerId="ADAL" clId="{38201627-EE16-414B-BDA1-02AAD2AC4121}" dt="2024-10-16T07:30:39.844" v="656"/>
          <ac:spMkLst>
            <pc:docMk/>
            <pc:sldMk cId="1305417517" sldId="2007"/>
            <ac:spMk id="249" creationId="{2DC91CA7-454A-0F8C-0C95-A5B753EEF1F6}"/>
          </ac:spMkLst>
        </pc:spChg>
        <pc:spChg chg="mod">
          <ac:chgData name="정태원" userId="b83db6e7-9ffa-471f-b7f6-89d85b45c552" providerId="ADAL" clId="{38201627-EE16-414B-BDA1-02AAD2AC4121}" dt="2024-10-16T07:30:41.613" v="658"/>
          <ac:spMkLst>
            <pc:docMk/>
            <pc:sldMk cId="1305417517" sldId="2007"/>
            <ac:spMk id="252" creationId="{E37A8811-9DE7-06C1-B89E-69F39139DC10}"/>
          </ac:spMkLst>
        </pc:spChg>
        <pc:spChg chg="mod">
          <ac:chgData name="정태원" userId="b83db6e7-9ffa-471f-b7f6-89d85b45c552" providerId="ADAL" clId="{38201627-EE16-414B-BDA1-02AAD2AC4121}" dt="2024-10-16T07:30:42.838" v="660"/>
          <ac:spMkLst>
            <pc:docMk/>
            <pc:sldMk cId="1305417517" sldId="2007"/>
            <ac:spMk id="255" creationId="{9C0A255B-2ACC-2E45-DE4C-1AE86153B05D}"/>
          </ac:spMkLst>
        </pc:spChg>
        <pc:spChg chg="mod">
          <ac:chgData name="정태원" userId="b83db6e7-9ffa-471f-b7f6-89d85b45c552" providerId="ADAL" clId="{38201627-EE16-414B-BDA1-02AAD2AC4121}" dt="2024-10-16T07:30:38.060" v="654"/>
          <ac:spMkLst>
            <pc:docMk/>
            <pc:sldMk cId="1305417517" sldId="2007"/>
            <ac:spMk id="258" creationId="{FBA2F457-3E8C-9336-0D10-5BB64BC01CFE}"/>
          </ac:spMkLst>
        </pc:spChg>
        <pc:spChg chg="mod">
          <ac:chgData name="정태원" userId="b83db6e7-9ffa-471f-b7f6-89d85b45c552" providerId="ADAL" clId="{38201627-EE16-414B-BDA1-02AAD2AC4121}" dt="2024-10-16T07:30:44.395" v="662"/>
          <ac:spMkLst>
            <pc:docMk/>
            <pc:sldMk cId="1305417517" sldId="2007"/>
            <ac:spMk id="267" creationId="{426C5A39-172E-B371-CDE7-03968B0916F1}"/>
          </ac:spMkLst>
        </pc:spChg>
        <pc:spChg chg="mod">
          <ac:chgData name="정태원" userId="b83db6e7-9ffa-471f-b7f6-89d85b45c552" providerId="ADAL" clId="{38201627-EE16-414B-BDA1-02AAD2AC4121}" dt="2024-10-16T07:30:11.942" v="648" actId="692"/>
          <ac:spMkLst>
            <pc:docMk/>
            <pc:sldMk cId="1305417517" sldId="2007"/>
            <ac:spMk id="270" creationId="{BB8C54E7-3A3D-5298-3681-042A51BFD90E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73" creationId="{37B2FA91-DECF-45FA-D606-CD8D9CC0D7AA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77" creationId="{F7176A9E-C8C0-3064-5E63-8366A1C73CB3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78" creationId="{3B7C43B6-910C-1C6C-918C-3235C4140377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83" creationId="{EA264334-5F73-9D30-A11F-D41A371AC499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85" creationId="{4364ACA4-1D5B-CBC0-7900-44D72047538F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86" creationId="{D1CEE08A-7D34-F751-BE42-F61AEF403689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87" creationId="{62E4AA67-8062-9C17-AADB-024EBBF14237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89" creationId="{22BEF31E-BE4D-9E5B-ED6C-AB8D32386EE2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91" creationId="{5F62391A-4AF4-785F-7C90-1C9CB8FFF611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92" creationId="{3FCEF538-45AF-4198-021E-B59B93A317A2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93" creationId="{16F2D559-1025-D6FA-3BDD-23CC9C4249E5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94" creationId="{2457E659-8E14-7C94-D1F8-9423E5315010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98" creationId="{E6BC58B6-EDC8-30CF-156E-07656374DEFA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299" creationId="{0E0994A6-35CE-9D13-DEA1-2612150BECF5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300" creationId="{C7157113-3ADE-9004-C971-728281C21091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301" creationId="{AF5C8B06-AAD2-6D99-87EF-A062B2B158CF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302" creationId="{2B30947A-3E84-5606-28BD-FCE5A038B865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303" creationId="{79E2B23A-D4DC-D77E-0E54-3182EDDE97A3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304" creationId="{2611F9B8-4CF7-1BB4-625A-D228D2B31FCF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305" creationId="{ED076C7A-81CD-E7C4-644D-2AC6A4CF36BC}"/>
          </ac:spMkLst>
        </pc:spChg>
        <pc:spChg chg="mod">
          <ac:chgData name="정태원" userId="b83db6e7-9ffa-471f-b7f6-89d85b45c552" providerId="ADAL" clId="{38201627-EE16-414B-BDA1-02AAD2AC4121}" dt="2024-10-16T07:30:30.432" v="652" actId="692"/>
          <ac:spMkLst>
            <pc:docMk/>
            <pc:sldMk cId="1305417517" sldId="2007"/>
            <ac:spMk id="306" creationId="{ACA53243-D781-83DE-48C6-7C463504A071}"/>
          </ac:spMkLst>
        </pc:spChg>
        <pc:grpChg chg="mod">
          <ac:chgData name="정태원" userId="b83db6e7-9ffa-471f-b7f6-89d85b45c552" providerId="ADAL" clId="{38201627-EE16-414B-BDA1-02AAD2AC4121}" dt="2024-10-16T07:30:17.267" v="650" actId="1076"/>
          <ac:grpSpMkLst>
            <pc:docMk/>
            <pc:sldMk cId="1305417517" sldId="2007"/>
            <ac:grpSpMk id="272" creationId="{C69AC74D-DEDE-BA84-42EA-F4AD06783F0A}"/>
          </ac:grpSpMkLst>
        </pc:grpChg>
        <pc:picChg chg="mod">
          <ac:chgData name="정태원" userId="b83db6e7-9ffa-471f-b7f6-89d85b45c552" providerId="ADAL" clId="{38201627-EE16-414B-BDA1-02AAD2AC4121}" dt="2024-10-16T07:30:30.432" v="652" actId="692"/>
          <ac:picMkLst>
            <pc:docMk/>
            <pc:sldMk cId="1305417517" sldId="2007"/>
            <ac:picMk id="243" creationId="{8631BEFA-A1AD-85BD-0996-9DF2DFF334EF}"/>
          </ac:picMkLst>
        </pc:picChg>
        <pc:picChg chg="mod">
          <ac:chgData name="정태원" userId="b83db6e7-9ffa-471f-b7f6-89d85b45c552" providerId="ADAL" clId="{38201627-EE16-414B-BDA1-02AAD2AC4121}" dt="2024-10-16T07:30:30.432" v="652" actId="692"/>
          <ac:picMkLst>
            <pc:docMk/>
            <pc:sldMk cId="1305417517" sldId="2007"/>
            <ac:picMk id="253" creationId="{7FA856A4-77BE-AC24-0C15-4B686F3CC443}"/>
          </ac:picMkLst>
        </pc:picChg>
        <pc:picChg chg="mod">
          <ac:chgData name="정태원" userId="b83db6e7-9ffa-471f-b7f6-89d85b45c552" providerId="ADAL" clId="{38201627-EE16-414B-BDA1-02AAD2AC4121}" dt="2024-10-16T07:30:30.432" v="652" actId="692"/>
          <ac:picMkLst>
            <pc:docMk/>
            <pc:sldMk cId="1305417517" sldId="2007"/>
            <ac:picMk id="256" creationId="{5388E6AC-7A55-39F5-F2F4-8BBC16DD9C40}"/>
          </ac:picMkLst>
        </pc:picChg>
        <pc:picChg chg="mod">
          <ac:chgData name="정태원" userId="b83db6e7-9ffa-471f-b7f6-89d85b45c552" providerId="ADAL" clId="{38201627-EE16-414B-BDA1-02AAD2AC4121}" dt="2024-10-16T07:30:30.432" v="652" actId="692"/>
          <ac:picMkLst>
            <pc:docMk/>
            <pc:sldMk cId="1305417517" sldId="2007"/>
            <ac:picMk id="259" creationId="{3F0BF12E-0365-C4C7-C8BE-FA68942987C7}"/>
          </ac:picMkLst>
        </pc:picChg>
        <pc:picChg chg="mod">
          <ac:chgData name="정태원" userId="b83db6e7-9ffa-471f-b7f6-89d85b45c552" providerId="ADAL" clId="{38201627-EE16-414B-BDA1-02AAD2AC4121}" dt="2024-10-16T07:30:30.432" v="652" actId="692"/>
          <ac:picMkLst>
            <pc:docMk/>
            <pc:sldMk cId="1305417517" sldId="2007"/>
            <ac:picMk id="268" creationId="{0DA1E34C-D117-8564-984F-AEC270B85F2E}"/>
          </ac:picMkLst>
        </pc:picChg>
      </pc:sldChg>
      <pc:sldChg chg="modSp mod">
        <pc:chgData name="정태원" userId="b83db6e7-9ffa-471f-b7f6-89d85b45c552" providerId="ADAL" clId="{38201627-EE16-414B-BDA1-02AAD2AC4121}" dt="2024-10-16T07:32:04.386" v="663" actId="207"/>
        <pc:sldMkLst>
          <pc:docMk/>
          <pc:sldMk cId="35678233" sldId="2011"/>
        </pc:sldMkLst>
        <pc:spChg chg="mod">
          <ac:chgData name="정태원" userId="b83db6e7-9ffa-471f-b7f6-89d85b45c552" providerId="ADAL" clId="{38201627-EE16-414B-BDA1-02AAD2AC4121}" dt="2024-10-16T07:32:04.386" v="663" actId="207"/>
          <ac:spMkLst>
            <pc:docMk/>
            <pc:sldMk cId="35678233" sldId="2011"/>
            <ac:spMk id="50" creationId="{95602686-4D73-414C-D06B-6324B1556449}"/>
          </ac:spMkLst>
        </pc:spChg>
        <pc:spChg chg="mod">
          <ac:chgData name="정태원" userId="b83db6e7-9ffa-471f-b7f6-89d85b45c552" providerId="ADAL" clId="{38201627-EE16-414B-BDA1-02AAD2AC4121}" dt="2024-10-16T07:32:04.386" v="663" actId="207"/>
          <ac:spMkLst>
            <pc:docMk/>
            <pc:sldMk cId="35678233" sldId="2011"/>
            <ac:spMk id="64" creationId="{0CFB4656-6C57-1128-0931-6CD6324C7C73}"/>
          </ac:spMkLst>
        </pc:spChg>
        <pc:spChg chg="mod">
          <ac:chgData name="정태원" userId="b83db6e7-9ffa-471f-b7f6-89d85b45c552" providerId="ADAL" clId="{38201627-EE16-414B-BDA1-02AAD2AC4121}" dt="2024-10-16T07:32:04.386" v="663" actId="207"/>
          <ac:spMkLst>
            <pc:docMk/>
            <pc:sldMk cId="35678233" sldId="2011"/>
            <ac:spMk id="67" creationId="{3C91BD2A-4C3D-2D23-E3F3-8588BB2657C4}"/>
          </ac:spMkLst>
        </pc:spChg>
        <pc:spChg chg="mod">
          <ac:chgData name="정태원" userId="b83db6e7-9ffa-471f-b7f6-89d85b45c552" providerId="ADAL" clId="{38201627-EE16-414B-BDA1-02AAD2AC4121}" dt="2024-10-16T07:32:04.386" v="663" actId="207"/>
          <ac:spMkLst>
            <pc:docMk/>
            <pc:sldMk cId="35678233" sldId="2011"/>
            <ac:spMk id="70" creationId="{2F7D4F00-6136-A148-5FA7-74A2D7248F9B}"/>
          </ac:spMkLst>
        </pc:spChg>
      </pc:sldChg>
      <pc:sldChg chg="modSp mod">
        <pc:chgData name="정태원" userId="b83db6e7-9ffa-471f-b7f6-89d85b45c552" providerId="ADAL" clId="{38201627-EE16-414B-BDA1-02AAD2AC4121}" dt="2024-10-15T07:44:47.527" v="232" actId="14100"/>
        <pc:sldMkLst>
          <pc:docMk/>
          <pc:sldMk cId="2869044253" sldId="2031"/>
        </pc:sldMkLst>
        <pc:spChg chg="mod">
          <ac:chgData name="정태원" userId="b83db6e7-9ffa-471f-b7f6-89d85b45c552" providerId="ADAL" clId="{38201627-EE16-414B-BDA1-02AAD2AC4121}" dt="2024-10-15T07:44:47.527" v="232" actId="14100"/>
          <ac:spMkLst>
            <pc:docMk/>
            <pc:sldMk cId="2869044253" sldId="2031"/>
            <ac:spMk id="10" creationId="{98481FB7-2B13-2ADA-BD90-DDBF68723AD1}"/>
          </ac:spMkLst>
        </pc:spChg>
      </pc:sldChg>
      <pc:sldChg chg="modSp mod">
        <pc:chgData name="정태원" userId="b83db6e7-9ffa-471f-b7f6-89d85b45c552" providerId="ADAL" clId="{38201627-EE16-414B-BDA1-02AAD2AC4121}" dt="2024-10-16T07:32:55.848" v="664" actId="207"/>
        <pc:sldMkLst>
          <pc:docMk/>
          <pc:sldMk cId="2488515860" sldId="2034"/>
        </pc:sldMkLst>
        <pc:spChg chg="mod">
          <ac:chgData name="정태원" userId="b83db6e7-9ffa-471f-b7f6-89d85b45c552" providerId="ADAL" clId="{38201627-EE16-414B-BDA1-02AAD2AC4121}" dt="2024-10-16T07:32:55.848" v="664" actId="207"/>
          <ac:spMkLst>
            <pc:docMk/>
            <pc:sldMk cId="2488515860" sldId="2034"/>
            <ac:spMk id="9" creationId="{AB540E05-8DE2-AAA1-4C7D-04464E3E24C4}"/>
          </ac:spMkLst>
        </pc:spChg>
      </pc:sldChg>
      <pc:sldChg chg="modSp mod">
        <pc:chgData name="정태원" userId="b83db6e7-9ffa-471f-b7f6-89d85b45c552" providerId="ADAL" clId="{38201627-EE16-414B-BDA1-02AAD2AC4121}" dt="2024-10-15T07:45:19.794" v="239" actId="1076"/>
        <pc:sldMkLst>
          <pc:docMk/>
          <pc:sldMk cId="2511927096" sldId="2039"/>
        </pc:sldMkLst>
        <pc:spChg chg="mod">
          <ac:chgData name="정태원" userId="b83db6e7-9ffa-471f-b7f6-89d85b45c552" providerId="ADAL" clId="{38201627-EE16-414B-BDA1-02AAD2AC4121}" dt="2024-10-15T07:45:19.794" v="239" actId="1076"/>
          <ac:spMkLst>
            <pc:docMk/>
            <pc:sldMk cId="2511927096" sldId="2039"/>
            <ac:spMk id="15" creationId="{9C639FC8-5407-967B-8AF3-74E70B091F2D}"/>
          </ac:spMkLst>
        </pc:spChg>
      </pc:sldChg>
      <pc:sldChg chg="modSp mod">
        <pc:chgData name="정태원" userId="b83db6e7-9ffa-471f-b7f6-89d85b45c552" providerId="ADAL" clId="{38201627-EE16-414B-BDA1-02AAD2AC4121}" dt="2024-10-16T07:33:55.956" v="669" actId="12788"/>
        <pc:sldMkLst>
          <pc:docMk/>
          <pc:sldMk cId="1297721228" sldId="2046"/>
        </pc:sldMkLst>
        <pc:spChg chg="mod">
          <ac:chgData name="정태원" userId="b83db6e7-9ffa-471f-b7f6-89d85b45c552" providerId="ADAL" clId="{38201627-EE16-414B-BDA1-02AAD2AC4121}" dt="2024-10-15T07:45:30.363" v="241" actId="12788"/>
          <ac:spMkLst>
            <pc:docMk/>
            <pc:sldMk cId="1297721228" sldId="2046"/>
            <ac:spMk id="8" creationId="{B9B361E1-6781-7C80-E268-445A8E0A180E}"/>
          </ac:spMkLst>
        </pc:spChg>
        <pc:spChg chg="mod">
          <ac:chgData name="정태원" userId="b83db6e7-9ffa-471f-b7f6-89d85b45c552" providerId="ADAL" clId="{38201627-EE16-414B-BDA1-02AAD2AC4121}" dt="2024-10-15T07:46:07.822" v="255" actId="555"/>
          <ac:spMkLst>
            <pc:docMk/>
            <pc:sldMk cId="1297721228" sldId="2046"/>
            <ac:spMk id="28" creationId="{FB641FB5-5A51-9697-AD68-6B3F0A2C124A}"/>
          </ac:spMkLst>
        </pc:spChg>
        <pc:spChg chg="mod">
          <ac:chgData name="정태원" userId="b83db6e7-9ffa-471f-b7f6-89d85b45c552" providerId="ADAL" clId="{38201627-EE16-414B-BDA1-02AAD2AC4121}" dt="2024-10-16T07:33:53.084" v="668" actId="12788"/>
          <ac:spMkLst>
            <pc:docMk/>
            <pc:sldMk cId="1297721228" sldId="2046"/>
            <ac:spMk id="29" creationId="{B39C72C4-514C-F59E-3818-051722DB020A}"/>
          </ac:spMkLst>
        </pc:spChg>
        <pc:spChg chg="mod">
          <ac:chgData name="정태원" userId="b83db6e7-9ffa-471f-b7f6-89d85b45c552" providerId="ADAL" clId="{38201627-EE16-414B-BDA1-02AAD2AC4121}" dt="2024-10-16T07:33:50.402" v="666" actId="12788"/>
          <ac:spMkLst>
            <pc:docMk/>
            <pc:sldMk cId="1297721228" sldId="2046"/>
            <ac:spMk id="37" creationId="{8AAAE980-368B-C034-4237-9FD130AA2A30}"/>
          </ac:spMkLst>
        </pc:spChg>
        <pc:spChg chg="mod">
          <ac:chgData name="정태원" userId="b83db6e7-9ffa-471f-b7f6-89d85b45c552" providerId="ADAL" clId="{38201627-EE16-414B-BDA1-02AAD2AC4121}" dt="2024-10-16T07:33:45.679" v="665" actId="12788"/>
          <ac:spMkLst>
            <pc:docMk/>
            <pc:sldMk cId="1297721228" sldId="2046"/>
            <ac:spMk id="49" creationId="{1D796DFF-9DC4-7736-D553-D75A7017DC97}"/>
          </ac:spMkLst>
        </pc:spChg>
        <pc:spChg chg="mod">
          <ac:chgData name="정태원" userId="b83db6e7-9ffa-471f-b7f6-89d85b45c552" providerId="ADAL" clId="{38201627-EE16-414B-BDA1-02AAD2AC4121}" dt="2024-10-16T07:33:55.956" v="669" actId="12788"/>
          <ac:spMkLst>
            <pc:docMk/>
            <pc:sldMk cId="1297721228" sldId="2046"/>
            <ac:spMk id="60" creationId="{C6FF5500-3484-29A5-D1AC-E855F9089186}"/>
          </ac:spMkLst>
        </pc:spChg>
        <pc:spChg chg="mod">
          <ac:chgData name="정태원" userId="b83db6e7-9ffa-471f-b7f6-89d85b45c552" providerId="ADAL" clId="{38201627-EE16-414B-BDA1-02AAD2AC4121}" dt="2024-10-15T07:46:07.822" v="255" actId="555"/>
          <ac:spMkLst>
            <pc:docMk/>
            <pc:sldMk cId="1297721228" sldId="2046"/>
            <ac:spMk id="62" creationId="{657F8AD8-7B29-922F-A581-1268DEADD143}"/>
          </ac:spMkLst>
        </pc:spChg>
        <pc:spChg chg="mod">
          <ac:chgData name="정태원" userId="b83db6e7-9ffa-471f-b7f6-89d85b45c552" providerId="ADAL" clId="{38201627-EE16-414B-BDA1-02AAD2AC4121}" dt="2024-10-15T07:45:38.330" v="247" actId="122"/>
          <ac:spMkLst>
            <pc:docMk/>
            <pc:sldMk cId="1297721228" sldId="2046"/>
            <ac:spMk id="63" creationId="{908D7AC7-D6CB-7B7E-2E2B-50CF4F42BBC7}"/>
          </ac:spMkLst>
        </pc:spChg>
        <pc:spChg chg="mod">
          <ac:chgData name="정태원" userId="b83db6e7-9ffa-471f-b7f6-89d85b45c552" providerId="ADAL" clId="{38201627-EE16-414B-BDA1-02AAD2AC4121}" dt="2024-10-15T07:45:37.306" v="246" actId="12788"/>
          <ac:spMkLst>
            <pc:docMk/>
            <pc:sldMk cId="1297721228" sldId="2046"/>
            <ac:spMk id="112" creationId="{BDBA5EED-08BC-81AE-591B-47351A1F5DEB}"/>
          </ac:spMkLst>
        </pc:spChg>
        <pc:picChg chg="mod">
          <ac:chgData name="정태원" userId="b83db6e7-9ffa-471f-b7f6-89d85b45c552" providerId="ADAL" clId="{38201627-EE16-414B-BDA1-02AAD2AC4121}" dt="2024-10-16T07:33:50.402" v="666" actId="12788"/>
          <ac:picMkLst>
            <pc:docMk/>
            <pc:sldMk cId="1297721228" sldId="2046"/>
            <ac:picMk id="31" creationId="{53D6F588-2D43-2644-E308-DD55D5B72F24}"/>
          </ac:picMkLst>
        </pc:picChg>
        <pc:picChg chg="mod">
          <ac:chgData name="정태원" userId="b83db6e7-9ffa-471f-b7f6-89d85b45c552" providerId="ADAL" clId="{38201627-EE16-414B-BDA1-02AAD2AC4121}" dt="2024-10-16T07:33:45.679" v="665" actId="12788"/>
          <ac:picMkLst>
            <pc:docMk/>
            <pc:sldMk cId="1297721228" sldId="2046"/>
            <ac:picMk id="48" creationId="{5774671B-2EEF-67A8-8056-467E29E3DB6C}"/>
          </ac:picMkLst>
        </pc:picChg>
        <pc:picChg chg="mod">
          <ac:chgData name="정태원" userId="b83db6e7-9ffa-471f-b7f6-89d85b45c552" providerId="ADAL" clId="{38201627-EE16-414B-BDA1-02AAD2AC4121}" dt="2024-10-16T07:33:55.956" v="669" actId="12788"/>
          <ac:picMkLst>
            <pc:docMk/>
            <pc:sldMk cId="1297721228" sldId="2046"/>
            <ac:picMk id="59" creationId="{9FCD5D07-FADD-2E29-C3E7-25FC5A3C83E0}"/>
          </ac:picMkLst>
        </pc:picChg>
      </pc:sldChg>
      <pc:sldChg chg="modSp mod">
        <pc:chgData name="정태원" userId="b83db6e7-9ffa-471f-b7f6-89d85b45c552" providerId="ADAL" clId="{38201627-EE16-414B-BDA1-02AAD2AC4121}" dt="2024-10-16T06:14:15.688" v="498" actId="12788"/>
        <pc:sldMkLst>
          <pc:docMk/>
          <pc:sldMk cId="3371387309" sldId="2048"/>
        </pc:sldMkLst>
        <pc:spChg chg="mod">
          <ac:chgData name="정태원" userId="b83db6e7-9ffa-471f-b7f6-89d85b45c552" providerId="ADAL" clId="{38201627-EE16-414B-BDA1-02AAD2AC4121}" dt="2024-10-16T06:14:07.841" v="494" actId="408"/>
          <ac:spMkLst>
            <pc:docMk/>
            <pc:sldMk cId="3371387309" sldId="2048"/>
            <ac:spMk id="14" creationId="{21910EC5-C44A-F797-B0FC-8AD619B01E71}"/>
          </ac:spMkLst>
        </pc:spChg>
        <pc:spChg chg="mod">
          <ac:chgData name="정태원" userId="b83db6e7-9ffa-471f-b7f6-89d85b45c552" providerId="ADAL" clId="{38201627-EE16-414B-BDA1-02AAD2AC4121}" dt="2024-10-16T06:14:00.748" v="493" actId="12788"/>
          <ac:spMkLst>
            <pc:docMk/>
            <pc:sldMk cId="3371387309" sldId="2048"/>
            <ac:spMk id="19" creationId="{D0F1B6B5-FE25-E0D0-E9FA-2E1AA2454A57}"/>
          </ac:spMkLst>
        </pc:spChg>
        <pc:spChg chg="mod">
          <ac:chgData name="정태원" userId="b83db6e7-9ffa-471f-b7f6-89d85b45c552" providerId="ADAL" clId="{38201627-EE16-414B-BDA1-02AAD2AC4121}" dt="2024-10-16T06:14:09.864" v="495" actId="12788"/>
          <ac:spMkLst>
            <pc:docMk/>
            <pc:sldMk cId="3371387309" sldId="2048"/>
            <ac:spMk id="24" creationId="{BE7EA743-B44C-ACD6-32C1-83BD857E87C5}"/>
          </ac:spMkLst>
        </pc:spChg>
        <pc:spChg chg="mod">
          <ac:chgData name="정태원" userId="b83db6e7-9ffa-471f-b7f6-89d85b45c552" providerId="ADAL" clId="{38201627-EE16-414B-BDA1-02AAD2AC4121}" dt="2024-10-16T06:14:14.761" v="497" actId="12788"/>
          <ac:spMkLst>
            <pc:docMk/>
            <pc:sldMk cId="3371387309" sldId="2048"/>
            <ac:spMk id="28" creationId="{A4EB626C-6B72-A0C7-A6BE-0C967DC54EBB}"/>
          </ac:spMkLst>
        </pc:spChg>
        <pc:grpChg chg="mod">
          <ac:chgData name="정태원" userId="b83db6e7-9ffa-471f-b7f6-89d85b45c552" providerId="ADAL" clId="{38201627-EE16-414B-BDA1-02AAD2AC4121}" dt="2024-10-16T06:14:12.430" v="496" actId="12788"/>
          <ac:grpSpMkLst>
            <pc:docMk/>
            <pc:sldMk cId="3371387309" sldId="2048"/>
            <ac:grpSpMk id="29" creationId="{45901782-0FA8-5B41-B442-499D8977998B}"/>
          </ac:grpSpMkLst>
        </pc:grpChg>
        <pc:cxnChg chg="mod">
          <ac:chgData name="정태원" userId="b83db6e7-9ffa-471f-b7f6-89d85b45c552" providerId="ADAL" clId="{38201627-EE16-414B-BDA1-02AAD2AC4121}" dt="2024-10-16T06:14:15.688" v="498" actId="12788"/>
          <ac:cxnSpMkLst>
            <pc:docMk/>
            <pc:sldMk cId="3371387309" sldId="2048"/>
            <ac:cxnSpMk id="26" creationId="{32F59C1E-50CC-64F0-3FA4-AF6444CA4C5B}"/>
          </ac:cxnSpMkLst>
        </pc:cxnChg>
      </pc:sldChg>
      <pc:sldChg chg="modSp mod">
        <pc:chgData name="정태원" userId="b83db6e7-9ffa-471f-b7f6-89d85b45c552" providerId="ADAL" clId="{38201627-EE16-414B-BDA1-02AAD2AC4121}" dt="2024-10-16T06:12:21.068" v="485" actId="1036"/>
        <pc:sldMkLst>
          <pc:docMk/>
          <pc:sldMk cId="2873451449" sldId="2056"/>
        </pc:sldMkLst>
        <pc:spChg chg="mod">
          <ac:chgData name="정태원" userId="b83db6e7-9ffa-471f-b7f6-89d85b45c552" providerId="ADAL" clId="{38201627-EE16-414B-BDA1-02AAD2AC4121}" dt="2024-10-16T06:12:11.900" v="481" actId="12788"/>
          <ac:spMkLst>
            <pc:docMk/>
            <pc:sldMk cId="2873451449" sldId="2056"/>
            <ac:spMk id="18" creationId="{4D4A28EE-0D4F-5300-5AF8-B1641F2ECDB0}"/>
          </ac:spMkLst>
        </pc:spChg>
        <pc:spChg chg="mod">
          <ac:chgData name="정태원" userId="b83db6e7-9ffa-471f-b7f6-89d85b45c552" providerId="ADAL" clId="{38201627-EE16-414B-BDA1-02AAD2AC4121}" dt="2024-10-16T06:12:10.454" v="480" actId="12788"/>
          <ac:spMkLst>
            <pc:docMk/>
            <pc:sldMk cId="2873451449" sldId="2056"/>
            <ac:spMk id="23" creationId="{FF04AD8E-0555-E67A-0306-6DC2081B6FEC}"/>
          </ac:spMkLst>
        </pc:spChg>
        <pc:spChg chg="mod">
          <ac:chgData name="정태원" userId="b83db6e7-9ffa-471f-b7f6-89d85b45c552" providerId="ADAL" clId="{38201627-EE16-414B-BDA1-02AAD2AC4121}" dt="2024-10-16T06:12:10.454" v="480" actId="12788"/>
          <ac:spMkLst>
            <pc:docMk/>
            <pc:sldMk cId="2873451449" sldId="2056"/>
            <ac:spMk id="28" creationId="{00C09A2D-E608-A1C2-F1FC-6A2F821B89C7}"/>
          </ac:spMkLst>
        </pc:spChg>
        <pc:spChg chg="mod">
          <ac:chgData name="정태원" userId="b83db6e7-9ffa-471f-b7f6-89d85b45c552" providerId="ADAL" clId="{38201627-EE16-414B-BDA1-02AAD2AC4121}" dt="2024-10-16T06:12:11.900" v="481" actId="12788"/>
          <ac:spMkLst>
            <pc:docMk/>
            <pc:sldMk cId="2873451449" sldId="2056"/>
            <ac:spMk id="29" creationId="{6CA42DA3-A048-7E7A-F7BE-2AF8A9C1C602}"/>
          </ac:spMkLst>
        </pc:spChg>
        <pc:spChg chg="mod">
          <ac:chgData name="정태원" userId="b83db6e7-9ffa-471f-b7f6-89d85b45c552" providerId="ADAL" clId="{38201627-EE16-414B-BDA1-02AAD2AC4121}" dt="2024-10-16T06:12:08.922" v="479" actId="12788"/>
          <ac:spMkLst>
            <pc:docMk/>
            <pc:sldMk cId="2873451449" sldId="2056"/>
            <ac:spMk id="35" creationId="{44406311-C642-B5FC-07EF-6333E07E82CC}"/>
          </ac:spMkLst>
        </pc:spChg>
        <pc:spChg chg="mod">
          <ac:chgData name="정태원" userId="b83db6e7-9ffa-471f-b7f6-89d85b45c552" providerId="ADAL" clId="{38201627-EE16-414B-BDA1-02AAD2AC4121}" dt="2024-10-16T06:12:21.068" v="485" actId="1036"/>
          <ac:spMkLst>
            <pc:docMk/>
            <pc:sldMk cId="2873451449" sldId="2056"/>
            <ac:spMk id="44" creationId="{2175735E-FBC2-A31F-45B5-47F4D5B0A764}"/>
          </ac:spMkLst>
        </pc:spChg>
      </pc:sldChg>
      <pc:sldChg chg="modSp mod">
        <pc:chgData name="정태원" userId="b83db6e7-9ffa-471f-b7f6-89d85b45c552" providerId="ADAL" clId="{38201627-EE16-414B-BDA1-02AAD2AC4121}" dt="2024-10-16T07:34:31.056" v="673"/>
        <pc:sldMkLst>
          <pc:docMk/>
          <pc:sldMk cId="3865500861" sldId="2065"/>
        </pc:sldMkLst>
        <pc:spChg chg="mod">
          <ac:chgData name="정태원" userId="b83db6e7-9ffa-471f-b7f6-89d85b45c552" providerId="ADAL" clId="{38201627-EE16-414B-BDA1-02AAD2AC4121}" dt="2024-10-16T07:34:17.862" v="670" actId="207"/>
          <ac:spMkLst>
            <pc:docMk/>
            <pc:sldMk cId="3865500861" sldId="2065"/>
            <ac:spMk id="34" creationId="{88417554-7AC6-CCF7-D7ED-7841145C0B2B}"/>
          </ac:spMkLst>
        </pc:spChg>
        <pc:spChg chg="mod">
          <ac:chgData name="정태원" userId="b83db6e7-9ffa-471f-b7f6-89d85b45c552" providerId="ADAL" clId="{38201627-EE16-414B-BDA1-02AAD2AC4121}" dt="2024-10-16T07:34:17.862" v="670" actId="207"/>
          <ac:spMkLst>
            <pc:docMk/>
            <pc:sldMk cId="3865500861" sldId="2065"/>
            <ac:spMk id="40" creationId="{AC05A399-C545-2976-671A-3BE9958352A4}"/>
          </ac:spMkLst>
        </pc:spChg>
        <pc:spChg chg="mod">
          <ac:chgData name="정태원" userId="b83db6e7-9ffa-471f-b7f6-89d85b45c552" providerId="ADAL" clId="{38201627-EE16-414B-BDA1-02AAD2AC4121}" dt="2024-10-16T07:34:31.056" v="673"/>
          <ac:spMkLst>
            <pc:docMk/>
            <pc:sldMk cId="3865500861" sldId="2065"/>
            <ac:spMk id="54" creationId="{5E438927-4865-91EF-DD85-9B9C08CEB009}"/>
          </ac:spMkLst>
        </pc:spChg>
        <pc:spChg chg="mod">
          <ac:chgData name="정태원" userId="b83db6e7-9ffa-471f-b7f6-89d85b45c552" providerId="ADAL" clId="{38201627-EE16-414B-BDA1-02AAD2AC4121}" dt="2024-10-16T07:34:31.056" v="673"/>
          <ac:spMkLst>
            <pc:docMk/>
            <pc:sldMk cId="3865500861" sldId="2065"/>
            <ac:spMk id="63" creationId="{DE424A6F-5A54-C556-D2B5-41C23C4A3CB3}"/>
          </ac:spMkLst>
        </pc:spChg>
        <pc:spChg chg="mod">
          <ac:chgData name="정태원" userId="b83db6e7-9ffa-471f-b7f6-89d85b45c552" providerId="ADAL" clId="{38201627-EE16-414B-BDA1-02AAD2AC4121}" dt="2024-10-15T07:46:52.487" v="268" actId="20577"/>
          <ac:spMkLst>
            <pc:docMk/>
            <pc:sldMk cId="3865500861" sldId="2065"/>
            <ac:spMk id="115" creationId="{A3BB80A1-4DAE-E3BA-2037-F3F7ADA02CE4}"/>
          </ac:spMkLst>
        </pc:spChg>
        <pc:spChg chg="mod">
          <ac:chgData name="정태원" userId="b83db6e7-9ffa-471f-b7f6-89d85b45c552" providerId="ADAL" clId="{38201627-EE16-414B-BDA1-02AAD2AC4121}" dt="2024-10-15T07:46:38.864" v="260" actId="20577"/>
          <ac:spMkLst>
            <pc:docMk/>
            <pc:sldMk cId="3865500861" sldId="2065"/>
            <ac:spMk id="116" creationId="{8553C146-1399-9816-7B2A-2AA2750CF8C3}"/>
          </ac:spMkLst>
        </pc:spChg>
        <pc:spChg chg="mod">
          <ac:chgData name="정태원" userId="b83db6e7-9ffa-471f-b7f6-89d85b45c552" providerId="ADAL" clId="{38201627-EE16-414B-BDA1-02AAD2AC4121}" dt="2024-10-15T07:46:53.707" v="269" actId="20577"/>
          <ac:spMkLst>
            <pc:docMk/>
            <pc:sldMk cId="3865500861" sldId="2065"/>
            <ac:spMk id="118" creationId="{0832DCF4-C1C8-5150-DC27-9B63EB915E6D}"/>
          </ac:spMkLst>
        </pc:spChg>
        <pc:spChg chg="mod">
          <ac:chgData name="정태원" userId="b83db6e7-9ffa-471f-b7f6-89d85b45c552" providerId="ADAL" clId="{38201627-EE16-414B-BDA1-02AAD2AC4121}" dt="2024-10-15T07:46:39.795" v="261" actId="122"/>
          <ac:spMkLst>
            <pc:docMk/>
            <pc:sldMk cId="3865500861" sldId="2065"/>
            <ac:spMk id="119" creationId="{2993C3F2-095E-8A0A-4040-7059EC5F8573}"/>
          </ac:spMkLst>
        </pc:spChg>
        <pc:spChg chg="mod">
          <ac:chgData name="정태원" userId="b83db6e7-9ffa-471f-b7f6-89d85b45c552" providerId="ADAL" clId="{38201627-EE16-414B-BDA1-02AAD2AC4121}" dt="2024-10-15T07:46:50.539" v="267" actId="20577"/>
          <ac:spMkLst>
            <pc:docMk/>
            <pc:sldMk cId="3865500861" sldId="2065"/>
            <ac:spMk id="124" creationId="{B1BDECC0-C19F-8ECC-DDAA-073BA9730634}"/>
          </ac:spMkLst>
        </pc:spChg>
        <pc:spChg chg="mod">
          <ac:chgData name="정태원" userId="b83db6e7-9ffa-471f-b7f6-89d85b45c552" providerId="ADAL" clId="{38201627-EE16-414B-BDA1-02AAD2AC4121}" dt="2024-10-15T07:46:34.113" v="257" actId="122"/>
          <ac:spMkLst>
            <pc:docMk/>
            <pc:sldMk cId="3865500861" sldId="2065"/>
            <ac:spMk id="125" creationId="{F5AB4044-AAE8-C024-68E9-38B52D8ACBB0}"/>
          </ac:spMkLst>
        </pc:spChg>
        <pc:spChg chg="mod">
          <ac:chgData name="정태원" userId="b83db6e7-9ffa-471f-b7f6-89d85b45c552" providerId="ADAL" clId="{38201627-EE16-414B-BDA1-02AAD2AC4121}" dt="2024-10-15T07:46:57.765" v="271" actId="20577"/>
          <ac:spMkLst>
            <pc:docMk/>
            <pc:sldMk cId="3865500861" sldId="2065"/>
            <ac:spMk id="137" creationId="{730F930F-C35B-79A1-41C2-E108B2629C6D}"/>
          </ac:spMkLst>
        </pc:spChg>
        <pc:spChg chg="mod">
          <ac:chgData name="정태원" userId="b83db6e7-9ffa-471f-b7f6-89d85b45c552" providerId="ADAL" clId="{38201627-EE16-414B-BDA1-02AAD2AC4121}" dt="2024-10-15T07:46:42.810" v="263" actId="122"/>
          <ac:spMkLst>
            <pc:docMk/>
            <pc:sldMk cId="3865500861" sldId="2065"/>
            <ac:spMk id="138" creationId="{234E44B7-F637-6948-120A-32B7EAF17355}"/>
          </ac:spMkLst>
        </pc:spChg>
        <pc:spChg chg="mod">
          <ac:chgData name="정태원" userId="b83db6e7-9ffa-471f-b7f6-89d85b45c552" providerId="ADAL" clId="{38201627-EE16-414B-BDA1-02AAD2AC4121}" dt="2024-10-15T07:46:55.874" v="270" actId="20577"/>
          <ac:spMkLst>
            <pc:docMk/>
            <pc:sldMk cId="3865500861" sldId="2065"/>
            <ac:spMk id="140" creationId="{CA0B520B-984D-2F4F-E298-28A9BE5DD2DF}"/>
          </ac:spMkLst>
        </pc:spChg>
        <pc:spChg chg="mod">
          <ac:chgData name="정태원" userId="b83db6e7-9ffa-471f-b7f6-89d85b45c552" providerId="ADAL" clId="{38201627-EE16-414B-BDA1-02AAD2AC4121}" dt="2024-10-15T07:46:44.010" v="264" actId="122"/>
          <ac:spMkLst>
            <pc:docMk/>
            <pc:sldMk cId="3865500861" sldId="2065"/>
            <ac:spMk id="141" creationId="{1E6E6478-60BB-A855-B1AD-465A71D8808A}"/>
          </ac:spMkLst>
        </pc:spChg>
        <pc:picChg chg="mod">
          <ac:chgData name="정태원" userId="b83db6e7-9ffa-471f-b7f6-89d85b45c552" providerId="ADAL" clId="{38201627-EE16-414B-BDA1-02AAD2AC4121}" dt="2024-10-16T07:34:26.817" v="671" actId="108"/>
          <ac:picMkLst>
            <pc:docMk/>
            <pc:sldMk cId="3865500861" sldId="2065"/>
            <ac:picMk id="53" creationId="{68003581-F4BB-FA0D-36DC-7E0965FEE67C}"/>
          </ac:picMkLst>
        </pc:picChg>
        <pc:picChg chg="mod">
          <ac:chgData name="정태원" userId="b83db6e7-9ffa-471f-b7f6-89d85b45c552" providerId="ADAL" clId="{38201627-EE16-414B-BDA1-02AAD2AC4121}" dt="2024-10-16T07:34:26.817" v="671" actId="108"/>
          <ac:picMkLst>
            <pc:docMk/>
            <pc:sldMk cId="3865500861" sldId="2065"/>
            <ac:picMk id="62" creationId="{329C5C51-521D-E4FB-6F8B-89858D18524C}"/>
          </ac:picMkLst>
        </pc:picChg>
      </pc:sldChg>
      <pc:sldChg chg="modSp mod">
        <pc:chgData name="정태원" userId="b83db6e7-9ffa-471f-b7f6-89d85b45c552" providerId="ADAL" clId="{38201627-EE16-414B-BDA1-02AAD2AC4121}" dt="2024-10-15T07:47:36.195" v="282" actId="1036"/>
        <pc:sldMkLst>
          <pc:docMk/>
          <pc:sldMk cId="2625356535" sldId="2066"/>
        </pc:sldMkLst>
        <pc:spChg chg="mod">
          <ac:chgData name="정태원" userId="b83db6e7-9ffa-471f-b7f6-89d85b45c552" providerId="ADAL" clId="{38201627-EE16-414B-BDA1-02AAD2AC4121}" dt="2024-10-15T07:47:36.195" v="282" actId="1036"/>
          <ac:spMkLst>
            <pc:docMk/>
            <pc:sldMk cId="2625356535" sldId="2066"/>
            <ac:spMk id="5" creationId="{37BB9AF6-F2FA-3821-48BF-06EAD2F45BD3}"/>
          </ac:spMkLst>
        </pc:spChg>
        <pc:spChg chg="mod">
          <ac:chgData name="정태원" userId="b83db6e7-9ffa-471f-b7f6-89d85b45c552" providerId="ADAL" clId="{38201627-EE16-414B-BDA1-02AAD2AC4121}" dt="2024-10-15T07:47:36.195" v="282" actId="1036"/>
          <ac:spMkLst>
            <pc:docMk/>
            <pc:sldMk cId="2625356535" sldId="2066"/>
            <ac:spMk id="6" creationId="{F202E354-A93F-2919-4309-1D147CECDF0A}"/>
          </ac:spMkLst>
        </pc:spChg>
        <pc:spChg chg="mod">
          <ac:chgData name="정태원" userId="b83db6e7-9ffa-471f-b7f6-89d85b45c552" providerId="ADAL" clId="{38201627-EE16-414B-BDA1-02AAD2AC4121}" dt="2024-10-15T07:47:36.195" v="282" actId="1036"/>
          <ac:spMkLst>
            <pc:docMk/>
            <pc:sldMk cId="2625356535" sldId="2066"/>
            <ac:spMk id="7" creationId="{540E7060-1B3A-6AF1-29DC-48AA21FE98A7}"/>
          </ac:spMkLst>
        </pc:spChg>
        <pc:spChg chg="mod">
          <ac:chgData name="정태원" userId="b83db6e7-9ffa-471f-b7f6-89d85b45c552" providerId="ADAL" clId="{38201627-EE16-414B-BDA1-02AAD2AC4121}" dt="2024-10-15T07:47:36.195" v="282" actId="1036"/>
          <ac:spMkLst>
            <pc:docMk/>
            <pc:sldMk cId="2625356535" sldId="2066"/>
            <ac:spMk id="17" creationId="{93F62CEC-65DB-A544-E815-5C1615638173}"/>
          </ac:spMkLst>
        </pc:spChg>
        <pc:spChg chg="mod">
          <ac:chgData name="정태원" userId="b83db6e7-9ffa-471f-b7f6-89d85b45c552" providerId="ADAL" clId="{38201627-EE16-414B-BDA1-02AAD2AC4121}" dt="2024-10-15T07:47:36.195" v="282" actId="1036"/>
          <ac:spMkLst>
            <pc:docMk/>
            <pc:sldMk cId="2625356535" sldId="2066"/>
            <ac:spMk id="27" creationId="{45B90F42-D0D6-7BB5-D2D3-60093BDB2CED}"/>
          </ac:spMkLst>
        </pc:spChg>
        <pc:spChg chg="mod">
          <ac:chgData name="정태원" userId="b83db6e7-9ffa-471f-b7f6-89d85b45c552" providerId="ADAL" clId="{38201627-EE16-414B-BDA1-02AAD2AC4121}" dt="2024-10-15T07:47:36.195" v="282" actId="1036"/>
          <ac:spMkLst>
            <pc:docMk/>
            <pc:sldMk cId="2625356535" sldId="2066"/>
            <ac:spMk id="28" creationId="{DCCEA730-6BCA-BBA1-3967-2308DF2711B6}"/>
          </ac:spMkLst>
        </pc:spChg>
        <pc:spChg chg="mod">
          <ac:chgData name="정태원" userId="b83db6e7-9ffa-471f-b7f6-89d85b45c552" providerId="ADAL" clId="{38201627-EE16-414B-BDA1-02AAD2AC4121}" dt="2024-10-15T07:47:36.195" v="282" actId="1036"/>
          <ac:spMkLst>
            <pc:docMk/>
            <pc:sldMk cId="2625356535" sldId="2066"/>
            <ac:spMk id="30" creationId="{875EBC72-9652-00A1-AA20-ED7F8D00B0EC}"/>
          </ac:spMkLst>
        </pc:spChg>
        <pc:spChg chg="mod">
          <ac:chgData name="정태원" userId="b83db6e7-9ffa-471f-b7f6-89d85b45c552" providerId="ADAL" clId="{38201627-EE16-414B-BDA1-02AAD2AC4121}" dt="2024-10-15T07:47:36.195" v="282" actId="1036"/>
          <ac:spMkLst>
            <pc:docMk/>
            <pc:sldMk cId="2625356535" sldId="2066"/>
            <ac:spMk id="54" creationId="{A01BE196-69DD-F4A0-B245-ADC5B9EB60CC}"/>
          </ac:spMkLst>
        </pc:spChg>
        <pc:grpChg chg="mod">
          <ac:chgData name="정태원" userId="b83db6e7-9ffa-471f-b7f6-89d85b45c552" providerId="ADAL" clId="{38201627-EE16-414B-BDA1-02AAD2AC4121}" dt="2024-10-15T07:47:36.195" v="282" actId="1036"/>
          <ac:grpSpMkLst>
            <pc:docMk/>
            <pc:sldMk cId="2625356535" sldId="2066"/>
            <ac:grpSpMk id="22" creationId="{860242D5-3913-A921-7F43-C3E37FD64552}"/>
          </ac:grpSpMkLst>
        </pc:grpChg>
        <pc:grpChg chg="mod">
          <ac:chgData name="정태원" userId="b83db6e7-9ffa-471f-b7f6-89d85b45c552" providerId="ADAL" clId="{38201627-EE16-414B-BDA1-02AAD2AC4121}" dt="2024-10-15T07:47:36.195" v="282" actId="1036"/>
          <ac:grpSpMkLst>
            <pc:docMk/>
            <pc:sldMk cId="2625356535" sldId="2066"/>
            <ac:grpSpMk id="29" creationId="{F66145B1-D856-458F-97CE-0BEE88694105}"/>
          </ac:grpSpMkLst>
        </pc:grpChg>
        <pc:grpChg chg="mod">
          <ac:chgData name="정태원" userId="b83db6e7-9ffa-471f-b7f6-89d85b45c552" providerId="ADAL" clId="{38201627-EE16-414B-BDA1-02AAD2AC4121}" dt="2024-10-15T07:47:36.195" v="282" actId="1036"/>
          <ac:grpSpMkLst>
            <pc:docMk/>
            <pc:sldMk cId="2625356535" sldId="2066"/>
            <ac:grpSpMk id="48" creationId="{D5F3ABC4-C729-1215-EFA7-6F0C2835212B}"/>
          </ac:grpSpMkLst>
        </pc:grpChg>
        <pc:grpChg chg="mod">
          <ac:chgData name="정태원" userId="b83db6e7-9ffa-471f-b7f6-89d85b45c552" providerId="ADAL" clId="{38201627-EE16-414B-BDA1-02AAD2AC4121}" dt="2024-10-15T07:47:36.195" v="282" actId="1036"/>
          <ac:grpSpMkLst>
            <pc:docMk/>
            <pc:sldMk cId="2625356535" sldId="2066"/>
            <ac:grpSpMk id="50" creationId="{6C7743E4-BDE3-FE6B-44E6-8880AA21D6E1}"/>
          </ac:grpSpMkLst>
        </pc:grpChg>
        <pc:picChg chg="mod">
          <ac:chgData name="정태원" userId="b83db6e7-9ffa-471f-b7f6-89d85b45c552" providerId="ADAL" clId="{38201627-EE16-414B-BDA1-02AAD2AC4121}" dt="2024-10-15T07:47:36.195" v="282" actId="1036"/>
          <ac:picMkLst>
            <pc:docMk/>
            <pc:sldMk cId="2625356535" sldId="2066"/>
            <ac:picMk id="9" creationId="{D003E564-9111-A3BE-7C63-6CFA0581E247}"/>
          </ac:picMkLst>
        </pc:picChg>
        <pc:picChg chg="mod">
          <ac:chgData name="정태원" userId="b83db6e7-9ffa-471f-b7f6-89d85b45c552" providerId="ADAL" clId="{38201627-EE16-414B-BDA1-02AAD2AC4121}" dt="2024-10-15T07:47:36.195" v="282" actId="1036"/>
          <ac:picMkLst>
            <pc:docMk/>
            <pc:sldMk cId="2625356535" sldId="2066"/>
            <ac:picMk id="19" creationId="{8960B89B-AC47-7E55-D051-22DD77C670BC}"/>
          </ac:picMkLst>
        </pc:picChg>
        <pc:picChg chg="mod">
          <ac:chgData name="정태원" userId="b83db6e7-9ffa-471f-b7f6-89d85b45c552" providerId="ADAL" clId="{38201627-EE16-414B-BDA1-02AAD2AC4121}" dt="2024-10-15T07:47:36.195" v="282" actId="1036"/>
          <ac:picMkLst>
            <pc:docMk/>
            <pc:sldMk cId="2625356535" sldId="2066"/>
            <ac:picMk id="31" creationId="{63DA6CE5-3CB6-AD0D-CF0A-009ACD51BABE}"/>
          </ac:picMkLst>
        </pc:picChg>
        <pc:picChg chg="mod">
          <ac:chgData name="정태원" userId="b83db6e7-9ffa-471f-b7f6-89d85b45c552" providerId="ADAL" clId="{38201627-EE16-414B-BDA1-02AAD2AC4121}" dt="2024-10-15T07:47:36.195" v="282" actId="1036"/>
          <ac:picMkLst>
            <pc:docMk/>
            <pc:sldMk cId="2625356535" sldId="2066"/>
            <ac:picMk id="56" creationId="{924D3AE7-2A97-9F60-B1D3-401411590A94}"/>
          </ac:picMkLst>
        </pc:picChg>
      </pc:sldChg>
      <pc:sldChg chg="modSp mod">
        <pc:chgData name="정태원" userId="b83db6e7-9ffa-471f-b7f6-89d85b45c552" providerId="ADAL" clId="{38201627-EE16-414B-BDA1-02AAD2AC4121}" dt="2024-10-15T07:48:04.146" v="287" actId="1076"/>
        <pc:sldMkLst>
          <pc:docMk/>
          <pc:sldMk cId="4026551447" sldId="2067"/>
        </pc:sldMkLst>
        <pc:spChg chg="mod">
          <ac:chgData name="정태원" userId="b83db6e7-9ffa-471f-b7f6-89d85b45c552" providerId="ADAL" clId="{38201627-EE16-414B-BDA1-02AAD2AC4121}" dt="2024-10-15T07:48:04.146" v="287" actId="1076"/>
          <ac:spMkLst>
            <pc:docMk/>
            <pc:sldMk cId="4026551447" sldId="2067"/>
            <ac:spMk id="3" creationId="{C1EF3F53-B112-193D-4086-E4A4C41DAC5F}"/>
          </ac:spMkLst>
        </pc:spChg>
        <pc:spChg chg="mod">
          <ac:chgData name="정태원" userId="b83db6e7-9ffa-471f-b7f6-89d85b45c552" providerId="ADAL" clId="{38201627-EE16-414B-BDA1-02AAD2AC4121}" dt="2024-10-15T07:48:00.672" v="286" actId="554"/>
          <ac:spMkLst>
            <pc:docMk/>
            <pc:sldMk cId="4026551447" sldId="2067"/>
            <ac:spMk id="21" creationId="{6B89168F-ED62-EBC1-ACBD-83687305F801}"/>
          </ac:spMkLst>
        </pc:spChg>
      </pc:sldChg>
      <pc:sldChg chg="modSp mod">
        <pc:chgData name="정태원" userId="b83db6e7-9ffa-471f-b7f6-89d85b45c552" providerId="ADAL" clId="{38201627-EE16-414B-BDA1-02AAD2AC4121}" dt="2024-10-15T07:47:44.727" v="283" actId="207"/>
        <pc:sldMkLst>
          <pc:docMk/>
          <pc:sldMk cId="470426479" sldId="2070"/>
        </pc:sldMkLst>
        <pc:spChg chg="mod">
          <ac:chgData name="정태원" userId="b83db6e7-9ffa-471f-b7f6-89d85b45c552" providerId="ADAL" clId="{38201627-EE16-414B-BDA1-02AAD2AC4121}" dt="2024-10-15T07:47:44.727" v="283" actId="207"/>
          <ac:spMkLst>
            <pc:docMk/>
            <pc:sldMk cId="470426479" sldId="2070"/>
            <ac:spMk id="19" creationId="{C82F1B25-3199-02C1-A9E1-30ACA17E7813}"/>
          </ac:spMkLst>
        </pc:spChg>
        <pc:spChg chg="mod">
          <ac:chgData name="정태원" userId="b83db6e7-9ffa-471f-b7f6-89d85b45c552" providerId="ADAL" clId="{38201627-EE16-414B-BDA1-02AAD2AC4121}" dt="2024-10-15T07:47:44.727" v="283" actId="207"/>
          <ac:spMkLst>
            <pc:docMk/>
            <pc:sldMk cId="470426479" sldId="2070"/>
            <ac:spMk id="41" creationId="{809B4F47-1DBB-C8BE-A03C-779BDAA813BB}"/>
          </ac:spMkLst>
        </pc:spChg>
      </pc:sldChg>
      <pc:sldChg chg="modSp mod">
        <pc:chgData name="정태원" userId="b83db6e7-9ffa-471f-b7f6-89d85b45c552" providerId="ADAL" clId="{38201627-EE16-414B-BDA1-02AAD2AC4121}" dt="2024-10-16T07:35:05.369" v="674" actId="207"/>
        <pc:sldMkLst>
          <pc:docMk/>
          <pc:sldMk cId="3331937776" sldId="2071"/>
        </pc:sldMkLst>
        <pc:spChg chg="mod">
          <ac:chgData name="정태원" userId="b83db6e7-9ffa-471f-b7f6-89d85b45c552" providerId="ADAL" clId="{38201627-EE16-414B-BDA1-02AAD2AC4121}" dt="2024-10-16T07:35:05.369" v="674" actId="207"/>
          <ac:spMkLst>
            <pc:docMk/>
            <pc:sldMk cId="3331937776" sldId="2071"/>
            <ac:spMk id="69" creationId="{8A9A9FD8-4ACD-1E67-A47F-FA4A926EAC85}"/>
          </ac:spMkLst>
        </pc:spChg>
        <pc:spChg chg="mod">
          <ac:chgData name="정태원" userId="b83db6e7-9ffa-471f-b7f6-89d85b45c552" providerId="ADAL" clId="{38201627-EE16-414B-BDA1-02AAD2AC4121}" dt="2024-10-16T07:35:05.369" v="674" actId="207"/>
          <ac:spMkLst>
            <pc:docMk/>
            <pc:sldMk cId="3331937776" sldId="2071"/>
            <ac:spMk id="111" creationId="{FD5607A5-B49A-B920-4A49-E11BE51D0504}"/>
          </ac:spMkLst>
        </pc:spChg>
      </pc:sldChg>
      <pc:sldChg chg="modSp mod">
        <pc:chgData name="정태원" userId="b83db6e7-9ffa-471f-b7f6-89d85b45c552" providerId="ADAL" clId="{38201627-EE16-414B-BDA1-02AAD2AC4121}" dt="2024-10-16T07:36:06.488" v="681" actId="12788"/>
        <pc:sldMkLst>
          <pc:docMk/>
          <pc:sldMk cId="3708296699" sldId="2072"/>
        </pc:sldMkLst>
        <pc:spChg chg="mod">
          <ac:chgData name="정태원" userId="b83db6e7-9ffa-471f-b7f6-89d85b45c552" providerId="ADAL" clId="{38201627-EE16-414B-BDA1-02AAD2AC4121}" dt="2024-10-16T07:36:06.488" v="681" actId="12788"/>
          <ac:spMkLst>
            <pc:docMk/>
            <pc:sldMk cId="3708296699" sldId="2072"/>
            <ac:spMk id="30" creationId="{A040E886-0FCB-EF7A-F9C9-ACB57A902D24}"/>
          </ac:spMkLst>
        </pc:spChg>
        <pc:spChg chg="mod">
          <ac:chgData name="정태원" userId="b83db6e7-9ffa-471f-b7f6-89d85b45c552" providerId="ADAL" clId="{38201627-EE16-414B-BDA1-02AAD2AC4121}" dt="2024-10-16T07:36:06.488" v="681" actId="12788"/>
          <ac:spMkLst>
            <pc:docMk/>
            <pc:sldMk cId="3708296699" sldId="2072"/>
            <ac:spMk id="71" creationId="{8F41ACDD-5A23-CF1C-C958-83C126F25ECD}"/>
          </ac:spMkLst>
        </pc:spChg>
        <pc:spChg chg="mod">
          <ac:chgData name="정태원" userId="b83db6e7-9ffa-471f-b7f6-89d85b45c552" providerId="ADAL" clId="{38201627-EE16-414B-BDA1-02AAD2AC4121}" dt="2024-10-16T07:35:52.546" v="675" actId="207"/>
          <ac:spMkLst>
            <pc:docMk/>
            <pc:sldMk cId="3708296699" sldId="2072"/>
            <ac:spMk id="72" creationId="{5B8FFF22-CCC9-0423-1158-B13975E318F7}"/>
          </ac:spMkLst>
        </pc:spChg>
        <pc:spChg chg="mod">
          <ac:chgData name="정태원" userId="b83db6e7-9ffa-471f-b7f6-89d85b45c552" providerId="ADAL" clId="{38201627-EE16-414B-BDA1-02AAD2AC4121}" dt="2024-10-16T07:35:52.546" v="675" actId="207"/>
          <ac:spMkLst>
            <pc:docMk/>
            <pc:sldMk cId="3708296699" sldId="2072"/>
            <ac:spMk id="80" creationId="{DE83325D-F79C-AAE4-C8ED-1BD3CCE24F8C}"/>
          </ac:spMkLst>
        </pc:spChg>
        <pc:spChg chg="mod">
          <ac:chgData name="정태원" userId="b83db6e7-9ffa-471f-b7f6-89d85b45c552" providerId="ADAL" clId="{38201627-EE16-414B-BDA1-02AAD2AC4121}" dt="2024-10-16T07:36:02.836" v="680" actId="12788"/>
          <ac:spMkLst>
            <pc:docMk/>
            <pc:sldMk cId="3708296699" sldId="2072"/>
            <ac:spMk id="89" creationId="{BA80E22B-9945-61BC-D00F-95734128A6CD}"/>
          </ac:spMkLst>
        </pc:spChg>
        <pc:spChg chg="mod">
          <ac:chgData name="정태원" userId="b83db6e7-9ffa-471f-b7f6-89d85b45c552" providerId="ADAL" clId="{38201627-EE16-414B-BDA1-02AAD2AC4121}" dt="2024-10-16T07:36:02.836" v="680" actId="12788"/>
          <ac:spMkLst>
            <pc:docMk/>
            <pc:sldMk cId="3708296699" sldId="2072"/>
            <ac:spMk id="91" creationId="{193CBC3C-8269-D9CB-8A93-61D6AB82AEC2}"/>
          </ac:spMkLst>
        </pc:spChg>
        <pc:spChg chg="mod">
          <ac:chgData name="정태원" userId="b83db6e7-9ffa-471f-b7f6-89d85b45c552" providerId="ADAL" clId="{38201627-EE16-414B-BDA1-02AAD2AC4121}" dt="2024-10-16T07:35:52.546" v="675" actId="207"/>
          <ac:spMkLst>
            <pc:docMk/>
            <pc:sldMk cId="3708296699" sldId="2072"/>
            <ac:spMk id="104" creationId="{5A34ABFB-DC05-E350-AD8E-47EA4E85FE89}"/>
          </ac:spMkLst>
        </pc:spChg>
        <pc:spChg chg="mod">
          <ac:chgData name="정태원" userId="b83db6e7-9ffa-471f-b7f6-89d85b45c552" providerId="ADAL" clId="{38201627-EE16-414B-BDA1-02AAD2AC4121}" dt="2024-10-16T07:35:52.546" v="675" actId="207"/>
          <ac:spMkLst>
            <pc:docMk/>
            <pc:sldMk cId="3708296699" sldId="2072"/>
            <ac:spMk id="109" creationId="{5949C2D7-0295-13F0-750B-BE24D0BB1D6B}"/>
          </ac:spMkLst>
        </pc:spChg>
        <pc:spChg chg="mod">
          <ac:chgData name="정태원" userId="b83db6e7-9ffa-471f-b7f6-89d85b45c552" providerId="ADAL" clId="{38201627-EE16-414B-BDA1-02AAD2AC4121}" dt="2024-10-16T07:35:55.811" v="676" actId="12788"/>
          <ac:spMkLst>
            <pc:docMk/>
            <pc:sldMk cId="3708296699" sldId="2072"/>
            <ac:spMk id="111" creationId="{021EAB68-91AD-A256-377F-4FA4209AF1E9}"/>
          </ac:spMkLst>
        </pc:spChg>
        <pc:spChg chg="mod">
          <ac:chgData name="정태원" userId="b83db6e7-9ffa-471f-b7f6-89d85b45c552" providerId="ADAL" clId="{38201627-EE16-414B-BDA1-02AAD2AC4121}" dt="2024-10-16T07:35:55.811" v="676" actId="12788"/>
          <ac:spMkLst>
            <pc:docMk/>
            <pc:sldMk cId="3708296699" sldId="2072"/>
            <ac:spMk id="113" creationId="{5BABEFE3-7381-D168-48CA-9D4AF78544E9}"/>
          </ac:spMkLst>
        </pc:spChg>
        <pc:spChg chg="mod">
          <ac:chgData name="정태원" userId="b83db6e7-9ffa-471f-b7f6-89d85b45c552" providerId="ADAL" clId="{38201627-EE16-414B-BDA1-02AAD2AC4121}" dt="2024-10-16T07:36:01.552" v="679" actId="12788"/>
          <ac:spMkLst>
            <pc:docMk/>
            <pc:sldMk cId="3708296699" sldId="2072"/>
            <ac:spMk id="131" creationId="{A6CAF5B9-DD54-A48E-B3A1-8F71562E164E}"/>
          </ac:spMkLst>
        </pc:spChg>
        <pc:spChg chg="mod">
          <ac:chgData name="정태원" userId="b83db6e7-9ffa-471f-b7f6-89d85b45c552" providerId="ADAL" clId="{38201627-EE16-414B-BDA1-02AAD2AC4121}" dt="2024-10-16T07:36:01.552" v="679" actId="12788"/>
          <ac:spMkLst>
            <pc:docMk/>
            <pc:sldMk cId="3708296699" sldId="2072"/>
            <ac:spMk id="133" creationId="{32A5D46A-81DB-9045-548F-D4A201F8F221}"/>
          </ac:spMkLst>
        </pc:spChg>
        <pc:spChg chg="mod">
          <ac:chgData name="정태원" userId="b83db6e7-9ffa-471f-b7f6-89d85b45c552" providerId="ADAL" clId="{38201627-EE16-414B-BDA1-02AAD2AC4121}" dt="2024-10-16T07:35:52.546" v="675" actId="207"/>
          <ac:spMkLst>
            <pc:docMk/>
            <pc:sldMk cId="3708296699" sldId="2072"/>
            <ac:spMk id="151" creationId="{A95217A8-4126-1F87-86E4-D73585640264}"/>
          </ac:spMkLst>
        </pc:spChg>
        <pc:spChg chg="mod">
          <ac:chgData name="정태원" userId="b83db6e7-9ffa-471f-b7f6-89d85b45c552" providerId="ADAL" clId="{38201627-EE16-414B-BDA1-02AAD2AC4121}" dt="2024-10-16T07:35:52.546" v="675" actId="207"/>
          <ac:spMkLst>
            <pc:docMk/>
            <pc:sldMk cId="3708296699" sldId="2072"/>
            <ac:spMk id="155" creationId="{AFE42E7B-668F-B539-5B6A-33232F77B086}"/>
          </ac:spMkLst>
        </pc:spChg>
        <pc:spChg chg="mod">
          <ac:chgData name="정태원" userId="b83db6e7-9ffa-471f-b7f6-89d85b45c552" providerId="ADAL" clId="{38201627-EE16-414B-BDA1-02AAD2AC4121}" dt="2024-10-16T07:35:57.884" v="677" actId="12788"/>
          <ac:spMkLst>
            <pc:docMk/>
            <pc:sldMk cId="3708296699" sldId="2072"/>
            <ac:spMk id="157" creationId="{78F0FD79-A475-58E6-CC39-C7F53826EEFE}"/>
          </ac:spMkLst>
        </pc:spChg>
        <pc:spChg chg="mod">
          <ac:chgData name="정태원" userId="b83db6e7-9ffa-471f-b7f6-89d85b45c552" providerId="ADAL" clId="{38201627-EE16-414B-BDA1-02AAD2AC4121}" dt="2024-10-16T07:35:57.884" v="677" actId="12788"/>
          <ac:spMkLst>
            <pc:docMk/>
            <pc:sldMk cId="3708296699" sldId="2072"/>
            <ac:spMk id="159" creationId="{AEF755A4-5891-813E-7462-AEBDBB980B3B}"/>
          </ac:spMkLst>
        </pc:spChg>
        <pc:spChg chg="mod">
          <ac:chgData name="정태원" userId="b83db6e7-9ffa-471f-b7f6-89d85b45c552" providerId="ADAL" clId="{38201627-EE16-414B-BDA1-02AAD2AC4121}" dt="2024-10-16T07:36:00.452" v="678" actId="12788"/>
          <ac:spMkLst>
            <pc:docMk/>
            <pc:sldMk cId="3708296699" sldId="2072"/>
            <ac:spMk id="185" creationId="{75A028DD-1E38-3197-F7F5-5EC958C8B41E}"/>
          </ac:spMkLst>
        </pc:spChg>
        <pc:spChg chg="mod">
          <ac:chgData name="정태원" userId="b83db6e7-9ffa-471f-b7f6-89d85b45c552" providerId="ADAL" clId="{38201627-EE16-414B-BDA1-02AAD2AC4121}" dt="2024-10-16T07:36:00.452" v="678" actId="12788"/>
          <ac:spMkLst>
            <pc:docMk/>
            <pc:sldMk cId="3708296699" sldId="2072"/>
            <ac:spMk id="187" creationId="{CF1BFA3F-B92C-A6AF-284A-2404DC6F2E61}"/>
          </ac:spMkLst>
        </pc:spChg>
      </pc:sldChg>
      <pc:sldChg chg="delSp modSp mod">
        <pc:chgData name="정태원" userId="b83db6e7-9ffa-471f-b7f6-89d85b45c552" providerId="ADAL" clId="{38201627-EE16-414B-BDA1-02AAD2AC4121}" dt="2024-10-16T08:18:28.984" v="868" actId="692"/>
        <pc:sldMkLst>
          <pc:docMk/>
          <pc:sldMk cId="3958171841" sldId="2074"/>
        </pc:sldMkLst>
        <pc:spChg chg="mod">
          <ac:chgData name="정태원" userId="b83db6e7-9ffa-471f-b7f6-89d85b45c552" providerId="ADAL" clId="{38201627-EE16-414B-BDA1-02AAD2AC4121}" dt="2024-10-16T07:36:42.131" v="684"/>
          <ac:spMkLst>
            <pc:docMk/>
            <pc:sldMk cId="3958171841" sldId="2074"/>
            <ac:spMk id="5" creationId="{7CC571E9-D74E-96C2-9059-4C85EA6B74A4}"/>
          </ac:spMkLst>
        </pc:spChg>
        <pc:spChg chg="mod">
          <ac:chgData name="정태원" userId="b83db6e7-9ffa-471f-b7f6-89d85b45c552" providerId="ADAL" clId="{38201627-EE16-414B-BDA1-02AAD2AC4121}" dt="2024-10-15T07:48:21.661" v="292" actId="12788"/>
          <ac:spMkLst>
            <pc:docMk/>
            <pc:sldMk cId="3958171841" sldId="2074"/>
            <ac:spMk id="14" creationId="{B464472D-42A9-6DF7-4673-400878E31B01}"/>
          </ac:spMkLst>
        </pc:spChg>
        <pc:spChg chg="mod">
          <ac:chgData name="정태원" userId="b83db6e7-9ffa-471f-b7f6-89d85b45c552" providerId="ADAL" clId="{38201627-EE16-414B-BDA1-02AAD2AC4121}" dt="2024-10-16T07:36:42.912" v="686"/>
          <ac:spMkLst>
            <pc:docMk/>
            <pc:sldMk cId="3958171841" sldId="2074"/>
            <ac:spMk id="15" creationId="{287ECCD0-A5EE-82F9-0C0E-05A6F7E5B134}"/>
          </ac:spMkLst>
        </pc:spChg>
        <pc:spChg chg="mod">
          <ac:chgData name="정태원" userId="b83db6e7-9ffa-471f-b7f6-89d85b45c552" providerId="ADAL" clId="{38201627-EE16-414B-BDA1-02AAD2AC4121}" dt="2024-10-15T07:48:18.947" v="290" actId="122"/>
          <ac:spMkLst>
            <pc:docMk/>
            <pc:sldMk cId="3958171841" sldId="2074"/>
            <ac:spMk id="25" creationId="{7EBC839E-56BA-9C31-446A-F17E7E4E729E}"/>
          </ac:spMkLst>
        </pc:spChg>
        <pc:spChg chg="mod">
          <ac:chgData name="정태원" userId="b83db6e7-9ffa-471f-b7f6-89d85b45c552" providerId="ADAL" clId="{38201627-EE16-414B-BDA1-02AAD2AC4121}" dt="2024-10-15T07:48:21.661" v="292" actId="12788"/>
          <ac:spMkLst>
            <pc:docMk/>
            <pc:sldMk cId="3958171841" sldId="2074"/>
            <ac:spMk id="32" creationId="{A778DE7C-6F97-52F8-58AF-A3F566E6CFEE}"/>
          </ac:spMkLst>
        </pc:spChg>
        <pc:spChg chg="mod">
          <ac:chgData name="정태원" userId="b83db6e7-9ffa-471f-b7f6-89d85b45c552" providerId="ADAL" clId="{38201627-EE16-414B-BDA1-02AAD2AC4121}" dt="2024-10-16T07:36:39.295" v="682" actId="692"/>
          <ac:spMkLst>
            <pc:docMk/>
            <pc:sldMk cId="3958171841" sldId="2074"/>
            <ac:spMk id="34" creationId="{799DA16C-5822-EF82-3F23-3C86A91EF5A5}"/>
          </ac:spMkLst>
        </pc:spChg>
        <pc:spChg chg="mod topLvl">
          <ac:chgData name="정태원" userId="b83db6e7-9ffa-471f-b7f6-89d85b45c552" providerId="ADAL" clId="{38201627-EE16-414B-BDA1-02AAD2AC4121}" dt="2024-10-16T07:36:46.196" v="689"/>
          <ac:spMkLst>
            <pc:docMk/>
            <pc:sldMk cId="3958171841" sldId="2074"/>
            <ac:spMk id="72" creationId="{A2C4F165-64C8-D8C6-E68A-07EFB8687232}"/>
          </ac:spMkLst>
        </pc:spChg>
        <pc:spChg chg="mod topLvl">
          <ac:chgData name="정태원" userId="b83db6e7-9ffa-471f-b7f6-89d85b45c552" providerId="ADAL" clId="{38201627-EE16-414B-BDA1-02AAD2AC4121}" dt="2024-10-16T07:36:44.519" v="687" actId="165"/>
          <ac:spMkLst>
            <pc:docMk/>
            <pc:sldMk cId="3958171841" sldId="2074"/>
            <ac:spMk id="98" creationId="{345241F2-77E5-E52B-9B7F-DD5B43F9EABD}"/>
          </ac:spMkLst>
        </pc:spChg>
        <pc:spChg chg="mod topLvl">
          <ac:chgData name="정태원" userId="b83db6e7-9ffa-471f-b7f6-89d85b45c552" providerId="ADAL" clId="{38201627-EE16-414B-BDA1-02AAD2AC4121}" dt="2024-10-16T07:36:46.196" v="689"/>
          <ac:spMkLst>
            <pc:docMk/>
            <pc:sldMk cId="3958171841" sldId="2074"/>
            <ac:spMk id="113" creationId="{57614982-4EB1-2A62-2D25-23D572819718}"/>
          </ac:spMkLst>
        </pc:spChg>
        <pc:spChg chg="mod topLvl">
          <ac:chgData name="정태원" userId="b83db6e7-9ffa-471f-b7f6-89d85b45c552" providerId="ADAL" clId="{38201627-EE16-414B-BDA1-02AAD2AC4121}" dt="2024-10-16T07:36:44.519" v="687" actId="165"/>
          <ac:spMkLst>
            <pc:docMk/>
            <pc:sldMk cId="3958171841" sldId="2074"/>
            <ac:spMk id="114" creationId="{7C9CB62D-FB2E-4DBD-110C-725EB3FEF249}"/>
          </ac:spMkLst>
        </pc:spChg>
        <pc:spChg chg="mod">
          <ac:chgData name="정태원" userId="b83db6e7-9ffa-471f-b7f6-89d85b45c552" providerId="ADAL" clId="{38201627-EE16-414B-BDA1-02AAD2AC4121}" dt="2024-10-16T08:18:28.984" v="868" actId="692"/>
          <ac:spMkLst>
            <pc:docMk/>
            <pc:sldMk cId="3958171841" sldId="2074"/>
            <ac:spMk id="125" creationId="{8EDC2C77-BA4A-1BD6-452A-D0333D1D4983}"/>
          </ac:spMkLst>
        </pc:spChg>
        <pc:grpChg chg="del">
          <ac:chgData name="정태원" userId="b83db6e7-9ffa-471f-b7f6-89d85b45c552" providerId="ADAL" clId="{38201627-EE16-414B-BDA1-02AAD2AC4121}" dt="2024-10-16T07:36:44.519" v="687" actId="165"/>
          <ac:grpSpMkLst>
            <pc:docMk/>
            <pc:sldMk cId="3958171841" sldId="2074"/>
            <ac:grpSpMk id="129" creationId="{DF0C3FF6-0660-D248-3BDC-399B4E6737DD}"/>
          </ac:grpSpMkLst>
        </pc:grpChg>
        <pc:picChg chg="mod topLvl">
          <ac:chgData name="정태원" userId="b83db6e7-9ffa-471f-b7f6-89d85b45c552" providerId="ADAL" clId="{38201627-EE16-414B-BDA1-02AAD2AC4121}" dt="2024-10-16T07:36:44.519" v="687" actId="165"/>
          <ac:picMkLst>
            <pc:docMk/>
            <pc:sldMk cId="3958171841" sldId="2074"/>
            <ac:picMk id="99" creationId="{DB180932-DDBB-9535-70C4-C0638E78B3FF}"/>
          </ac:picMkLst>
        </pc:picChg>
        <pc:picChg chg="mod topLvl">
          <ac:chgData name="정태원" userId="b83db6e7-9ffa-471f-b7f6-89d85b45c552" providerId="ADAL" clId="{38201627-EE16-414B-BDA1-02AAD2AC4121}" dt="2024-10-16T07:36:44.519" v="687" actId="165"/>
          <ac:picMkLst>
            <pc:docMk/>
            <pc:sldMk cId="3958171841" sldId="2074"/>
            <ac:picMk id="115" creationId="{11603BC0-2DC2-49C1-1E26-0EB7D2AC384D}"/>
          </ac:picMkLst>
        </pc:picChg>
        <pc:cxnChg chg="mod topLvl">
          <ac:chgData name="정태원" userId="b83db6e7-9ffa-471f-b7f6-89d85b45c552" providerId="ADAL" clId="{38201627-EE16-414B-BDA1-02AAD2AC4121}" dt="2024-10-16T07:36:44.519" v="687" actId="165"/>
          <ac:cxnSpMkLst>
            <pc:docMk/>
            <pc:sldMk cId="3958171841" sldId="2074"/>
            <ac:cxnSpMk id="111" creationId="{EFFA2358-E04F-8143-1C71-A345BFC23786}"/>
          </ac:cxnSpMkLst>
        </pc:cxnChg>
      </pc:sldChg>
      <pc:sldChg chg="addSp delSp modSp mod">
        <pc:chgData name="정태원" userId="b83db6e7-9ffa-471f-b7f6-89d85b45c552" providerId="ADAL" clId="{38201627-EE16-414B-BDA1-02AAD2AC4121}" dt="2024-10-16T08:18:01.950" v="867" actId="207"/>
        <pc:sldMkLst>
          <pc:docMk/>
          <pc:sldMk cId="1587579315" sldId="2076"/>
        </pc:sldMkLst>
        <pc:spChg chg="mod">
          <ac:chgData name="정태원" userId="b83db6e7-9ffa-471f-b7f6-89d85b45c552" providerId="ADAL" clId="{38201627-EE16-414B-BDA1-02AAD2AC4121}" dt="2024-10-16T08:18:01.950" v="867" actId="207"/>
          <ac:spMkLst>
            <pc:docMk/>
            <pc:sldMk cId="1587579315" sldId="2076"/>
            <ac:spMk id="5" creationId="{E8E40DF7-7ABA-7B50-D225-EF606C68E4F1}"/>
          </ac:spMkLst>
        </pc:spChg>
        <pc:spChg chg="mod">
          <ac:chgData name="정태원" userId="b83db6e7-9ffa-471f-b7f6-89d85b45c552" providerId="ADAL" clId="{38201627-EE16-414B-BDA1-02AAD2AC4121}" dt="2024-10-16T07:37:02.533" v="693"/>
          <ac:spMkLst>
            <pc:docMk/>
            <pc:sldMk cId="1587579315" sldId="2076"/>
            <ac:spMk id="18" creationId="{2BD6F2D1-8A04-8C49-7097-64045B6F17EC}"/>
          </ac:spMkLst>
        </pc:spChg>
        <pc:spChg chg="mod">
          <ac:chgData name="정태원" userId="b83db6e7-9ffa-471f-b7f6-89d85b45c552" providerId="ADAL" clId="{38201627-EE16-414B-BDA1-02AAD2AC4121}" dt="2024-10-15T07:48:40.509" v="306" actId="1036"/>
          <ac:spMkLst>
            <pc:docMk/>
            <pc:sldMk cId="1587579315" sldId="2076"/>
            <ac:spMk id="19" creationId="{ADD0E4D0-30CD-EA8D-D306-3F13B9DFD4F4}"/>
          </ac:spMkLst>
        </pc:spChg>
        <pc:spChg chg="mod">
          <ac:chgData name="정태원" userId="b83db6e7-9ffa-471f-b7f6-89d85b45c552" providerId="ADAL" clId="{38201627-EE16-414B-BDA1-02AAD2AC4121}" dt="2024-10-16T08:18:01.950" v="867" actId="207"/>
          <ac:spMkLst>
            <pc:docMk/>
            <pc:sldMk cId="1587579315" sldId="2076"/>
            <ac:spMk id="20" creationId="{F8897DF5-6A11-AD1C-FDF5-8A81FC8B56C9}"/>
          </ac:spMkLst>
        </pc:spChg>
        <pc:spChg chg="mod">
          <ac:chgData name="정태원" userId="b83db6e7-9ffa-471f-b7f6-89d85b45c552" providerId="ADAL" clId="{38201627-EE16-414B-BDA1-02AAD2AC4121}" dt="2024-10-15T07:48:40.509" v="306" actId="1036"/>
          <ac:spMkLst>
            <pc:docMk/>
            <pc:sldMk cId="1587579315" sldId="2076"/>
            <ac:spMk id="24" creationId="{1ACD0E01-FD69-E6CA-E49D-6C000BE2A668}"/>
          </ac:spMkLst>
        </pc:spChg>
        <pc:spChg chg="mod">
          <ac:chgData name="정태원" userId="b83db6e7-9ffa-471f-b7f6-89d85b45c552" providerId="ADAL" clId="{38201627-EE16-414B-BDA1-02AAD2AC4121}" dt="2024-10-15T07:48:40.509" v="306" actId="1036"/>
          <ac:spMkLst>
            <pc:docMk/>
            <pc:sldMk cId="1587579315" sldId="2076"/>
            <ac:spMk id="36" creationId="{378CA825-3A96-2FA1-3FC4-0DE144CFEA31}"/>
          </ac:spMkLst>
        </pc:spChg>
        <pc:spChg chg="mod">
          <ac:chgData name="정태원" userId="b83db6e7-9ffa-471f-b7f6-89d85b45c552" providerId="ADAL" clId="{38201627-EE16-414B-BDA1-02AAD2AC4121}" dt="2024-10-16T07:37:01.221" v="691"/>
          <ac:spMkLst>
            <pc:docMk/>
            <pc:sldMk cId="1587579315" sldId="2076"/>
            <ac:spMk id="162" creationId="{BEC7E71F-ACD1-275F-70A0-1D91F750E414}"/>
          </ac:spMkLst>
        </pc:spChg>
        <pc:spChg chg="mod">
          <ac:chgData name="정태원" userId="b83db6e7-9ffa-471f-b7f6-89d85b45c552" providerId="ADAL" clId="{38201627-EE16-414B-BDA1-02AAD2AC4121}" dt="2024-10-15T07:49:10.218" v="315" actId="12788"/>
          <ac:spMkLst>
            <pc:docMk/>
            <pc:sldMk cId="1587579315" sldId="2076"/>
            <ac:spMk id="164" creationId="{C5E69C4E-D1BD-0B45-838A-40D799B1ED65}"/>
          </ac:spMkLst>
        </pc:spChg>
        <pc:spChg chg="mod topLvl">
          <ac:chgData name="정태원" userId="b83db6e7-9ffa-471f-b7f6-89d85b45c552" providerId="ADAL" clId="{38201627-EE16-414B-BDA1-02AAD2AC4121}" dt="2024-10-15T07:49:06.959" v="313" actId="164"/>
          <ac:spMkLst>
            <pc:docMk/>
            <pc:sldMk cId="1587579315" sldId="2076"/>
            <ac:spMk id="169" creationId="{BB64EEC5-0AD2-C053-3A9E-D496DA8D410C}"/>
          </ac:spMkLst>
        </pc:spChg>
        <pc:spChg chg="mod topLvl">
          <ac:chgData name="정태원" userId="b83db6e7-9ffa-471f-b7f6-89d85b45c552" providerId="ADAL" clId="{38201627-EE16-414B-BDA1-02AAD2AC4121}" dt="2024-10-15T07:49:06.959" v="313" actId="164"/>
          <ac:spMkLst>
            <pc:docMk/>
            <pc:sldMk cId="1587579315" sldId="2076"/>
            <ac:spMk id="172" creationId="{F38AD55D-7FAE-5D80-3F74-10F9BD21EE01}"/>
          </ac:spMkLst>
        </pc:spChg>
        <pc:spChg chg="mod topLvl">
          <ac:chgData name="정태원" userId="b83db6e7-9ffa-471f-b7f6-89d85b45c552" providerId="ADAL" clId="{38201627-EE16-414B-BDA1-02AAD2AC4121}" dt="2024-10-15T07:49:06.959" v="313" actId="164"/>
          <ac:spMkLst>
            <pc:docMk/>
            <pc:sldMk cId="1587579315" sldId="2076"/>
            <ac:spMk id="173" creationId="{9BF6ED46-8D0F-25EF-87AE-FEBEF756E453}"/>
          </ac:spMkLst>
        </pc:spChg>
        <pc:spChg chg="mod topLvl">
          <ac:chgData name="정태원" userId="b83db6e7-9ffa-471f-b7f6-89d85b45c552" providerId="ADAL" clId="{38201627-EE16-414B-BDA1-02AAD2AC4121}" dt="2024-10-15T07:49:06.959" v="313" actId="164"/>
          <ac:spMkLst>
            <pc:docMk/>
            <pc:sldMk cId="1587579315" sldId="2076"/>
            <ac:spMk id="175" creationId="{7A898C8A-7750-EB07-1BCE-E029F0CCF96E}"/>
          </ac:spMkLst>
        </pc:spChg>
        <pc:spChg chg="mod topLvl">
          <ac:chgData name="정태원" userId="b83db6e7-9ffa-471f-b7f6-89d85b45c552" providerId="ADAL" clId="{38201627-EE16-414B-BDA1-02AAD2AC4121}" dt="2024-10-15T07:49:06.959" v="313" actId="164"/>
          <ac:spMkLst>
            <pc:docMk/>
            <pc:sldMk cId="1587579315" sldId="2076"/>
            <ac:spMk id="178" creationId="{8ED27F30-2BEC-1DEC-CD2B-D3E82D9B6507}"/>
          </ac:spMkLst>
        </pc:spChg>
        <pc:spChg chg="mod topLvl">
          <ac:chgData name="정태원" userId="b83db6e7-9ffa-471f-b7f6-89d85b45c552" providerId="ADAL" clId="{38201627-EE16-414B-BDA1-02AAD2AC4121}" dt="2024-10-15T07:49:06.959" v="313" actId="164"/>
          <ac:spMkLst>
            <pc:docMk/>
            <pc:sldMk cId="1587579315" sldId="2076"/>
            <ac:spMk id="179" creationId="{B154E369-771D-F6EF-E181-720AA36BB828}"/>
          </ac:spMkLst>
        </pc:spChg>
        <pc:spChg chg="mod topLvl">
          <ac:chgData name="정태원" userId="b83db6e7-9ffa-471f-b7f6-89d85b45c552" providerId="ADAL" clId="{38201627-EE16-414B-BDA1-02AAD2AC4121}" dt="2024-10-15T07:49:06.959" v="313" actId="164"/>
          <ac:spMkLst>
            <pc:docMk/>
            <pc:sldMk cId="1587579315" sldId="2076"/>
            <ac:spMk id="181" creationId="{8884E584-4B9B-F6C6-4540-09CCC32C3F82}"/>
          </ac:spMkLst>
        </pc:spChg>
        <pc:spChg chg="mod topLvl">
          <ac:chgData name="정태원" userId="b83db6e7-9ffa-471f-b7f6-89d85b45c552" providerId="ADAL" clId="{38201627-EE16-414B-BDA1-02AAD2AC4121}" dt="2024-10-15T07:49:06.959" v="313" actId="164"/>
          <ac:spMkLst>
            <pc:docMk/>
            <pc:sldMk cId="1587579315" sldId="2076"/>
            <ac:spMk id="184" creationId="{A5337AA9-32B7-D5C4-7781-47B634989B16}"/>
          </ac:spMkLst>
        </pc:spChg>
        <pc:spChg chg="mod topLvl">
          <ac:chgData name="정태원" userId="b83db6e7-9ffa-471f-b7f6-89d85b45c552" providerId="ADAL" clId="{38201627-EE16-414B-BDA1-02AAD2AC4121}" dt="2024-10-15T07:49:06.959" v="313" actId="164"/>
          <ac:spMkLst>
            <pc:docMk/>
            <pc:sldMk cId="1587579315" sldId="2076"/>
            <ac:spMk id="185" creationId="{5995E7BE-15FB-5861-8A5E-B25F3A0325F3}"/>
          </ac:spMkLst>
        </pc:spChg>
        <pc:spChg chg="mod">
          <ac:chgData name="정태원" userId="b83db6e7-9ffa-471f-b7f6-89d85b45c552" providerId="ADAL" clId="{38201627-EE16-414B-BDA1-02AAD2AC4121}" dt="2024-10-15T07:48:40.509" v="306" actId="1036"/>
          <ac:spMkLst>
            <pc:docMk/>
            <pc:sldMk cId="1587579315" sldId="2076"/>
            <ac:spMk id="190" creationId="{267DF20D-2720-668A-08CF-9E66819876AC}"/>
          </ac:spMkLst>
        </pc:spChg>
        <pc:spChg chg="mod">
          <ac:chgData name="정태원" userId="b83db6e7-9ffa-471f-b7f6-89d85b45c552" providerId="ADAL" clId="{38201627-EE16-414B-BDA1-02AAD2AC4121}" dt="2024-10-15T07:48:40.509" v="306" actId="1036"/>
          <ac:spMkLst>
            <pc:docMk/>
            <pc:sldMk cId="1587579315" sldId="2076"/>
            <ac:spMk id="191" creationId="{111E0501-E213-66F4-1941-76E7250B5511}"/>
          </ac:spMkLst>
        </pc:spChg>
        <pc:spChg chg="mod">
          <ac:chgData name="정태원" userId="b83db6e7-9ffa-471f-b7f6-89d85b45c552" providerId="ADAL" clId="{38201627-EE16-414B-BDA1-02AAD2AC4121}" dt="2024-10-16T07:37:01.221" v="691"/>
          <ac:spMkLst>
            <pc:docMk/>
            <pc:sldMk cId="1587579315" sldId="2076"/>
            <ac:spMk id="228" creationId="{0F86AD87-DFFF-D846-D954-436BE94C25AB}"/>
          </ac:spMkLst>
        </pc:spChg>
        <pc:spChg chg="mod">
          <ac:chgData name="정태원" userId="b83db6e7-9ffa-471f-b7f6-89d85b45c552" providerId="ADAL" clId="{38201627-EE16-414B-BDA1-02AAD2AC4121}" dt="2024-10-15T07:49:12.108" v="316" actId="12788"/>
          <ac:spMkLst>
            <pc:docMk/>
            <pc:sldMk cId="1587579315" sldId="2076"/>
            <ac:spMk id="229" creationId="{BD1E16D8-AF66-DEF0-61F4-86F57D91CF3D}"/>
          </ac:spMkLst>
        </pc:spChg>
        <pc:spChg chg="mod">
          <ac:chgData name="정태원" userId="b83db6e7-9ffa-471f-b7f6-89d85b45c552" providerId="ADAL" clId="{38201627-EE16-414B-BDA1-02AAD2AC4121}" dt="2024-10-15T07:49:04.229" v="311" actId="164"/>
          <ac:spMkLst>
            <pc:docMk/>
            <pc:sldMk cId="1587579315" sldId="2076"/>
            <ac:spMk id="231" creationId="{6D16B5F2-21F2-EBDF-D3C1-F56564A3A36A}"/>
          </ac:spMkLst>
        </pc:spChg>
        <pc:spChg chg="mod">
          <ac:chgData name="정태원" userId="b83db6e7-9ffa-471f-b7f6-89d85b45c552" providerId="ADAL" clId="{38201627-EE16-414B-BDA1-02AAD2AC4121}" dt="2024-10-15T07:49:04.229" v="311" actId="164"/>
          <ac:spMkLst>
            <pc:docMk/>
            <pc:sldMk cId="1587579315" sldId="2076"/>
            <ac:spMk id="233" creationId="{C7DA8E59-62B6-7E74-28DA-2D94A77EC822}"/>
          </ac:spMkLst>
        </pc:spChg>
        <pc:spChg chg="mod">
          <ac:chgData name="정태원" userId="b83db6e7-9ffa-471f-b7f6-89d85b45c552" providerId="ADAL" clId="{38201627-EE16-414B-BDA1-02AAD2AC4121}" dt="2024-10-15T07:49:04.229" v="311" actId="164"/>
          <ac:spMkLst>
            <pc:docMk/>
            <pc:sldMk cId="1587579315" sldId="2076"/>
            <ac:spMk id="234" creationId="{4E97B917-9DD5-C5CF-10A8-958C3713372F}"/>
          </ac:spMkLst>
        </pc:spChg>
        <pc:spChg chg="mod">
          <ac:chgData name="정태원" userId="b83db6e7-9ffa-471f-b7f6-89d85b45c552" providerId="ADAL" clId="{38201627-EE16-414B-BDA1-02AAD2AC4121}" dt="2024-10-15T07:49:04.229" v="311" actId="164"/>
          <ac:spMkLst>
            <pc:docMk/>
            <pc:sldMk cId="1587579315" sldId="2076"/>
            <ac:spMk id="236" creationId="{3425769A-97AF-B9C6-6746-51B2E0026CAC}"/>
          </ac:spMkLst>
        </pc:spChg>
        <pc:spChg chg="mod">
          <ac:chgData name="정태원" userId="b83db6e7-9ffa-471f-b7f6-89d85b45c552" providerId="ADAL" clId="{38201627-EE16-414B-BDA1-02AAD2AC4121}" dt="2024-10-15T07:49:04.229" v="311" actId="164"/>
          <ac:spMkLst>
            <pc:docMk/>
            <pc:sldMk cId="1587579315" sldId="2076"/>
            <ac:spMk id="237" creationId="{9286EAB0-11FF-436A-C985-A006365E0BC0}"/>
          </ac:spMkLst>
        </pc:spChg>
        <pc:spChg chg="mod">
          <ac:chgData name="정태원" userId="b83db6e7-9ffa-471f-b7f6-89d85b45c552" providerId="ADAL" clId="{38201627-EE16-414B-BDA1-02AAD2AC4121}" dt="2024-10-15T07:49:04.229" v="311" actId="164"/>
          <ac:spMkLst>
            <pc:docMk/>
            <pc:sldMk cId="1587579315" sldId="2076"/>
            <ac:spMk id="239" creationId="{53AC28E4-ADAD-6472-8044-9F5A2AF37CC8}"/>
          </ac:spMkLst>
        </pc:spChg>
        <pc:spChg chg="mod">
          <ac:chgData name="정태원" userId="b83db6e7-9ffa-471f-b7f6-89d85b45c552" providerId="ADAL" clId="{38201627-EE16-414B-BDA1-02AAD2AC4121}" dt="2024-10-15T07:49:04.229" v="311" actId="164"/>
          <ac:spMkLst>
            <pc:docMk/>
            <pc:sldMk cId="1587579315" sldId="2076"/>
            <ac:spMk id="240" creationId="{D36AF13A-5978-2F59-A8C9-84DAA114D922}"/>
          </ac:spMkLst>
        </pc:spChg>
        <pc:spChg chg="mod">
          <ac:chgData name="정태원" userId="b83db6e7-9ffa-471f-b7f6-89d85b45c552" providerId="ADAL" clId="{38201627-EE16-414B-BDA1-02AAD2AC4121}" dt="2024-10-15T07:49:04.229" v="311" actId="164"/>
          <ac:spMkLst>
            <pc:docMk/>
            <pc:sldMk cId="1587579315" sldId="2076"/>
            <ac:spMk id="242" creationId="{0C92FEBB-2CD2-42D4-D2F5-A139147B1C1A}"/>
          </ac:spMkLst>
        </pc:spChg>
        <pc:spChg chg="mod">
          <ac:chgData name="정태원" userId="b83db6e7-9ffa-471f-b7f6-89d85b45c552" providerId="ADAL" clId="{38201627-EE16-414B-BDA1-02AAD2AC4121}" dt="2024-10-15T07:49:04.229" v="311" actId="164"/>
          <ac:spMkLst>
            <pc:docMk/>
            <pc:sldMk cId="1587579315" sldId="2076"/>
            <ac:spMk id="244" creationId="{10ADEFE5-9E45-59C4-87AD-DFFAC9FD3EF3}"/>
          </ac:spMkLst>
        </pc:spChg>
        <pc:grpChg chg="add del mod">
          <ac:chgData name="정태원" userId="b83db6e7-9ffa-471f-b7f6-89d85b45c552" providerId="ADAL" clId="{38201627-EE16-414B-BDA1-02AAD2AC4121}" dt="2024-10-15T07:48:53.350" v="309" actId="165"/>
          <ac:grpSpMkLst>
            <pc:docMk/>
            <pc:sldMk cId="1587579315" sldId="2076"/>
            <ac:grpSpMk id="4" creationId="{6112087A-B758-DBD8-EC06-C21C7732A4F1}"/>
          </ac:grpSpMkLst>
        </pc:grpChg>
        <pc:grpChg chg="add mod">
          <ac:chgData name="정태원" userId="b83db6e7-9ffa-471f-b7f6-89d85b45c552" providerId="ADAL" clId="{38201627-EE16-414B-BDA1-02AAD2AC4121}" dt="2024-10-15T07:49:05.146" v="312" actId="12788"/>
          <ac:grpSpMkLst>
            <pc:docMk/>
            <pc:sldMk cId="1587579315" sldId="2076"/>
            <ac:grpSpMk id="6" creationId="{0D7A196F-A30E-7E8C-3F13-0DBE0DCB7D29}"/>
          </ac:grpSpMkLst>
        </pc:grpChg>
        <pc:grpChg chg="add mod">
          <ac:chgData name="정태원" userId="b83db6e7-9ffa-471f-b7f6-89d85b45c552" providerId="ADAL" clId="{38201627-EE16-414B-BDA1-02AAD2AC4121}" dt="2024-10-15T07:49:07.745" v="314" actId="12788"/>
          <ac:grpSpMkLst>
            <pc:docMk/>
            <pc:sldMk cId="1587579315" sldId="2076"/>
            <ac:grpSpMk id="7" creationId="{D0EBAD55-D82C-39C5-C360-84554C7ACE9B}"/>
          </ac:grpSpMkLst>
        </pc:grpChg>
        <pc:picChg chg="mod topLvl">
          <ac:chgData name="정태원" userId="b83db6e7-9ffa-471f-b7f6-89d85b45c552" providerId="ADAL" clId="{38201627-EE16-414B-BDA1-02AAD2AC4121}" dt="2024-10-15T07:49:06.959" v="313" actId="164"/>
          <ac:picMkLst>
            <pc:docMk/>
            <pc:sldMk cId="1587579315" sldId="2076"/>
            <ac:picMk id="174" creationId="{1D0917EB-DEAB-9F91-E05F-325DB5341EE6}"/>
          </ac:picMkLst>
        </pc:picChg>
        <pc:picChg chg="mod topLvl">
          <ac:chgData name="정태원" userId="b83db6e7-9ffa-471f-b7f6-89d85b45c552" providerId="ADAL" clId="{38201627-EE16-414B-BDA1-02AAD2AC4121}" dt="2024-10-15T07:49:06.959" v="313" actId="164"/>
          <ac:picMkLst>
            <pc:docMk/>
            <pc:sldMk cId="1587579315" sldId="2076"/>
            <ac:picMk id="180" creationId="{E03900B6-1094-FC23-697A-BDF0EAE34E4B}"/>
          </ac:picMkLst>
        </pc:picChg>
        <pc:picChg chg="mod topLvl">
          <ac:chgData name="정태원" userId="b83db6e7-9ffa-471f-b7f6-89d85b45c552" providerId="ADAL" clId="{38201627-EE16-414B-BDA1-02AAD2AC4121}" dt="2024-10-15T07:49:06.959" v="313" actId="164"/>
          <ac:picMkLst>
            <pc:docMk/>
            <pc:sldMk cId="1587579315" sldId="2076"/>
            <ac:picMk id="186" creationId="{0E811440-E695-8B3C-2C02-5AA07E8CF76C}"/>
          </ac:picMkLst>
        </pc:picChg>
        <pc:picChg chg="mod">
          <ac:chgData name="정태원" userId="b83db6e7-9ffa-471f-b7f6-89d85b45c552" providerId="ADAL" clId="{38201627-EE16-414B-BDA1-02AAD2AC4121}" dt="2024-10-15T07:49:04.229" v="311" actId="164"/>
          <ac:picMkLst>
            <pc:docMk/>
            <pc:sldMk cId="1587579315" sldId="2076"/>
            <ac:picMk id="241" creationId="{10A37FFE-D5E0-2B18-4371-E7B6778D9659}"/>
          </ac:picMkLst>
        </pc:picChg>
        <pc:picChg chg="mod">
          <ac:chgData name="정태원" userId="b83db6e7-9ffa-471f-b7f6-89d85b45c552" providerId="ADAL" clId="{38201627-EE16-414B-BDA1-02AAD2AC4121}" dt="2024-10-15T07:49:04.229" v="311" actId="164"/>
          <ac:picMkLst>
            <pc:docMk/>
            <pc:sldMk cId="1587579315" sldId="2076"/>
            <ac:picMk id="243" creationId="{AB9A76C4-4032-CAA2-7FA0-9CDF7AF371D7}"/>
          </ac:picMkLst>
        </pc:picChg>
        <pc:picChg chg="mod">
          <ac:chgData name="정태원" userId="b83db6e7-9ffa-471f-b7f6-89d85b45c552" providerId="ADAL" clId="{38201627-EE16-414B-BDA1-02AAD2AC4121}" dt="2024-10-15T07:49:04.229" v="311" actId="164"/>
          <ac:picMkLst>
            <pc:docMk/>
            <pc:sldMk cId="1587579315" sldId="2076"/>
            <ac:picMk id="245" creationId="{5615B4DA-6B9D-ABDB-7CAE-82F5D97502A3}"/>
          </ac:picMkLst>
        </pc:picChg>
      </pc:sldChg>
      <pc:sldChg chg="modSp mod">
        <pc:chgData name="정태원" userId="b83db6e7-9ffa-471f-b7f6-89d85b45c552" providerId="ADAL" clId="{38201627-EE16-414B-BDA1-02AAD2AC4121}" dt="2024-10-16T07:40:42.065" v="717" actId="208"/>
        <pc:sldMkLst>
          <pc:docMk/>
          <pc:sldMk cId="1181285579" sldId="2083"/>
        </pc:sldMkLst>
        <pc:spChg chg="mod">
          <ac:chgData name="정태원" userId="b83db6e7-9ffa-471f-b7f6-89d85b45c552" providerId="ADAL" clId="{38201627-EE16-414B-BDA1-02AAD2AC4121}" dt="2024-10-16T07:39:17.196" v="702" actId="207"/>
          <ac:spMkLst>
            <pc:docMk/>
            <pc:sldMk cId="1181285579" sldId="2083"/>
            <ac:spMk id="7" creationId="{6A67A3F5-2474-94F3-5880-48E2C5B8653D}"/>
          </ac:spMkLst>
        </pc:spChg>
        <pc:spChg chg="mod">
          <ac:chgData name="정태원" userId="b83db6e7-9ffa-471f-b7f6-89d85b45c552" providerId="ADAL" clId="{38201627-EE16-414B-BDA1-02AAD2AC4121}" dt="2024-10-16T07:39:45.894" v="706" actId="207"/>
          <ac:spMkLst>
            <pc:docMk/>
            <pc:sldMk cId="1181285579" sldId="2083"/>
            <ac:spMk id="10" creationId="{36E6BC36-5C5C-0928-D5E5-B8DC0F61F279}"/>
          </ac:spMkLst>
        </pc:spChg>
        <pc:spChg chg="mod">
          <ac:chgData name="정태원" userId="b83db6e7-9ffa-471f-b7f6-89d85b45c552" providerId="ADAL" clId="{38201627-EE16-414B-BDA1-02AAD2AC4121}" dt="2024-10-16T07:39:54.381" v="709" actId="207"/>
          <ac:spMkLst>
            <pc:docMk/>
            <pc:sldMk cId="1181285579" sldId="2083"/>
            <ac:spMk id="13" creationId="{C856AB37-12CA-BB4E-AFFE-DF387E36BE18}"/>
          </ac:spMkLst>
        </pc:spChg>
        <pc:spChg chg="mod">
          <ac:chgData name="정태원" userId="b83db6e7-9ffa-471f-b7f6-89d85b45c552" providerId="ADAL" clId="{38201627-EE16-414B-BDA1-02AAD2AC4121}" dt="2024-10-16T07:39:58.392" v="710" actId="207"/>
          <ac:spMkLst>
            <pc:docMk/>
            <pc:sldMk cId="1181285579" sldId="2083"/>
            <ac:spMk id="17" creationId="{06EFCC18-B1EE-4911-324F-4AE94C945F4A}"/>
          </ac:spMkLst>
        </pc:spChg>
        <pc:spChg chg="mod">
          <ac:chgData name="정태원" userId="b83db6e7-9ffa-471f-b7f6-89d85b45c552" providerId="ADAL" clId="{38201627-EE16-414B-BDA1-02AAD2AC4121}" dt="2024-10-16T07:40:02.685" v="711" actId="207"/>
          <ac:spMkLst>
            <pc:docMk/>
            <pc:sldMk cId="1181285579" sldId="2083"/>
            <ac:spMk id="18" creationId="{1723A36F-977E-6E9C-E884-3ED7E3E5B412}"/>
          </ac:spMkLst>
        </pc:spChg>
        <pc:spChg chg="mod">
          <ac:chgData name="정태원" userId="b83db6e7-9ffa-471f-b7f6-89d85b45c552" providerId="ADAL" clId="{38201627-EE16-414B-BDA1-02AAD2AC4121}" dt="2024-10-16T07:40:07.835" v="712" actId="207"/>
          <ac:spMkLst>
            <pc:docMk/>
            <pc:sldMk cId="1181285579" sldId="2083"/>
            <ac:spMk id="20" creationId="{46DA43D1-A4C1-B846-4390-77061E78740A}"/>
          </ac:spMkLst>
        </pc:spChg>
        <pc:cxnChg chg="mod">
          <ac:chgData name="정태원" userId="b83db6e7-9ffa-471f-b7f6-89d85b45c552" providerId="ADAL" clId="{38201627-EE16-414B-BDA1-02AAD2AC4121}" dt="2024-10-16T07:40:22.989" v="713" actId="208"/>
          <ac:cxnSpMkLst>
            <pc:docMk/>
            <pc:sldMk cId="1181285579" sldId="2083"/>
            <ac:cxnSpMk id="27" creationId="{44F02F80-7E6A-36A3-118D-A345BD89905E}"/>
          </ac:cxnSpMkLst>
        </pc:cxnChg>
        <pc:cxnChg chg="mod">
          <ac:chgData name="정태원" userId="b83db6e7-9ffa-471f-b7f6-89d85b45c552" providerId="ADAL" clId="{38201627-EE16-414B-BDA1-02AAD2AC4121}" dt="2024-10-16T07:40:28.695" v="714" actId="208"/>
          <ac:cxnSpMkLst>
            <pc:docMk/>
            <pc:sldMk cId="1181285579" sldId="2083"/>
            <ac:cxnSpMk id="60" creationId="{5379FECB-707A-0305-C37D-3962B8CC3975}"/>
          </ac:cxnSpMkLst>
        </pc:cxnChg>
        <pc:cxnChg chg="mod">
          <ac:chgData name="정태원" userId="b83db6e7-9ffa-471f-b7f6-89d85b45c552" providerId="ADAL" clId="{38201627-EE16-414B-BDA1-02AAD2AC4121}" dt="2024-10-16T07:40:33.198" v="715" actId="208"/>
          <ac:cxnSpMkLst>
            <pc:docMk/>
            <pc:sldMk cId="1181285579" sldId="2083"/>
            <ac:cxnSpMk id="67" creationId="{1E9E1305-31DC-6266-1D5D-32FA8CF85CDD}"/>
          </ac:cxnSpMkLst>
        </pc:cxnChg>
        <pc:cxnChg chg="mod">
          <ac:chgData name="정태원" userId="b83db6e7-9ffa-471f-b7f6-89d85b45c552" providerId="ADAL" clId="{38201627-EE16-414B-BDA1-02AAD2AC4121}" dt="2024-10-16T07:40:37.937" v="716" actId="208"/>
          <ac:cxnSpMkLst>
            <pc:docMk/>
            <pc:sldMk cId="1181285579" sldId="2083"/>
            <ac:cxnSpMk id="74" creationId="{D2E030AE-9073-28A8-C60F-7451897E7902}"/>
          </ac:cxnSpMkLst>
        </pc:cxnChg>
        <pc:cxnChg chg="mod">
          <ac:chgData name="정태원" userId="b83db6e7-9ffa-471f-b7f6-89d85b45c552" providerId="ADAL" clId="{38201627-EE16-414B-BDA1-02AAD2AC4121}" dt="2024-10-16T07:40:42.065" v="717" actId="208"/>
          <ac:cxnSpMkLst>
            <pc:docMk/>
            <pc:sldMk cId="1181285579" sldId="2083"/>
            <ac:cxnSpMk id="88" creationId="{12A854BA-E546-C05A-FCF6-C46F93B1505A}"/>
          </ac:cxnSpMkLst>
        </pc:cxnChg>
      </pc:sldChg>
      <pc:sldChg chg="delSp modSp mod">
        <pc:chgData name="정태원" userId="b83db6e7-9ffa-471f-b7f6-89d85b45c552" providerId="ADAL" clId="{38201627-EE16-414B-BDA1-02AAD2AC4121}" dt="2024-10-16T07:43:46.705" v="767" actId="1037"/>
        <pc:sldMkLst>
          <pc:docMk/>
          <pc:sldMk cId="424268535" sldId="2088"/>
        </pc:sldMkLst>
        <pc:spChg chg="mod">
          <ac:chgData name="정태원" userId="b83db6e7-9ffa-471f-b7f6-89d85b45c552" providerId="ADAL" clId="{38201627-EE16-414B-BDA1-02AAD2AC4121}" dt="2024-10-16T07:42:38.600" v="718" actId="207"/>
          <ac:spMkLst>
            <pc:docMk/>
            <pc:sldMk cId="424268535" sldId="2088"/>
            <ac:spMk id="14" creationId="{CE11B110-498A-BCBD-8EE0-0A885B2E322E}"/>
          </ac:spMkLst>
        </pc:spChg>
        <pc:spChg chg="mod">
          <ac:chgData name="정태원" userId="b83db6e7-9ffa-471f-b7f6-89d85b45c552" providerId="ADAL" clId="{38201627-EE16-414B-BDA1-02AAD2AC4121}" dt="2024-10-16T07:42:41.065" v="719" actId="207"/>
          <ac:spMkLst>
            <pc:docMk/>
            <pc:sldMk cId="424268535" sldId="2088"/>
            <ac:spMk id="16" creationId="{8D65BEFA-2723-88B5-1ACD-4BD8EF4560E1}"/>
          </ac:spMkLst>
        </pc:spChg>
        <pc:spChg chg="mod">
          <ac:chgData name="정태원" userId="b83db6e7-9ffa-471f-b7f6-89d85b45c552" providerId="ADAL" clId="{38201627-EE16-414B-BDA1-02AAD2AC4121}" dt="2024-10-16T07:43:43.731" v="760" actId="1038"/>
          <ac:spMkLst>
            <pc:docMk/>
            <pc:sldMk cId="424268535" sldId="2088"/>
            <ac:spMk id="37" creationId="{CCFF6E8C-ED19-F034-0557-384352AA6DA9}"/>
          </ac:spMkLst>
        </pc:spChg>
        <pc:spChg chg="mod">
          <ac:chgData name="정태원" userId="b83db6e7-9ffa-471f-b7f6-89d85b45c552" providerId="ADAL" clId="{38201627-EE16-414B-BDA1-02AAD2AC4121}" dt="2024-10-16T07:43:43.731" v="760" actId="1038"/>
          <ac:spMkLst>
            <pc:docMk/>
            <pc:sldMk cId="424268535" sldId="2088"/>
            <ac:spMk id="42" creationId="{2C59C644-0611-9227-9282-CF2CED52085E}"/>
          </ac:spMkLst>
        </pc:spChg>
        <pc:spChg chg="mod">
          <ac:chgData name="정태원" userId="b83db6e7-9ffa-471f-b7f6-89d85b45c552" providerId="ADAL" clId="{38201627-EE16-414B-BDA1-02AAD2AC4121}" dt="2024-10-16T07:43:46.705" v="767" actId="1037"/>
          <ac:spMkLst>
            <pc:docMk/>
            <pc:sldMk cId="424268535" sldId="2088"/>
            <ac:spMk id="80" creationId="{E9C9A4BE-9D40-D401-6D68-21BB73631FF3}"/>
          </ac:spMkLst>
        </pc:spChg>
        <pc:spChg chg="mod">
          <ac:chgData name="정태원" userId="b83db6e7-9ffa-471f-b7f6-89d85b45c552" providerId="ADAL" clId="{38201627-EE16-414B-BDA1-02AAD2AC4121}" dt="2024-10-16T07:43:46.705" v="767" actId="1037"/>
          <ac:spMkLst>
            <pc:docMk/>
            <pc:sldMk cId="424268535" sldId="2088"/>
            <ac:spMk id="81" creationId="{9FF59641-F3AE-0E36-7751-78057B1D89B4}"/>
          </ac:spMkLst>
        </pc:spChg>
        <pc:spChg chg="mod">
          <ac:chgData name="정태원" userId="b83db6e7-9ffa-471f-b7f6-89d85b45c552" providerId="ADAL" clId="{38201627-EE16-414B-BDA1-02AAD2AC4121}" dt="2024-10-16T07:42:49.117" v="721" actId="207"/>
          <ac:spMkLst>
            <pc:docMk/>
            <pc:sldMk cId="424268535" sldId="2088"/>
            <ac:spMk id="82" creationId="{F31B41E4-04DC-51D5-CF42-69B707CB8EC6}"/>
          </ac:spMkLst>
        </pc:spChg>
        <pc:picChg chg="del">
          <ac:chgData name="정태원" userId="b83db6e7-9ffa-471f-b7f6-89d85b45c552" providerId="ADAL" clId="{38201627-EE16-414B-BDA1-02AAD2AC4121}" dt="2024-10-16T07:43:11.658" v="726" actId="478"/>
          <ac:picMkLst>
            <pc:docMk/>
            <pc:sldMk cId="424268535" sldId="2088"/>
            <ac:picMk id="33" creationId="{D949690B-61AC-BCD8-234E-CBF2D1E22B32}"/>
          </ac:picMkLst>
        </pc:picChg>
        <pc:picChg chg="mod">
          <ac:chgData name="정태원" userId="b83db6e7-9ffa-471f-b7f6-89d85b45c552" providerId="ADAL" clId="{38201627-EE16-414B-BDA1-02AAD2AC4121}" dt="2024-10-16T07:43:43.731" v="760" actId="1038"/>
          <ac:picMkLst>
            <pc:docMk/>
            <pc:sldMk cId="424268535" sldId="2088"/>
            <ac:picMk id="38" creationId="{4278C274-77AB-98F8-39CE-4051C9A713DA}"/>
          </ac:picMkLst>
        </pc:picChg>
        <pc:picChg chg="del mod">
          <ac:chgData name="정태원" userId="b83db6e7-9ffa-471f-b7f6-89d85b45c552" providerId="ADAL" clId="{38201627-EE16-414B-BDA1-02AAD2AC4121}" dt="2024-10-16T07:43:07.384" v="725" actId="478"/>
          <ac:picMkLst>
            <pc:docMk/>
            <pc:sldMk cId="424268535" sldId="2088"/>
            <ac:picMk id="39" creationId="{20119223-62F8-A2D9-CEAA-339E7A082172}"/>
          </ac:picMkLst>
        </pc:picChg>
        <pc:picChg chg="mod">
          <ac:chgData name="정태원" userId="b83db6e7-9ffa-471f-b7f6-89d85b45c552" providerId="ADAL" clId="{38201627-EE16-414B-BDA1-02AAD2AC4121}" dt="2024-10-16T07:43:43.731" v="760" actId="1038"/>
          <ac:picMkLst>
            <pc:docMk/>
            <pc:sldMk cId="424268535" sldId="2088"/>
            <ac:picMk id="52" creationId="{B40A39C0-C478-9098-16BC-E4C977E6C7B6}"/>
          </ac:picMkLst>
        </pc:picChg>
        <pc:cxnChg chg="mod">
          <ac:chgData name="정태원" userId="b83db6e7-9ffa-471f-b7f6-89d85b45c552" providerId="ADAL" clId="{38201627-EE16-414B-BDA1-02AAD2AC4121}" dt="2024-10-16T07:42:52.839" v="722" actId="692"/>
          <ac:cxnSpMkLst>
            <pc:docMk/>
            <pc:sldMk cId="424268535" sldId="2088"/>
            <ac:cxnSpMk id="69" creationId="{C347085A-60F1-F94F-7EB8-5CC646C38655}"/>
          </ac:cxnSpMkLst>
        </pc:cxnChg>
        <pc:cxnChg chg="mod">
          <ac:chgData name="정태원" userId="b83db6e7-9ffa-471f-b7f6-89d85b45c552" providerId="ADAL" clId="{38201627-EE16-414B-BDA1-02AAD2AC4121}" dt="2024-10-16T07:42:52.839" v="722" actId="692"/>
          <ac:cxnSpMkLst>
            <pc:docMk/>
            <pc:sldMk cId="424268535" sldId="2088"/>
            <ac:cxnSpMk id="70" creationId="{4B9545C0-DAFE-4827-7C4B-02CD3D1CB0F0}"/>
          </ac:cxnSpMkLst>
        </pc:cxnChg>
        <pc:cxnChg chg="mod">
          <ac:chgData name="정태원" userId="b83db6e7-9ffa-471f-b7f6-89d85b45c552" providerId="ADAL" clId="{38201627-EE16-414B-BDA1-02AAD2AC4121}" dt="2024-10-16T07:42:45.910" v="720" actId="692"/>
          <ac:cxnSpMkLst>
            <pc:docMk/>
            <pc:sldMk cId="424268535" sldId="2088"/>
            <ac:cxnSpMk id="85" creationId="{0F12075F-1E37-3219-6510-09B9F8628468}"/>
          </ac:cxnSpMkLst>
        </pc:cxnChg>
        <pc:cxnChg chg="mod">
          <ac:chgData name="정태원" userId="b83db6e7-9ffa-471f-b7f6-89d85b45c552" providerId="ADAL" clId="{38201627-EE16-414B-BDA1-02AAD2AC4121}" dt="2024-10-16T07:42:45.910" v="720" actId="692"/>
          <ac:cxnSpMkLst>
            <pc:docMk/>
            <pc:sldMk cId="424268535" sldId="2088"/>
            <ac:cxnSpMk id="86" creationId="{72074A01-4384-9930-A9CF-942A9320B956}"/>
          </ac:cxnSpMkLst>
        </pc:cxnChg>
      </pc:sldChg>
      <pc:sldChg chg="addSp modSp mod">
        <pc:chgData name="정태원" userId="b83db6e7-9ffa-471f-b7f6-89d85b45c552" providerId="ADAL" clId="{38201627-EE16-414B-BDA1-02AAD2AC4121}" dt="2024-10-15T07:50:25.651" v="328" actId="207"/>
        <pc:sldMkLst>
          <pc:docMk/>
          <pc:sldMk cId="864118268" sldId="2089"/>
        </pc:sldMkLst>
        <pc:spChg chg="add mod">
          <ac:chgData name="정태원" userId="b83db6e7-9ffa-471f-b7f6-89d85b45c552" providerId="ADAL" clId="{38201627-EE16-414B-BDA1-02AAD2AC4121}" dt="2024-10-15T07:50:25.651" v="328" actId="207"/>
          <ac:spMkLst>
            <pc:docMk/>
            <pc:sldMk cId="864118268" sldId="2089"/>
            <ac:spMk id="5" creationId="{F7A1165E-4B34-AAF0-DA1C-1F0542DC6CA7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41" creationId="{A69723C5-AC56-A98F-9F15-B345F44B802B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42" creationId="{6A97DCAF-522F-BA84-0553-B4C7322C0E5A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47" creationId="{96258C97-5C76-3F16-9318-0EC3DD7E81BA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48" creationId="{3E69A6E3-E70B-FC12-98A8-BD768524F372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55" creationId="{DB55E610-8AC6-A607-AEAC-F912259942DC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56" creationId="{1F0495DA-DA89-8D4F-E417-59B9D21C9A8D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58" creationId="{24A6644E-4727-1D80-80EE-FC3232D1E680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66" creationId="{9CB4DCC4-9F25-58CF-B9AF-6BC25327B6DE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70" creationId="{58472730-B84E-05D9-D460-856AA71CE42B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72" creationId="{89F6C856-BC31-143B-8403-D8AF31A7A744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73" creationId="{E7ABCDD3-E207-A809-1241-88B63024FCC8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75" creationId="{D09B6C3D-E948-7AF9-F49A-25511FBAF4D7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79" creationId="{E766F8DD-A096-9453-0781-76831E63533A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81" creationId="{DC976F11-13B4-29FA-9DD6-2AF9E42C8DE8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82" creationId="{F3296FF3-137E-4E97-1D65-7E56FEC054F5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99" creationId="{5162E5FD-2195-C16D-9694-FF2B341DF146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126" creationId="{2F5CA21E-7B18-70DF-C2F8-4EF67BBDF913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127" creationId="{96D53F62-1241-3739-6E40-D01A80C964BC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128" creationId="{199C3D6D-CDE2-7023-97D0-46048C80BFBE}"/>
          </ac:spMkLst>
        </pc:spChg>
        <pc:spChg chg="mod">
          <ac:chgData name="정태원" userId="b83db6e7-9ffa-471f-b7f6-89d85b45c552" providerId="ADAL" clId="{38201627-EE16-414B-BDA1-02AAD2AC4121}" dt="2024-10-15T07:50:10.142" v="319" actId="1076"/>
          <ac:spMkLst>
            <pc:docMk/>
            <pc:sldMk cId="864118268" sldId="2089"/>
            <ac:spMk id="129" creationId="{33F7DF91-4BFF-A982-CAFB-A36FBFA808E5}"/>
          </ac:spMkLst>
        </pc:spChg>
        <pc:picChg chg="ord">
          <ac:chgData name="정태원" userId="b83db6e7-9ffa-471f-b7f6-89d85b45c552" providerId="ADAL" clId="{38201627-EE16-414B-BDA1-02AAD2AC4121}" dt="2024-10-15T07:50:13.245" v="324" actId="167"/>
          <ac:picMkLst>
            <pc:docMk/>
            <pc:sldMk cId="864118268" sldId="2089"/>
            <ac:picMk id="46" creationId="{27A511B8-D8A8-A7BF-18BB-B6788C0AEB23}"/>
          </ac:picMkLst>
        </pc:picChg>
        <pc:picChg chg="mod">
          <ac:chgData name="정태원" userId="b83db6e7-9ffa-471f-b7f6-89d85b45c552" providerId="ADAL" clId="{38201627-EE16-414B-BDA1-02AAD2AC4121}" dt="2024-10-15T07:50:10.142" v="319" actId="1076"/>
          <ac:picMkLst>
            <pc:docMk/>
            <pc:sldMk cId="864118268" sldId="2089"/>
            <ac:picMk id="59" creationId="{74BD275E-2B6B-4BF6-5F66-764F74C89E07}"/>
          </ac:picMkLst>
        </pc:picChg>
        <pc:picChg chg="mod">
          <ac:chgData name="정태원" userId="b83db6e7-9ffa-471f-b7f6-89d85b45c552" providerId="ADAL" clId="{38201627-EE16-414B-BDA1-02AAD2AC4121}" dt="2024-10-15T07:50:10.142" v="319" actId="1076"/>
          <ac:picMkLst>
            <pc:docMk/>
            <pc:sldMk cId="864118268" sldId="2089"/>
            <ac:picMk id="71" creationId="{2AB6A1E9-9C6D-3F3D-E47C-97B5AD7903B1}"/>
          </ac:picMkLst>
        </pc:picChg>
        <pc:picChg chg="mod">
          <ac:chgData name="정태원" userId="b83db6e7-9ffa-471f-b7f6-89d85b45c552" providerId="ADAL" clId="{38201627-EE16-414B-BDA1-02AAD2AC4121}" dt="2024-10-15T07:50:10.142" v="319" actId="1076"/>
          <ac:picMkLst>
            <pc:docMk/>
            <pc:sldMk cId="864118268" sldId="2089"/>
            <ac:picMk id="80" creationId="{D26E2E75-EA9F-9ED9-B2FD-72E96FFA80C8}"/>
          </ac:picMkLst>
        </pc:picChg>
        <pc:cxnChg chg="mod">
          <ac:chgData name="정태원" userId="b83db6e7-9ffa-471f-b7f6-89d85b45c552" providerId="ADAL" clId="{38201627-EE16-414B-BDA1-02AAD2AC4121}" dt="2024-10-15T07:50:15.925" v="326" actId="1076"/>
          <ac:cxnSpMkLst>
            <pc:docMk/>
            <pc:sldMk cId="864118268" sldId="2089"/>
            <ac:cxnSpMk id="2" creationId="{B2320E21-D21B-60FA-8831-F940C53708E6}"/>
          </ac:cxnSpMkLst>
        </pc:cxnChg>
      </pc:sldChg>
      <pc:sldChg chg="modSp mod">
        <pc:chgData name="정태원" userId="b83db6e7-9ffa-471f-b7f6-89d85b45c552" providerId="ADAL" clId="{38201627-EE16-414B-BDA1-02AAD2AC4121}" dt="2024-10-15T07:50:40.588" v="334" actId="1036"/>
        <pc:sldMkLst>
          <pc:docMk/>
          <pc:sldMk cId="613295561" sldId="2092"/>
        </pc:sldMkLst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17" creationId="{D773AC7D-F6D4-353F-552A-9F22B8C386CB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22" creationId="{E8609C24-34EF-B35E-9E1F-A3BCBCD10595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38" creationId="{7CF86EFC-6568-13A0-F7F8-7D39DE0381F6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39" creationId="{BAD2A048-E23D-8CBC-889F-774EF15D6AE2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44" creationId="{33AEFEAD-95DD-FDA4-80DC-F89D0FF3E30C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45" creationId="{9CE72BE4-51E1-3B89-AC31-6E0A0A5159A0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50" creationId="{E29FA363-5AA2-31EB-2DD5-66FBA140FAEC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51" creationId="{FD10FD3E-5D4D-307B-B0CF-FF17B28BD79B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59" creationId="{11B2555B-51A9-EBC5-B2CA-AAE5A85BAB36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60" creationId="{C6987E29-0F22-5699-A6A4-898A0E5E2C11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64" creationId="{F51DDBFF-6B9C-D82F-F655-7080F8A48617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65" creationId="{B7D2C452-E6F1-DC6A-B93F-B481B0EC64D3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67" creationId="{B25566B3-8447-4DAF-569D-CACDA2AEB85F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68" creationId="{F7034596-6819-66B7-2BCB-4C7E8A7FCCD3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70" creationId="{8148D45F-C129-A560-537E-2EECA4D42115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71" creationId="{C2F73C49-4D30-6E20-C483-92366B694FD2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77" creationId="{6266C57B-F77A-38D9-CEF9-861F83FBE96A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79" creationId="{3B89E005-D6D4-03E4-FDDE-66061F095F1D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81" creationId="{0759AFD1-F474-51A8-EC04-317185E33D7D}"/>
          </ac:spMkLst>
        </pc:spChg>
        <pc:spChg chg="mod">
          <ac:chgData name="정태원" userId="b83db6e7-9ffa-471f-b7f6-89d85b45c552" providerId="ADAL" clId="{38201627-EE16-414B-BDA1-02AAD2AC4121}" dt="2024-10-15T07:50:40.588" v="334" actId="1036"/>
          <ac:spMkLst>
            <pc:docMk/>
            <pc:sldMk cId="613295561" sldId="2092"/>
            <ac:spMk id="82" creationId="{599258FA-9BE2-3B93-B566-B7E0F4ACAAE9}"/>
          </ac:spMkLst>
        </pc:spChg>
        <pc:grpChg chg="mod">
          <ac:chgData name="정태원" userId="b83db6e7-9ffa-471f-b7f6-89d85b45c552" providerId="ADAL" clId="{38201627-EE16-414B-BDA1-02AAD2AC4121}" dt="2024-10-15T07:50:40.588" v="334" actId="1036"/>
          <ac:grpSpMkLst>
            <pc:docMk/>
            <pc:sldMk cId="613295561" sldId="2092"/>
            <ac:grpSpMk id="28" creationId="{CA8084B4-4D47-B9ED-8E38-2F93A2BBF983}"/>
          </ac:grpSpMkLst>
        </pc:grpChg>
        <pc:grpChg chg="mod">
          <ac:chgData name="정태원" userId="b83db6e7-9ffa-471f-b7f6-89d85b45c552" providerId="ADAL" clId="{38201627-EE16-414B-BDA1-02AAD2AC4121}" dt="2024-10-15T07:50:40.588" v="334" actId="1036"/>
          <ac:grpSpMkLst>
            <pc:docMk/>
            <pc:sldMk cId="613295561" sldId="2092"/>
            <ac:grpSpMk id="40" creationId="{198CD2D8-5508-295F-7B07-99291874A950}"/>
          </ac:grpSpMkLst>
        </pc:grpChg>
        <pc:grpChg chg="mod">
          <ac:chgData name="정태원" userId="b83db6e7-9ffa-471f-b7f6-89d85b45c552" providerId="ADAL" clId="{38201627-EE16-414B-BDA1-02AAD2AC4121}" dt="2024-10-15T07:50:40.588" v="334" actId="1036"/>
          <ac:grpSpMkLst>
            <pc:docMk/>
            <pc:sldMk cId="613295561" sldId="2092"/>
            <ac:grpSpMk id="46" creationId="{DC5CBEF2-62CF-3AC0-5F85-5A1EED341A6C}"/>
          </ac:grpSpMkLst>
        </pc:grpChg>
        <pc:grpChg chg="mod">
          <ac:chgData name="정태원" userId="b83db6e7-9ffa-471f-b7f6-89d85b45c552" providerId="ADAL" clId="{38201627-EE16-414B-BDA1-02AAD2AC4121}" dt="2024-10-15T07:50:40.588" v="334" actId="1036"/>
          <ac:grpSpMkLst>
            <pc:docMk/>
            <pc:sldMk cId="613295561" sldId="2092"/>
            <ac:grpSpMk id="52" creationId="{F711E884-396C-96AA-92DC-DFB39DFBAD6C}"/>
          </ac:grpSpMkLst>
        </pc:grpChg>
        <pc:cxnChg chg="mod">
          <ac:chgData name="정태원" userId="b83db6e7-9ffa-471f-b7f6-89d85b45c552" providerId="ADAL" clId="{38201627-EE16-414B-BDA1-02AAD2AC4121}" dt="2024-10-15T07:50:40.588" v="334" actId="1036"/>
          <ac:cxnSpMkLst>
            <pc:docMk/>
            <pc:sldMk cId="613295561" sldId="2092"/>
            <ac:cxnSpMk id="84" creationId="{4C299660-9DD9-CDD8-B046-111C3E280FA2}"/>
          </ac:cxnSpMkLst>
        </pc:cxnChg>
      </pc:sldChg>
      <pc:sldChg chg="addSp delSp modSp mod">
        <pc:chgData name="정태원" userId="b83db6e7-9ffa-471f-b7f6-89d85b45c552" providerId="ADAL" clId="{38201627-EE16-414B-BDA1-02AAD2AC4121}" dt="2024-10-15T07:50:50.618" v="338" actId="1076"/>
        <pc:sldMkLst>
          <pc:docMk/>
          <pc:sldMk cId="3351564742" sldId="2093"/>
        </pc:sldMkLst>
        <pc:spChg chg="mod topLvl">
          <ac:chgData name="정태원" userId="b83db6e7-9ffa-471f-b7f6-89d85b45c552" providerId="ADAL" clId="{38201627-EE16-414B-BDA1-02AAD2AC4121}" dt="2024-10-15T07:50:50.618" v="338" actId="1076"/>
          <ac:spMkLst>
            <pc:docMk/>
            <pc:sldMk cId="3351564742" sldId="2093"/>
            <ac:spMk id="38" creationId="{58C184A3-9CC4-2F17-A0F7-A205F05D27A8}"/>
          </ac:spMkLst>
        </pc:spChg>
        <pc:spChg chg="mod topLvl">
          <ac:chgData name="정태원" userId="b83db6e7-9ffa-471f-b7f6-89d85b45c552" providerId="ADAL" clId="{38201627-EE16-414B-BDA1-02AAD2AC4121}" dt="2024-10-15T07:50:50.618" v="338" actId="1076"/>
          <ac:spMkLst>
            <pc:docMk/>
            <pc:sldMk cId="3351564742" sldId="2093"/>
            <ac:spMk id="39" creationId="{F3BAF818-CEC2-7C21-8359-097164D0613A}"/>
          </ac:spMkLst>
        </pc:spChg>
        <pc:spChg chg="mod topLvl">
          <ac:chgData name="정태원" userId="b83db6e7-9ffa-471f-b7f6-89d85b45c552" providerId="ADAL" clId="{38201627-EE16-414B-BDA1-02AAD2AC4121}" dt="2024-10-15T07:50:50.618" v="338" actId="1076"/>
          <ac:spMkLst>
            <pc:docMk/>
            <pc:sldMk cId="3351564742" sldId="2093"/>
            <ac:spMk id="40" creationId="{D5878856-E8F4-7542-0A35-0307C2FE1AA8}"/>
          </ac:spMkLst>
        </pc:spChg>
        <pc:spChg chg="mod topLvl">
          <ac:chgData name="정태원" userId="b83db6e7-9ffa-471f-b7f6-89d85b45c552" providerId="ADAL" clId="{38201627-EE16-414B-BDA1-02AAD2AC4121}" dt="2024-10-15T07:50:50.618" v="338" actId="1076"/>
          <ac:spMkLst>
            <pc:docMk/>
            <pc:sldMk cId="3351564742" sldId="2093"/>
            <ac:spMk id="41" creationId="{CEFF4411-1550-FAB5-1DDB-994822AFF12A}"/>
          </ac:spMkLst>
        </pc:spChg>
        <pc:spChg chg="mod topLvl">
          <ac:chgData name="정태원" userId="b83db6e7-9ffa-471f-b7f6-89d85b45c552" providerId="ADAL" clId="{38201627-EE16-414B-BDA1-02AAD2AC4121}" dt="2024-10-15T07:50:50.618" v="338" actId="1076"/>
          <ac:spMkLst>
            <pc:docMk/>
            <pc:sldMk cId="3351564742" sldId="2093"/>
            <ac:spMk id="43" creationId="{BFF262B7-F493-114E-56CA-FCB418F85907}"/>
          </ac:spMkLst>
        </pc:spChg>
        <pc:spChg chg="mod topLvl">
          <ac:chgData name="정태원" userId="b83db6e7-9ffa-471f-b7f6-89d85b45c552" providerId="ADAL" clId="{38201627-EE16-414B-BDA1-02AAD2AC4121}" dt="2024-10-15T07:50:50.618" v="338" actId="1076"/>
          <ac:spMkLst>
            <pc:docMk/>
            <pc:sldMk cId="3351564742" sldId="2093"/>
            <ac:spMk id="47" creationId="{C3C551AA-745A-A800-369A-E78C122999FD}"/>
          </ac:spMkLst>
        </pc:spChg>
        <pc:spChg chg="mod topLvl">
          <ac:chgData name="정태원" userId="b83db6e7-9ffa-471f-b7f6-89d85b45c552" providerId="ADAL" clId="{38201627-EE16-414B-BDA1-02AAD2AC4121}" dt="2024-10-15T07:50:50.618" v="338" actId="1076"/>
          <ac:spMkLst>
            <pc:docMk/>
            <pc:sldMk cId="3351564742" sldId="2093"/>
            <ac:spMk id="48" creationId="{529020C3-EFF3-D7C4-7DF4-0F338B7A4165}"/>
          </ac:spMkLst>
        </pc:spChg>
        <pc:spChg chg="mod topLvl">
          <ac:chgData name="정태원" userId="b83db6e7-9ffa-471f-b7f6-89d85b45c552" providerId="ADAL" clId="{38201627-EE16-414B-BDA1-02AAD2AC4121}" dt="2024-10-15T07:50:50.618" v="338" actId="1076"/>
          <ac:spMkLst>
            <pc:docMk/>
            <pc:sldMk cId="3351564742" sldId="2093"/>
            <ac:spMk id="49" creationId="{368F115D-D555-1B94-DB34-1BB6A62DCCEF}"/>
          </ac:spMkLst>
        </pc:spChg>
        <pc:spChg chg="mod topLvl">
          <ac:chgData name="정태원" userId="b83db6e7-9ffa-471f-b7f6-89d85b45c552" providerId="ADAL" clId="{38201627-EE16-414B-BDA1-02AAD2AC4121}" dt="2024-10-15T07:50:50.618" v="338" actId="1076"/>
          <ac:spMkLst>
            <pc:docMk/>
            <pc:sldMk cId="3351564742" sldId="2093"/>
            <ac:spMk id="50" creationId="{929F14D8-8329-9D01-B29E-3DEE42096774}"/>
          </ac:spMkLst>
        </pc:spChg>
        <pc:spChg chg="mod topLvl">
          <ac:chgData name="정태원" userId="b83db6e7-9ffa-471f-b7f6-89d85b45c552" providerId="ADAL" clId="{38201627-EE16-414B-BDA1-02AAD2AC4121}" dt="2024-10-15T07:50:50.618" v="338" actId="1076"/>
          <ac:spMkLst>
            <pc:docMk/>
            <pc:sldMk cId="3351564742" sldId="2093"/>
            <ac:spMk id="51" creationId="{EB6EF127-CC4F-DD77-F719-F48201EF34A4}"/>
          </ac:spMkLst>
        </pc:spChg>
        <pc:spChg chg="mod topLvl">
          <ac:chgData name="정태원" userId="b83db6e7-9ffa-471f-b7f6-89d85b45c552" providerId="ADAL" clId="{38201627-EE16-414B-BDA1-02AAD2AC4121}" dt="2024-10-15T07:50:50.618" v="338" actId="1076"/>
          <ac:spMkLst>
            <pc:docMk/>
            <pc:sldMk cId="3351564742" sldId="2093"/>
            <ac:spMk id="52" creationId="{F6188DA9-BCEE-A966-1DEB-C9038BD86B65}"/>
          </ac:spMkLst>
        </pc:spChg>
        <pc:spChg chg="mod topLvl">
          <ac:chgData name="정태원" userId="b83db6e7-9ffa-471f-b7f6-89d85b45c552" providerId="ADAL" clId="{38201627-EE16-414B-BDA1-02AAD2AC4121}" dt="2024-10-15T07:50:50.618" v="338" actId="1076"/>
          <ac:spMkLst>
            <pc:docMk/>
            <pc:sldMk cId="3351564742" sldId="2093"/>
            <ac:spMk id="53" creationId="{93E1EF12-265B-A354-B975-D4074422456E}"/>
          </ac:spMkLst>
        </pc:spChg>
        <pc:grpChg chg="add del mod">
          <ac:chgData name="정태원" userId="b83db6e7-9ffa-471f-b7f6-89d85b45c552" providerId="ADAL" clId="{38201627-EE16-414B-BDA1-02AAD2AC4121}" dt="2024-10-15T07:50:48.472" v="337" actId="165"/>
          <ac:grpSpMkLst>
            <pc:docMk/>
            <pc:sldMk cId="3351564742" sldId="2093"/>
            <ac:grpSpMk id="4" creationId="{C08CDA90-833D-5E1A-E418-082AB4D11A78}"/>
          </ac:grpSpMkLst>
        </pc:grpChg>
        <pc:picChg chg="mod topLvl">
          <ac:chgData name="정태원" userId="b83db6e7-9ffa-471f-b7f6-89d85b45c552" providerId="ADAL" clId="{38201627-EE16-414B-BDA1-02AAD2AC4121}" dt="2024-10-15T07:50:50.618" v="338" actId="1076"/>
          <ac:picMkLst>
            <pc:docMk/>
            <pc:sldMk cId="3351564742" sldId="2093"/>
            <ac:picMk id="55" creationId="{E8855270-5882-E3D9-5EA8-E570E3A5D4B7}"/>
          </ac:picMkLst>
        </pc:picChg>
        <pc:picChg chg="mod topLvl">
          <ac:chgData name="정태원" userId="b83db6e7-9ffa-471f-b7f6-89d85b45c552" providerId="ADAL" clId="{38201627-EE16-414B-BDA1-02AAD2AC4121}" dt="2024-10-15T07:50:50.618" v="338" actId="1076"/>
          <ac:picMkLst>
            <pc:docMk/>
            <pc:sldMk cId="3351564742" sldId="2093"/>
            <ac:picMk id="58" creationId="{667D43D1-4439-5643-CB45-0B2EDD81BFFA}"/>
          </ac:picMkLst>
        </pc:picChg>
        <pc:picChg chg="mod topLvl">
          <ac:chgData name="정태원" userId="b83db6e7-9ffa-471f-b7f6-89d85b45c552" providerId="ADAL" clId="{38201627-EE16-414B-BDA1-02AAD2AC4121}" dt="2024-10-15T07:50:50.618" v="338" actId="1076"/>
          <ac:picMkLst>
            <pc:docMk/>
            <pc:sldMk cId="3351564742" sldId="2093"/>
            <ac:picMk id="60" creationId="{193FBE18-01CF-C0DB-C4C3-B499B5B22427}"/>
          </ac:picMkLst>
        </pc:picChg>
        <pc:picChg chg="mod topLvl">
          <ac:chgData name="정태원" userId="b83db6e7-9ffa-471f-b7f6-89d85b45c552" providerId="ADAL" clId="{38201627-EE16-414B-BDA1-02AAD2AC4121}" dt="2024-10-15T07:50:50.618" v="338" actId="1076"/>
          <ac:picMkLst>
            <pc:docMk/>
            <pc:sldMk cId="3351564742" sldId="2093"/>
            <ac:picMk id="62" creationId="{2EA58874-0839-9F3A-A3D9-9EC899E1F954}"/>
          </ac:picMkLst>
        </pc:picChg>
      </pc:sldChg>
      <pc:sldChg chg="modSp mod">
        <pc:chgData name="정태원" userId="b83db6e7-9ffa-471f-b7f6-89d85b45c552" providerId="ADAL" clId="{38201627-EE16-414B-BDA1-02AAD2AC4121}" dt="2024-10-15T07:51:05.997" v="343" actId="12789"/>
        <pc:sldMkLst>
          <pc:docMk/>
          <pc:sldMk cId="2463055621" sldId="2094"/>
        </pc:sldMkLst>
        <pc:spChg chg="mod">
          <ac:chgData name="정태원" userId="b83db6e7-9ffa-471f-b7f6-89d85b45c552" providerId="ADAL" clId="{38201627-EE16-414B-BDA1-02AAD2AC4121}" dt="2024-10-15T07:51:05.997" v="343" actId="12789"/>
          <ac:spMkLst>
            <pc:docMk/>
            <pc:sldMk cId="2463055621" sldId="2094"/>
            <ac:spMk id="18" creationId="{13A76D2F-D260-15B6-E240-4E812DC3E189}"/>
          </ac:spMkLst>
        </pc:spChg>
        <pc:spChg chg="mod">
          <ac:chgData name="정태원" userId="b83db6e7-9ffa-471f-b7f6-89d85b45c552" providerId="ADAL" clId="{38201627-EE16-414B-BDA1-02AAD2AC4121}" dt="2024-10-15T07:51:05.997" v="343" actId="12789"/>
          <ac:spMkLst>
            <pc:docMk/>
            <pc:sldMk cId="2463055621" sldId="2094"/>
            <ac:spMk id="34" creationId="{D39EB9B5-A94A-1CC7-E2D2-A77B32CFD8C6}"/>
          </ac:spMkLst>
        </pc:spChg>
      </pc:sldChg>
      <pc:sldChg chg="modSp mod">
        <pc:chgData name="정태원" userId="b83db6e7-9ffa-471f-b7f6-89d85b45c552" providerId="ADAL" clId="{38201627-EE16-414B-BDA1-02AAD2AC4121}" dt="2024-10-16T08:17:06.779" v="866" actId="2711"/>
        <pc:sldMkLst>
          <pc:docMk/>
          <pc:sldMk cId="2828923975" sldId="2098"/>
        </pc:sldMkLst>
        <pc:graphicFrameChg chg="modGraphic">
          <ac:chgData name="정태원" userId="b83db6e7-9ffa-471f-b7f6-89d85b45c552" providerId="ADAL" clId="{38201627-EE16-414B-BDA1-02AAD2AC4121}" dt="2024-10-16T08:17:06.779" v="866" actId="2711"/>
          <ac:graphicFrameMkLst>
            <pc:docMk/>
            <pc:sldMk cId="2828923975" sldId="2098"/>
            <ac:graphicFrameMk id="11" creationId="{9778343A-119A-0523-E7F9-75B6E04A8A02}"/>
          </ac:graphicFrameMkLst>
        </pc:graphicFrameChg>
      </pc:sldChg>
      <pc:sldChg chg="addSp delSp modSp mod">
        <pc:chgData name="정태원" userId="b83db6e7-9ffa-471f-b7f6-89d85b45c552" providerId="ADAL" clId="{38201627-EE16-414B-BDA1-02AAD2AC4121}" dt="2024-10-16T07:44:24.426" v="769" actId="12788"/>
        <pc:sldMkLst>
          <pc:docMk/>
          <pc:sldMk cId="1629771922" sldId="2101"/>
        </pc:sldMkLst>
        <pc:spChg chg="mod topLvl">
          <ac:chgData name="정태원" userId="b83db6e7-9ffa-471f-b7f6-89d85b45c552" providerId="ADAL" clId="{38201627-EE16-414B-BDA1-02AAD2AC4121}" dt="2024-10-15T07:53:42.917" v="365" actId="165"/>
          <ac:spMkLst>
            <pc:docMk/>
            <pc:sldMk cId="1629771922" sldId="2101"/>
            <ac:spMk id="6" creationId="{AF116ACB-FE14-866C-050A-7BBF4DFD5BB4}"/>
          </ac:spMkLst>
        </pc:spChg>
        <pc:spChg chg="mod topLvl">
          <ac:chgData name="정태원" userId="b83db6e7-9ffa-471f-b7f6-89d85b45c552" providerId="ADAL" clId="{38201627-EE16-414B-BDA1-02AAD2AC4121}" dt="2024-10-15T07:53:42.917" v="365" actId="165"/>
          <ac:spMkLst>
            <pc:docMk/>
            <pc:sldMk cId="1629771922" sldId="2101"/>
            <ac:spMk id="7" creationId="{25F16470-8101-232A-0A65-D5AB3ED2591C}"/>
          </ac:spMkLst>
        </pc:spChg>
        <pc:spChg chg="mod">
          <ac:chgData name="정태원" userId="b83db6e7-9ffa-471f-b7f6-89d85b45c552" providerId="ADAL" clId="{38201627-EE16-414B-BDA1-02AAD2AC4121}" dt="2024-10-15T07:53:41.507" v="364" actId="12788"/>
          <ac:spMkLst>
            <pc:docMk/>
            <pc:sldMk cId="1629771922" sldId="2101"/>
            <ac:spMk id="9" creationId="{D0020DA6-F4A5-D026-AC66-EF75380A6AFB}"/>
          </ac:spMkLst>
        </pc:spChg>
        <pc:spChg chg="mod">
          <ac:chgData name="정태원" userId="b83db6e7-9ffa-471f-b7f6-89d85b45c552" providerId="ADAL" clId="{38201627-EE16-414B-BDA1-02AAD2AC4121}" dt="2024-10-15T07:53:07.476" v="356" actId="1076"/>
          <ac:spMkLst>
            <pc:docMk/>
            <pc:sldMk cId="1629771922" sldId="2101"/>
            <ac:spMk id="18" creationId="{1AD68601-3D84-124D-9AC3-C0FE20B40984}"/>
          </ac:spMkLst>
        </pc:spChg>
        <pc:spChg chg="del mod">
          <ac:chgData name="정태원" userId="b83db6e7-9ffa-471f-b7f6-89d85b45c552" providerId="ADAL" clId="{38201627-EE16-414B-BDA1-02AAD2AC4121}" dt="2024-10-15T07:53:38.616" v="362" actId="478"/>
          <ac:spMkLst>
            <pc:docMk/>
            <pc:sldMk cId="1629771922" sldId="2101"/>
            <ac:spMk id="21" creationId="{CC5B8011-8B1E-2D77-ED51-4CFBF78C92DF}"/>
          </ac:spMkLst>
        </pc:spChg>
        <pc:spChg chg="del mod">
          <ac:chgData name="정태원" userId="b83db6e7-9ffa-471f-b7f6-89d85b45c552" providerId="ADAL" clId="{38201627-EE16-414B-BDA1-02AAD2AC4121}" dt="2024-10-15T07:53:38.616" v="362" actId="478"/>
          <ac:spMkLst>
            <pc:docMk/>
            <pc:sldMk cId="1629771922" sldId="2101"/>
            <ac:spMk id="22" creationId="{7BF1BE8D-FF28-E568-1A22-E1F857485732}"/>
          </ac:spMkLst>
        </pc:spChg>
        <pc:spChg chg="mod">
          <ac:chgData name="정태원" userId="b83db6e7-9ffa-471f-b7f6-89d85b45c552" providerId="ADAL" clId="{38201627-EE16-414B-BDA1-02AAD2AC4121}" dt="2024-10-15T07:53:35.208" v="361" actId="12788"/>
          <ac:spMkLst>
            <pc:docMk/>
            <pc:sldMk cId="1629771922" sldId="2101"/>
            <ac:spMk id="25" creationId="{50DDD75A-057E-C7C6-21DF-B415223A5656}"/>
          </ac:spMkLst>
        </pc:spChg>
        <pc:spChg chg="mod">
          <ac:chgData name="정태원" userId="b83db6e7-9ffa-471f-b7f6-89d85b45c552" providerId="ADAL" clId="{38201627-EE16-414B-BDA1-02AAD2AC4121}" dt="2024-10-15T07:52:54.044" v="354" actId="122"/>
          <ac:spMkLst>
            <pc:docMk/>
            <pc:sldMk cId="1629771922" sldId="2101"/>
            <ac:spMk id="26" creationId="{743DE079-0773-70C6-0E5E-D88420D97C94}"/>
          </ac:spMkLst>
        </pc:spChg>
        <pc:spChg chg="mod">
          <ac:chgData name="정태원" userId="b83db6e7-9ffa-471f-b7f6-89d85b45c552" providerId="ADAL" clId="{38201627-EE16-414B-BDA1-02AAD2AC4121}" dt="2024-10-15T07:52:59.463" v="355" actId="1076"/>
          <ac:spMkLst>
            <pc:docMk/>
            <pc:sldMk cId="1629771922" sldId="2101"/>
            <ac:spMk id="28" creationId="{F94A8AC0-FCA9-736D-DEDB-D9CB976112F3}"/>
          </ac:spMkLst>
        </pc:spChg>
        <pc:spChg chg="mod topLvl">
          <ac:chgData name="정태원" userId="b83db6e7-9ffa-471f-b7f6-89d85b45c552" providerId="ADAL" clId="{38201627-EE16-414B-BDA1-02AAD2AC4121}" dt="2024-10-15T07:53:42.917" v="365" actId="165"/>
          <ac:spMkLst>
            <pc:docMk/>
            <pc:sldMk cId="1629771922" sldId="2101"/>
            <ac:spMk id="30" creationId="{13D29A0B-1524-D333-4F84-05ED82B379BA}"/>
          </ac:spMkLst>
        </pc:spChg>
        <pc:spChg chg="mod topLvl">
          <ac:chgData name="정태원" userId="b83db6e7-9ffa-471f-b7f6-89d85b45c552" providerId="ADAL" clId="{38201627-EE16-414B-BDA1-02AAD2AC4121}" dt="2024-10-15T07:53:42.917" v="365" actId="165"/>
          <ac:spMkLst>
            <pc:docMk/>
            <pc:sldMk cId="1629771922" sldId="2101"/>
            <ac:spMk id="31" creationId="{C52B6D08-9B63-653B-1579-A94731708C71}"/>
          </ac:spMkLst>
        </pc:spChg>
        <pc:spChg chg="mod">
          <ac:chgData name="정태원" userId="b83db6e7-9ffa-471f-b7f6-89d85b45c552" providerId="ADAL" clId="{38201627-EE16-414B-BDA1-02AAD2AC4121}" dt="2024-10-16T07:44:24.426" v="769" actId="12788"/>
          <ac:spMkLst>
            <pc:docMk/>
            <pc:sldMk cId="1629771922" sldId="2101"/>
            <ac:spMk id="37" creationId="{2E1AA285-290C-EBB9-F273-9994786BDD1A}"/>
          </ac:spMkLst>
        </pc:spChg>
        <pc:grpChg chg="add del mod">
          <ac:chgData name="정태원" userId="b83db6e7-9ffa-471f-b7f6-89d85b45c552" providerId="ADAL" clId="{38201627-EE16-414B-BDA1-02AAD2AC4121}" dt="2024-10-15T07:53:42.917" v="365" actId="165"/>
          <ac:grpSpMkLst>
            <pc:docMk/>
            <pc:sldMk cId="1629771922" sldId="2101"/>
            <ac:grpSpMk id="4" creationId="{AB2B585C-3D34-5C86-6675-D56A9F2D3EB8}"/>
          </ac:grpSpMkLst>
        </pc:grpChg>
        <pc:grpChg chg="add del mod">
          <ac:chgData name="정태원" userId="b83db6e7-9ffa-471f-b7f6-89d85b45c552" providerId="ADAL" clId="{38201627-EE16-414B-BDA1-02AAD2AC4121}" dt="2024-10-15T07:53:42.917" v="365" actId="165"/>
          <ac:grpSpMkLst>
            <pc:docMk/>
            <pc:sldMk cId="1629771922" sldId="2101"/>
            <ac:grpSpMk id="5" creationId="{F8CCD259-5659-CB40-6008-200467D1EAB7}"/>
          </ac:grpSpMkLst>
        </pc:grpChg>
        <pc:picChg chg="mod">
          <ac:chgData name="정태원" userId="b83db6e7-9ffa-471f-b7f6-89d85b45c552" providerId="ADAL" clId="{38201627-EE16-414B-BDA1-02AAD2AC4121}" dt="2024-10-16T07:44:24.426" v="769" actId="12788"/>
          <ac:picMkLst>
            <pc:docMk/>
            <pc:sldMk cId="1629771922" sldId="2101"/>
            <ac:picMk id="50" creationId="{0904A541-1809-76B3-89EF-75661A814F02}"/>
          </ac:picMkLst>
        </pc:picChg>
      </pc:sldChg>
      <pc:sldChg chg="modSp mod">
        <pc:chgData name="정태원" userId="b83db6e7-9ffa-471f-b7f6-89d85b45c552" providerId="ADAL" clId="{38201627-EE16-414B-BDA1-02AAD2AC4121}" dt="2024-10-15T07:54:02.603" v="373" actId="1037"/>
        <pc:sldMkLst>
          <pc:docMk/>
          <pc:sldMk cId="3992427248" sldId="2102"/>
        </pc:sldMkLst>
        <pc:spChg chg="mod">
          <ac:chgData name="정태원" userId="b83db6e7-9ffa-471f-b7f6-89d85b45c552" providerId="ADAL" clId="{38201627-EE16-414B-BDA1-02AAD2AC4121}" dt="2024-10-15T07:54:02.603" v="373" actId="1037"/>
          <ac:spMkLst>
            <pc:docMk/>
            <pc:sldMk cId="3992427248" sldId="2102"/>
            <ac:spMk id="24" creationId="{055F4A9D-F2CD-92B2-C88E-FA1BB02F7CB6}"/>
          </ac:spMkLst>
        </pc:spChg>
      </pc:sldChg>
      <pc:sldChg chg="modSp mod">
        <pc:chgData name="정태원" userId="b83db6e7-9ffa-471f-b7f6-89d85b45c552" providerId="ADAL" clId="{38201627-EE16-414B-BDA1-02AAD2AC4121}" dt="2024-10-16T07:47:01.447" v="794"/>
        <pc:sldMkLst>
          <pc:docMk/>
          <pc:sldMk cId="1164362084" sldId="2103"/>
        </pc:sldMkLst>
        <pc:spChg chg="mod">
          <ac:chgData name="정태원" userId="b83db6e7-9ffa-471f-b7f6-89d85b45c552" providerId="ADAL" clId="{38201627-EE16-414B-BDA1-02AAD2AC4121}" dt="2024-10-16T07:46:29.975" v="786" actId="207"/>
          <ac:spMkLst>
            <pc:docMk/>
            <pc:sldMk cId="1164362084" sldId="2103"/>
            <ac:spMk id="26" creationId="{E49C1775-9C9F-BC36-333E-F71FB06730DC}"/>
          </ac:spMkLst>
        </pc:spChg>
        <pc:spChg chg="mod">
          <ac:chgData name="정태원" userId="b83db6e7-9ffa-471f-b7f6-89d85b45c552" providerId="ADAL" clId="{38201627-EE16-414B-BDA1-02AAD2AC4121}" dt="2024-10-16T07:46:43.673" v="789" actId="207"/>
          <ac:spMkLst>
            <pc:docMk/>
            <pc:sldMk cId="1164362084" sldId="2103"/>
            <ac:spMk id="39" creationId="{D838FA17-2E84-7945-21FF-87AA6FA24427}"/>
          </ac:spMkLst>
        </pc:spChg>
        <pc:spChg chg="mod">
          <ac:chgData name="정태원" userId="b83db6e7-9ffa-471f-b7f6-89d85b45c552" providerId="ADAL" clId="{38201627-EE16-414B-BDA1-02AAD2AC4121}" dt="2024-10-16T07:46:43.673" v="789" actId="207"/>
          <ac:spMkLst>
            <pc:docMk/>
            <pc:sldMk cId="1164362084" sldId="2103"/>
            <ac:spMk id="40" creationId="{FF71A766-C261-52C0-AB87-EA2BF5D8704D}"/>
          </ac:spMkLst>
        </pc:spChg>
        <pc:spChg chg="mod">
          <ac:chgData name="정태원" userId="b83db6e7-9ffa-471f-b7f6-89d85b45c552" providerId="ADAL" clId="{38201627-EE16-414B-BDA1-02AAD2AC4121}" dt="2024-10-16T07:45:20.041" v="772" actId="207"/>
          <ac:spMkLst>
            <pc:docMk/>
            <pc:sldMk cId="1164362084" sldId="2103"/>
            <ac:spMk id="41" creationId="{4A92B516-DE0D-CC9A-3F2E-AB3880F11356}"/>
          </ac:spMkLst>
        </pc:spChg>
        <pc:spChg chg="mod">
          <ac:chgData name="정태원" userId="b83db6e7-9ffa-471f-b7f6-89d85b45c552" providerId="ADAL" clId="{38201627-EE16-414B-BDA1-02AAD2AC4121}" dt="2024-10-16T07:45:25.568" v="773" actId="207"/>
          <ac:spMkLst>
            <pc:docMk/>
            <pc:sldMk cId="1164362084" sldId="2103"/>
            <ac:spMk id="42" creationId="{169F318E-9617-7352-3F0B-5B80E4BC05F0}"/>
          </ac:spMkLst>
        </pc:spChg>
        <pc:spChg chg="mod">
          <ac:chgData name="정태원" userId="b83db6e7-9ffa-471f-b7f6-89d85b45c552" providerId="ADAL" clId="{38201627-EE16-414B-BDA1-02AAD2AC4121}" dt="2024-10-16T07:46:34.050" v="787" actId="207"/>
          <ac:spMkLst>
            <pc:docMk/>
            <pc:sldMk cId="1164362084" sldId="2103"/>
            <ac:spMk id="44" creationId="{45676A86-B3D4-A0F8-3A92-9B1B6125D02B}"/>
          </ac:spMkLst>
        </pc:spChg>
        <pc:spChg chg="mod">
          <ac:chgData name="정태원" userId="b83db6e7-9ffa-471f-b7f6-89d85b45c552" providerId="ADAL" clId="{38201627-EE16-414B-BDA1-02AAD2AC4121}" dt="2024-10-16T07:46:37.740" v="788" actId="207"/>
          <ac:spMkLst>
            <pc:docMk/>
            <pc:sldMk cId="1164362084" sldId="2103"/>
            <ac:spMk id="45" creationId="{7729AE2F-6C34-D8C2-9725-D88D4B3970BD}"/>
          </ac:spMkLst>
        </pc:spChg>
        <pc:spChg chg="mod">
          <ac:chgData name="정태원" userId="b83db6e7-9ffa-471f-b7f6-89d85b45c552" providerId="ADAL" clId="{38201627-EE16-414B-BDA1-02AAD2AC4121}" dt="2024-10-16T07:45:20.041" v="772" actId="207"/>
          <ac:spMkLst>
            <pc:docMk/>
            <pc:sldMk cId="1164362084" sldId="2103"/>
            <ac:spMk id="46" creationId="{56B2F9D9-CF52-8AF1-21EE-9A30826D0D7C}"/>
          </ac:spMkLst>
        </pc:spChg>
        <pc:spChg chg="mod">
          <ac:chgData name="정태원" userId="b83db6e7-9ffa-471f-b7f6-89d85b45c552" providerId="ADAL" clId="{38201627-EE16-414B-BDA1-02AAD2AC4121}" dt="2024-10-16T07:45:25.568" v="773" actId="207"/>
          <ac:spMkLst>
            <pc:docMk/>
            <pc:sldMk cId="1164362084" sldId="2103"/>
            <ac:spMk id="47" creationId="{9DEF9563-4AF2-BF8B-44E7-A3CA28905BF5}"/>
          </ac:spMkLst>
        </pc:spChg>
        <pc:spChg chg="mod">
          <ac:chgData name="정태원" userId="b83db6e7-9ffa-471f-b7f6-89d85b45c552" providerId="ADAL" clId="{38201627-EE16-414B-BDA1-02AAD2AC4121}" dt="2024-10-16T07:45:25.568" v="773" actId="207"/>
          <ac:spMkLst>
            <pc:docMk/>
            <pc:sldMk cId="1164362084" sldId="2103"/>
            <ac:spMk id="49" creationId="{9D66410B-2421-692C-15B0-66C58E147618}"/>
          </ac:spMkLst>
        </pc:spChg>
        <pc:spChg chg="mod">
          <ac:chgData name="정태원" userId="b83db6e7-9ffa-471f-b7f6-89d85b45c552" providerId="ADAL" clId="{38201627-EE16-414B-BDA1-02AAD2AC4121}" dt="2024-10-15T07:54:08.957" v="379" actId="1038"/>
          <ac:spMkLst>
            <pc:docMk/>
            <pc:sldMk cId="1164362084" sldId="2103"/>
            <ac:spMk id="50" creationId="{A282CA64-4A8B-D235-A116-9A90B82B1E35}"/>
          </ac:spMkLst>
        </pc:spChg>
        <pc:spChg chg="mod">
          <ac:chgData name="정태원" userId="b83db6e7-9ffa-471f-b7f6-89d85b45c552" providerId="ADAL" clId="{38201627-EE16-414B-BDA1-02AAD2AC4121}" dt="2024-10-16T07:46:13.727" v="785" actId="207"/>
          <ac:spMkLst>
            <pc:docMk/>
            <pc:sldMk cId="1164362084" sldId="2103"/>
            <ac:spMk id="58" creationId="{25EF359C-1ACF-CA1F-A685-A77189B4FBE6}"/>
          </ac:spMkLst>
        </pc:spChg>
        <pc:spChg chg="mod">
          <ac:chgData name="정태원" userId="b83db6e7-9ffa-471f-b7f6-89d85b45c552" providerId="ADAL" clId="{38201627-EE16-414B-BDA1-02AAD2AC4121}" dt="2024-10-16T07:46:58.257" v="792" actId="207"/>
          <ac:spMkLst>
            <pc:docMk/>
            <pc:sldMk cId="1164362084" sldId="2103"/>
            <ac:spMk id="59" creationId="{12CE42DA-C3AB-F657-A1FE-9466C5B0BA35}"/>
          </ac:spMkLst>
        </pc:spChg>
        <pc:spChg chg="mod">
          <ac:chgData name="정태원" userId="b83db6e7-9ffa-471f-b7f6-89d85b45c552" providerId="ADAL" clId="{38201627-EE16-414B-BDA1-02AAD2AC4121}" dt="2024-10-16T07:46:49.597" v="790" actId="207"/>
          <ac:spMkLst>
            <pc:docMk/>
            <pc:sldMk cId="1164362084" sldId="2103"/>
            <ac:spMk id="60" creationId="{36213732-E901-B901-6ABE-0D00A5C2AB0B}"/>
          </ac:spMkLst>
        </pc:spChg>
        <pc:spChg chg="mod">
          <ac:chgData name="정태원" userId="b83db6e7-9ffa-471f-b7f6-89d85b45c552" providerId="ADAL" clId="{38201627-EE16-414B-BDA1-02AAD2AC4121}" dt="2024-10-16T07:45:58.813" v="778" actId="207"/>
          <ac:spMkLst>
            <pc:docMk/>
            <pc:sldMk cId="1164362084" sldId="2103"/>
            <ac:spMk id="61" creationId="{323AC789-7F15-E887-1188-E024962CFBE9}"/>
          </ac:spMkLst>
        </pc:spChg>
        <pc:spChg chg="mod">
          <ac:chgData name="정태원" userId="b83db6e7-9ffa-471f-b7f6-89d85b45c552" providerId="ADAL" clId="{38201627-EE16-414B-BDA1-02AAD2AC4121}" dt="2024-10-16T07:45:36.300" v="774" actId="207"/>
          <ac:spMkLst>
            <pc:docMk/>
            <pc:sldMk cId="1164362084" sldId="2103"/>
            <ac:spMk id="62" creationId="{AA40ADEF-B194-F0A1-D9EC-FA1297F15D92}"/>
          </ac:spMkLst>
        </pc:spChg>
        <pc:spChg chg="mod">
          <ac:chgData name="정태원" userId="b83db6e7-9ffa-471f-b7f6-89d85b45c552" providerId="ADAL" clId="{38201627-EE16-414B-BDA1-02AAD2AC4121}" dt="2024-10-16T07:47:01.447" v="794"/>
          <ac:spMkLst>
            <pc:docMk/>
            <pc:sldMk cId="1164362084" sldId="2103"/>
            <ac:spMk id="67" creationId="{914C984C-180E-1504-64F2-95A7344CD4BF}"/>
          </ac:spMkLst>
        </pc:spChg>
        <pc:spChg chg="mod">
          <ac:chgData name="정태원" userId="b83db6e7-9ffa-471f-b7f6-89d85b45c552" providerId="ADAL" clId="{38201627-EE16-414B-BDA1-02AAD2AC4121}" dt="2024-10-16T07:46:53.054" v="791" actId="207"/>
          <ac:spMkLst>
            <pc:docMk/>
            <pc:sldMk cId="1164362084" sldId="2103"/>
            <ac:spMk id="68" creationId="{1F607624-73AE-DFA8-92CD-761536C026C6}"/>
          </ac:spMkLst>
        </pc:spChg>
        <pc:spChg chg="mod">
          <ac:chgData name="정태원" userId="b83db6e7-9ffa-471f-b7f6-89d85b45c552" providerId="ADAL" clId="{38201627-EE16-414B-BDA1-02AAD2AC4121}" dt="2024-10-16T07:46:07.570" v="782"/>
          <ac:spMkLst>
            <pc:docMk/>
            <pc:sldMk cId="1164362084" sldId="2103"/>
            <ac:spMk id="69" creationId="{6FBD5573-BFDC-F7CC-A625-EE32A75A91BB}"/>
          </ac:spMkLst>
        </pc:spChg>
        <pc:spChg chg="mod">
          <ac:chgData name="정태원" userId="b83db6e7-9ffa-471f-b7f6-89d85b45c552" providerId="ADAL" clId="{38201627-EE16-414B-BDA1-02AAD2AC4121}" dt="2024-10-16T07:46:04.783" v="780"/>
          <ac:spMkLst>
            <pc:docMk/>
            <pc:sldMk cId="1164362084" sldId="2103"/>
            <ac:spMk id="70" creationId="{56673E0F-3CB3-1C78-BBE2-ED0BA8BB5BC1}"/>
          </ac:spMkLst>
        </pc:spChg>
      </pc:sldChg>
      <pc:sldChg chg="modSp mod">
        <pc:chgData name="정태원" userId="b83db6e7-9ffa-471f-b7f6-89d85b45c552" providerId="ADAL" clId="{38201627-EE16-414B-BDA1-02AAD2AC4121}" dt="2024-10-15T07:54:21.357" v="382" actId="552"/>
        <pc:sldMkLst>
          <pc:docMk/>
          <pc:sldMk cId="3224128644" sldId="2105"/>
        </pc:sldMkLst>
        <pc:spChg chg="mod">
          <ac:chgData name="정태원" userId="b83db6e7-9ffa-471f-b7f6-89d85b45c552" providerId="ADAL" clId="{38201627-EE16-414B-BDA1-02AAD2AC4121}" dt="2024-10-15T07:54:16.843" v="380" actId="552"/>
          <ac:spMkLst>
            <pc:docMk/>
            <pc:sldMk cId="3224128644" sldId="2105"/>
            <ac:spMk id="33" creationId="{CB6E12EC-81ED-BF03-3B2D-960EFDED1920}"/>
          </ac:spMkLst>
        </pc:spChg>
        <pc:spChg chg="mod">
          <ac:chgData name="정태원" userId="b83db6e7-9ffa-471f-b7f6-89d85b45c552" providerId="ADAL" clId="{38201627-EE16-414B-BDA1-02AAD2AC4121}" dt="2024-10-15T07:54:16.843" v="380" actId="552"/>
          <ac:spMkLst>
            <pc:docMk/>
            <pc:sldMk cId="3224128644" sldId="2105"/>
            <ac:spMk id="34" creationId="{ACFA3EDF-C590-48A6-999D-D958FA16CA4A}"/>
          </ac:spMkLst>
        </pc:spChg>
        <pc:spChg chg="mod">
          <ac:chgData name="정태원" userId="b83db6e7-9ffa-471f-b7f6-89d85b45c552" providerId="ADAL" clId="{38201627-EE16-414B-BDA1-02AAD2AC4121}" dt="2024-10-15T07:54:19.249" v="381" actId="552"/>
          <ac:spMkLst>
            <pc:docMk/>
            <pc:sldMk cId="3224128644" sldId="2105"/>
            <ac:spMk id="37" creationId="{11D55478-7F81-DB1A-579E-2AF9FDCB57FC}"/>
          </ac:spMkLst>
        </pc:spChg>
        <pc:spChg chg="mod">
          <ac:chgData name="정태원" userId="b83db6e7-9ffa-471f-b7f6-89d85b45c552" providerId="ADAL" clId="{38201627-EE16-414B-BDA1-02AAD2AC4121}" dt="2024-10-15T07:54:19.249" v="381" actId="552"/>
          <ac:spMkLst>
            <pc:docMk/>
            <pc:sldMk cId="3224128644" sldId="2105"/>
            <ac:spMk id="38" creationId="{85C3051A-47BC-6480-B815-49B8421D2986}"/>
          </ac:spMkLst>
        </pc:spChg>
        <pc:spChg chg="mod">
          <ac:chgData name="정태원" userId="b83db6e7-9ffa-471f-b7f6-89d85b45c552" providerId="ADAL" clId="{38201627-EE16-414B-BDA1-02AAD2AC4121}" dt="2024-10-15T07:54:21.357" v="382" actId="552"/>
          <ac:spMkLst>
            <pc:docMk/>
            <pc:sldMk cId="3224128644" sldId="2105"/>
            <ac:spMk id="41" creationId="{3D2EC7C6-EA05-DFC7-0906-7381A96F8969}"/>
          </ac:spMkLst>
        </pc:spChg>
        <pc:spChg chg="mod">
          <ac:chgData name="정태원" userId="b83db6e7-9ffa-471f-b7f6-89d85b45c552" providerId="ADAL" clId="{38201627-EE16-414B-BDA1-02AAD2AC4121}" dt="2024-10-15T07:54:21.357" v="382" actId="552"/>
          <ac:spMkLst>
            <pc:docMk/>
            <pc:sldMk cId="3224128644" sldId="2105"/>
            <ac:spMk id="42" creationId="{552FBE20-031B-A8AC-96F6-5B0C97D06216}"/>
          </ac:spMkLst>
        </pc:spChg>
      </pc:sldChg>
      <pc:sldChg chg="modSp mod">
        <pc:chgData name="정태원" userId="b83db6e7-9ffa-471f-b7f6-89d85b45c552" providerId="ADAL" clId="{38201627-EE16-414B-BDA1-02AAD2AC4121}" dt="2024-10-16T07:55:04.642" v="798" actId="207"/>
        <pc:sldMkLst>
          <pc:docMk/>
          <pc:sldMk cId="2178106634" sldId="2109"/>
        </pc:sldMkLst>
        <pc:spChg chg="mod">
          <ac:chgData name="정태원" userId="b83db6e7-9ffa-471f-b7f6-89d85b45c552" providerId="ADAL" clId="{38201627-EE16-414B-BDA1-02AAD2AC4121}" dt="2024-10-16T07:55:04.642" v="798" actId="207"/>
          <ac:spMkLst>
            <pc:docMk/>
            <pc:sldMk cId="2178106634" sldId="2109"/>
            <ac:spMk id="61" creationId="{E04C6CC2-43E7-2892-1EF9-DD74C1AE090C}"/>
          </ac:spMkLst>
        </pc:spChg>
        <pc:spChg chg="mod">
          <ac:chgData name="정태원" userId="b83db6e7-9ffa-471f-b7f6-89d85b45c552" providerId="ADAL" clId="{38201627-EE16-414B-BDA1-02AAD2AC4121}" dt="2024-10-15T07:56:43.382" v="415" actId="552"/>
          <ac:spMkLst>
            <pc:docMk/>
            <pc:sldMk cId="2178106634" sldId="2109"/>
            <ac:spMk id="62" creationId="{FE845A7C-21E9-6B7E-1714-E22000265167}"/>
          </ac:spMkLst>
        </pc:spChg>
        <pc:spChg chg="mod">
          <ac:chgData name="정태원" userId="b83db6e7-9ffa-471f-b7f6-89d85b45c552" providerId="ADAL" clId="{38201627-EE16-414B-BDA1-02AAD2AC4121}" dt="2024-10-15T07:56:43.382" v="415" actId="552"/>
          <ac:spMkLst>
            <pc:docMk/>
            <pc:sldMk cId="2178106634" sldId="2109"/>
            <ac:spMk id="64" creationId="{E81858B7-BA8D-B193-7539-0CE1EC64FDEC}"/>
          </ac:spMkLst>
        </pc:spChg>
      </pc:sldChg>
      <pc:sldChg chg="addSp delSp modSp mod">
        <pc:chgData name="정태원" userId="b83db6e7-9ffa-471f-b7f6-89d85b45c552" providerId="ADAL" clId="{38201627-EE16-414B-BDA1-02AAD2AC4121}" dt="2024-10-16T07:53:52.413" v="796"/>
        <pc:sldMkLst>
          <pc:docMk/>
          <pc:sldMk cId="210458540" sldId="2111"/>
        </pc:sldMkLst>
        <pc:spChg chg="mod topLvl">
          <ac:chgData name="정태원" userId="b83db6e7-9ffa-471f-b7f6-89d85b45c552" providerId="ADAL" clId="{38201627-EE16-414B-BDA1-02AAD2AC4121}" dt="2024-10-15T07:55:07.540" v="394" actId="165"/>
          <ac:spMkLst>
            <pc:docMk/>
            <pc:sldMk cId="210458540" sldId="2111"/>
            <ac:spMk id="17" creationId="{E0652CDC-7B9E-C3DA-4FAF-B92CEC1BF9BF}"/>
          </ac:spMkLst>
        </pc:spChg>
        <pc:spChg chg="mod topLvl">
          <ac:chgData name="정태원" userId="b83db6e7-9ffa-471f-b7f6-89d85b45c552" providerId="ADAL" clId="{38201627-EE16-414B-BDA1-02AAD2AC4121}" dt="2024-10-15T07:55:11.943" v="395" actId="3064"/>
          <ac:spMkLst>
            <pc:docMk/>
            <pc:sldMk cId="210458540" sldId="2111"/>
            <ac:spMk id="19" creationId="{64A0AFAC-F6EC-6B4D-6CA2-389804FAA5B3}"/>
          </ac:spMkLst>
        </pc:spChg>
        <pc:spChg chg="mod">
          <ac:chgData name="정태원" userId="b83db6e7-9ffa-471f-b7f6-89d85b45c552" providerId="ADAL" clId="{38201627-EE16-414B-BDA1-02AAD2AC4121}" dt="2024-10-15T07:55:24.906" v="401" actId="122"/>
          <ac:spMkLst>
            <pc:docMk/>
            <pc:sldMk cId="210458540" sldId="2111"/>
            <ac:spMk id="40" creationId="{AD399D8A-61DB-DE17-502F-5A7B334D9E34}"/>
          </ac:spMkLst>
        </pc:spChg>
        <pc:spChg chg="mod">
          <ac:chgData name="정태원" userId="b83db6e7-9ffa-471f-b7f6-89d85b45c552" providerId="ADAL" clId="{38201627-EE16-414B-BDA1-02AAD2AC4121}" dt="2024-10-15T07:55:24.906" v="401" actId="122"/>
          <ac:spMkLst>
            <pc:docMk/>
            <pc:sldMk cId="210458540" sldId="2111"/>
            <ac:spMk id="41" creationId="{D5FB7790-4003-1960-E491-CA52AA42DCE3}"/>
          </ac:spMkLst>
        </pc:spChg>
        <pc:spChg chg="mod">
          <ac:chgData name="정태원" userId="b83db6e7-9ffa-471f-b7f6-89d85b45c552" providerId="ADAL" clId="{38201627-EE16-414B-BDA1-02AAD2AC4121}" dt="2024-10-15T07:55:22.564" v="399" actId="122"/>
          <ac:spMkLst>
            <pc:docMk/>
            <pc:sldMk cId="210458540" sldId="2111"/>
            <ac:spMk id="42" creationId="{4430B885-93DC-A621-AE89-59E3E56EFCFE}"/>
          </ac:spMkLst>
        </pc:spChg>
        <pc:spChg chg="mod">
          <ac:chgData name="정태원" userId="b83db6e7-9ffa-471f-b7f6-89d85b45c552" providerId="ADAL" clId="{38201627-EE16-414B-BDA1-02AAD2AC4121}" dt="2024-10-15T07:55:22.564" v="399" actId="122"/>
          <ac:spMkLst>
            <pc:docMk/>
            <pc:sldMk cId="210458540" sldId="2111"/>
            <ac:spMk id="43" creationId="{F46CFF9D-D537-3601-059D-0F9A7A2FAD47}"/>
          </ac:spMkLst>
        </pc:spChg>
        <pc:spChg chg="mod">
          <ac:chgData name="정태원" userId="b83db6e7-9ffa-471f-b7f6-89d85b45c552" providerId="ADAL" clId="{38201627-EE16-414B-BDA1-02AAD2AC4121}" dt="2024-10-15T07:55:19.818" v="397" actId="12788"/>
          <ac:spMkLst>
            <pc:docMk/>
            <pc:sldMk cId="210458540" sldId="2111"/>
            <ac:spMk id="44" creationId="{1DB1F2EC-13A5-5EC6-3FBA-C9D9974B25DF}"/>
          </ac:spMkLst>
        </pc:spChg>
        <pc:spChg chg="mod">
          <ac:chgData name="정태원" userId="b83db6e7-9ffa-471f-b7f6-89d85b45c552" providerId="ADAL" clId="{38201627-EE16-414B-BDA1-02AAD2AC4121}" dt="2024-10-15T07:55:19.818" v="397" actId="12788"/>
          <ac:spMkLst>
            <pc:docMk/>
            <pc:sldMk cId="210458540" sldId="2111"/>
            <ac:spMk id="45" creationId="{5DEF26D3-18A6-C158-0EED-7DAB029D524B}"/>
          </ac:spMkLst>
        </pc:spChg>
        <pc:grpChg chg="add del mod">
          <ac:chgData name="정태원" userId="b83db6e7-9ffa-471f-b7f6-89d85b45c552" providerId="ADAL" clId="{38201627-EE16-414B-BDA1-02AAD2AC4121}" dt="2024-10-15T07:55:07.540" v="394" actId="165"/>
          <ac:grpSpMkLst>
            <pc:docMk/>
            <pc:sldMk cId="210458540" sldId="2111"/>
            <ac:grpSpMk id="4" creationId="{6BB612AE-03BD-F803-0C49-7671A3BB7845}"/>
          </ac:grpSpMkLst>
        </pc:grpChg>
        <pc:graphicFrameChg chg="mod modGraphic">
          <ac:chgData name="정태원" userId="b83db6e7-9ffa-471f-b7f6-89d85b45c552" providerId="ADAL" clId="{38201627-EE16-414B-BDA1-02AAD2AC4121}" dt="2024-10-16T07:53:52.413" v="796"/>
          <ac:graphicFrameMkLst>
            <pc:docMk/>
            <pc:sldMk cId="210458540" sldId="2111"/>
            <ac:graphicFrameMk id="46" creationId="{1F1C14C9-8039-0972-3E5B-AA83ED202896}"/>
          </ac:graphicFrameMkLst>
        </pc:graphicFrameChg>
        <pc:cxnChg chg="add del">
          <ac:chgData name="정태원" userId="b83db6e7-9ffa-471f-b7f6-89d85b45c552" providerId="ADAL" clId="{38201627-EE16-414B-BDA1-02AAD2AC4121}" dt="2024-10-15T07:55:05.418" v="393" actId="478"/>
          <ac:cxnSpMkLst>
            <pc:docMk/>
            <pc:sldMk cId="210458540" sldId="2111"/>
            <ac:cxnSpMk id="6" creationId="{A575D739-6747-6819-C407-04D4F6375D3F}"/>
          </ac:cxnSpMkLst>
        </pc:cxnChg>
      </pc:sldChg>
      <pc:sldChg chg="modSp mod">
        <pc:chgData name="정태원" userId="b83db6e7-9ffa-471f-b7f6-89d85b45c552" providerId="ADAL" clId="{38201627-EE16-414B-BDA1-02AAD2AC4121}" dt="2024-10-15T07:55:52.508" v="409" actId="120"/>
        <pc:sldMkLst>
          <pc:docMk/>
          <pc:sldMk cId="2650537434" sldId="2112"/>
        </pc:sldMkLst>
        <pc:spChg chg="mod">
          <ac:chgData name="정태원" userId="b83db6e7-9ffa-471f-b7f6-89d85b45c552" providerId="ADAL" clId="{38201627-EE16-414B-BDA1-02AAD2AC4121}" dt="2024-10-15T07:55:39.109" v="403" actId="120"/>
          <ac:spMkLst>
            <pc:docMk/>
            <pc:sldMk cId="2650537434" sldId="2112"/>
            <ac:spMk id="80" creationId="{045E0772-E504-6A29-533F-37E4FE495143}"/>
          </ac:spMkLst>
        </pc:spChg>
        <pc:spChg chg="mod">
          <ac:chgData name="정태원" userId="b83db6e7-9ffa-471f-b7f6-89d85b45c552" providerId="ADAL" clId="{38201627-EE16-414B-BDA1-02AAD2AC4121}" dt="2024-10-15T07:55:39.109" v="403" actId="120"/>
          <ac:spMkLst>
            <pc:docMk/>
            <pc:sldMk cId="2650537434" sldId="2112"/>
            <ac:spMk id="81" creationId="{024118C9-B49B-B72E-133F-AA70199CBBD0}"/>
          </ac:spMkLst>
        </pc:spChg>
        <pc:spChg chg="mod">
          <ac:chgData name="정태원" userId="b83db6e7-9ffa-471f-b7f6-89d85b45c552" providerId="ADAL" clId="{38201627-EE16-414B-BDA1-02AAD2AC4121}" dt="2024-10-15T07:55:42.433" v="405" actId="552"/>
          <ac:spMkLst>
            <pc:docMk/>
            <pc:sldMk cId="2650537434" sldId="2112"/>
            <ac:spMk id="82" creationId="{C4A19E26-8623-E4EB-4D82-4E039B0CB0BC}"/>
          </ac:spMkLst>
        </pc:spChg>
        <pc:spChg chg="mod">
          <ac:chgData name="정태원" userId="b83db6e7-9ffa-471f-b7f6-89d85b45c552" providerId="ADAL" clId="{38201627-EE16-414B-BDA1-02AAD2AC4121}" dt="2024-10-15T07:55:42.433" v="405" actId="552"/>
          <ac:spMkLst>
            <pc:docMk/>
            <pc:sldMk cId="2650537434" sldId="2112"/>
            <ac:spMk id="83" creationId="{5CC88B9F-FB1A-0271-5CF0-C3C8B7B0C49A}"/>
          </ac:spMkLst>
        </pc:spChg>
        <pc:spChg chg="mod">
          <ac:chgData name="정태원" userId="b83db6e7-9ffa-471f-b7f6-89d85b45c552" providerId="ADAL" clId="{38201627-EE16-414B-BDA1-02AAD2AC4121}" dt="2024-10-15T07:55:49.211" v="407" actId="120"/>
          <ac:spMkLst>
            <pc:docMk/>
            <pc:sldMk cId="2650537434" sldId="2112"/>
            <ac:spMk id="84" creationId="{5E208323-EBB9-FBD3-E84C-41894F116163}"/>
          </ac:spMkLst>
        </pc:spChg>
        <pc:spChg chg="mod">
          <ac:chgData name="정태원" userId="b83db6e7-9ffa-471f-b7f6-89d85b45c552" providerId="ADAL" clId="{38201627-EE16-414B-BDA1-02AAD2AC4121}" dt="2024-10-15T07:55:49.211" v="407" actId="120"/>
          <ac:spMkLst>
            <pc:docMk/>
            <pc:sldMk cId="2650537434" sldId="2112"/>
            <ac:spMk id="85" creationId="{F9A76A2C-1417-1FD0-1F6D-8B17157920DB}"/>
          </ac:spMkLst>
        </pc:spChg>
        <pc:spChg chg="mod">
          <ac:chgData name="정태원" userId="b83db6e7-9ffa-471f-b7f6-89d85b45c552" providerId="ADAL" clId="{38201627-EE16-414B-BDA1-02AAD2AC4121}" dt="2024-10-15T07:55:52.508" v="409" actId="120"/>
          <ac:spMkLst>
            <pc:docMk/>
            <pc:sldMk cId="2650537434" sldId="2112"/>
            <ac:spMk id="86" creationId="{12E17EB4-BA23-1B19-DE2A-DCD2166E699F}"/>
          </ac:spMkLst>
        </pc:spChg>
        <pc:spChg chg="mod">
          <ac:chgData name="정태원" userId="b83db6e7-9ffa-471f-b7f6-89d85b45c552" providerId="ADAL" clId="{38201627-EE16-414B-BDA1-02AAD2AC4121}" dt="2024-10-15T07:55:52.508" v="409" actId="120"/>
          <ac:spMkLst>
            <pc:docMk/>
            <pc:sldMk cId="2650537434" sldId="2112"/>
            <ac:spMk id="87" creationId="{7DCAF140-11D5-D197-CB04-6C5BEFBBE3AF}"/>
          </ac:spMkLst>
        </pc:spChg>
      </pc:sldChg>
      <pc:sldChg chg="modSp mod">
        <pc:chgData name="정태원" userId="b83db6e7-9ffa-471f-b7f6-89d85b45c552" providerId="ADAL" clId="{38201627-EE16-414B-BDA1-02AAD2AC4121}" dt="2024-10-16T07:54:48.700" v="797" actId="207"/>
        <pc:sldMkLst>
          <pc:docMk/>
          <pc:sldMk cId="2377309190" sldId="2115"/>
        </pc:sldMkLst>
        <pc:spChg chg="mod">
          <ac:chgData name="정태원" userId="b83db6e7-9ffa-471f-b7f6-89d85b45c552" providerId="ADAL" clId="{38201627-EE16-414B-BDA1-02AAD2AC4121}" dt="2024-10-16T07:54:48.700" v="797" actId="207"/>
          <ac:spMkLst>
            <pc:docMk/>
            <pc:sldMk cId="2377309190" sldId="2115"/>
            <ac:spMk id="7" creationId="{B86B3F9B-03D8-CAB5-B732-F87508508295}"/>
          </ac:spMkLst>
        </pc:spChg>
      </pc:sldChg>
      <pc:sldChg chg="modSp mod">
        <pc:chgData name="정태원" userId="b83db6e7-9ffa-471f-b7f6-89d85b45c552" providerId="ADAL" clId="{38201627-EE16-414B-BDA1-02AAD2AC4121}" dt="2024-10-15T07:56:26.080" v="414" actId="1076"/>
        <pc:sldMkLst>
          <pc:docMk/>
          <pc:sldMk cId="1018259446" sldId="2116"/>
        </pc:sldMkLst>
        <pc:spChg chg="mod">
          <ac:chgData name="정태원" userId="b83db6e7-9ffa-471f-b7f6-89d85b45c552" providerId="ADAL" clId="{38201627-EE16-414B-BDA1-02AAD2AC4121}" dt="2024-10-15T07:56:16.903" v="412" actId="1076"/>
          <ac:spMkLst>
            <pc:docMk/>
            <pc:sldMk cId="1018259446" sldId="2116"/>
            <ac:spMk id="39" creationId="{8D3EC354-DE31-9BE9-7065-2D7F0F1EE328}"/>
          </ac:spMkLst>
        </pc:spChg>
        <pc:spChg chg="mod">
          <ac:chgData name="정태원" userId="b83db6e7-9ffa-471f-b7f6-89d85b45c552" providerId="ADAL" clId="{38201627-EE16-414B-BDA1-02AAD2AC4121}" dt="2024-10-15T07:56:16.903" v="412" actId="1076"/>
          <ac:spMkLst>
            <pc:docMk/>
            <pc:sldMk cId="1018259446" sldId="2116"/>
            <ac:spMk id="41" creationId="{DF6CFA79-9716-6267-42F1-B363EE5A4FEB}"/>
          </ac:spMkLst>
        </pc:spChg>
        <pc:spChg chg="mod">
          <ac:chgData name="정태원" userId="b83db6e7-9ffa-471f-b7f6-89d85b45c552" providerId="ADAL" clId="{38201627-EE16-414B-BDA1-02AAD2AC4121}" dt="2024-10-15T07:56:16.903" v="412" actId="1076"/>
          <ac:spMkLst>
            <pc:docMk/>
            <pc:sldMk cId="1018259446" sldId="2116"/>
            <ac:spMk id="52" creationId="{8B278140-C010-F138-30E5-A5E2859472D0}"/>
          </ac:spMkLst>
        </pc:spChg>
        <pc:spChg chg="mod">
          <ac:chgData name="정태원" userId="b83db6e7-9ffa-471f-b7f6-89d85b45c552" providerId="ADAL" clId="{38201627-EE16-414B-BDA1-02AAD2AC4121}" dt="2024-10-15T07:56:16.903" v="412" actId="1076"/>
          <ac:spMkLst>
            <pc:docMk/>
            <pc:sldMk cId="1018259446" sldId="2116"/>
            <ac:spMk id="53" creationId="{4FE20413-6D49-AF53-30DB-C2AB906C38A9}"/>
          </ac:spMkLst>
        </pc:spChg>
        <pc:picChg chg="mod">
          <ac:chgData name="정태원" userId="b83db6e7-9ffa-471f-b7f6-89d85b45c552" providerId="ADAL" clId="{38201627-EE16-414B-BDA1-02AAD2AC4121}" dt="2024-10-15T07:56:21.197" v="413" actId="1076"/>
          <ac:picMkLst>
            <pc:docMk/>
            <pc:sldMk cId="1018259446" sldId="2116"/>
            <ac:picMk id="45" creationId="{F1E0E0AF-3F67-8734-1E56-6613AC99CE9C}"/>
          </ac:picMkLst>
        </pc:picChg>
        <pc:picChg chg="mod">
          <ac:chgData name="정태원" userId="b83db6e7-9ffa-471f-b7f6-89d85b45c552" providerId="ADAL" clId="{38201627-EE16-414B-BDA1-02AAD2AC4121}" dt="2024-10-15T07:56:26.080" v="414" actId="1076"/>
          <ac:picMkLst>
            <pc:docMk/>
            <pc:sldMk cId="1018259446" sldId="2116"/>
            <ac:picMk id="55" creationId="{6131479A-AD25-7FF7-40E6-FC751C7ED5DD}"/>
          </ac:picMkLst>
        </pc:picChg>
      </pc:sldChg>
      <pc:sldChg chg="modSp mod">
        <pc:chgData name="정태원" userId="b83db6e7-9ffa-471f-b7f6-89d85b45c552" providerId="ADAL" clId="{38201627-EE16-414B-BDA1-02AAD2AC4121}" dt="2024-10-15T07:56:59.186" v="420" actId="1036"/>
        <pc:sldMkLst>
          <pc:docMk/>
          <pc:sldMk cId="4020076938" sldId="2120"/>
        </pc:sldMkLst>
        <pc:spChg chg="mod">
          <ac:chgData name="정태원" userId="b83db6e7-9ffa-471f-b7f6-89d85b45c552" providerId="ADAL" clId="{38201627-EE16-414B-BDA1-02AAD2AC4121}" dt="2024-10-15T07:56:59.186" v="420" actId="1036"/>
          <ac:spMkLst>
            <pc:docMk/>
            <pc:sldMk cId="4020076938" sldId="2120"/>
            <ac:spMk id="25" creationId="{29483861-517D-3F3E-F3BC-EE51CD1596F8}"/>
          </ac:spMkLst>
        </pc:spChg>
      </pc:sldChg>
      <pc:sldChg chg="modSp mod">
        <pc:chgData name="정태원" userId="b83db6e7-9ffa-471f-b7f6-89d85b45c552" providerId="ADAL" clId="{38201627-EE16-414B-BDA1-02AAD2AC4121}" dt="2024-10-15T07:57:19.695" v="422" actId="14100"/>
        <pc:sldMkLst>
          <pc:docMk/>
          <pc:sldMk cId="1302770566" sldId="2127"/>
        </pc:sldMkLst>
        <pc:cxnChg chg="mod">
          <ac:chgData name="정태원" userId="b83db6e7-9ffa-471f-b7f6-89d85b45c552" providerId="ADAL" clId="{38201627-EE16-414B-BDA1-02AAD2AC4121}" dt="2024-10-15T07:57:19.695" v="422" actId="14100"/>
          <ac:cxnSpMkLst>
            <pc:docMk/>
            <pc:sldMk cId="1302770566" sldId="2127"/>
            <ac:cxnSpMk id="120" creationId="{3ECC3FE1-8C16-25B1-C067-1F53BFD24665}"/>
          </ac:cxnSpMkLst>
        </pc:cxnChg>
      </pc:sldChg>
      <pc:sldChg chg="modSp mod">
        <pc:chgData name="정태원" userId="b83db6e7-9ffa-471f-b7f6-89d85b45c552" providerId="ADAL" clId="{38201627-EE16-414B-BDA1-02AAD2AC4121}" dt="2024-10-16T06:24:53.903" v="500" actId="552"/>
        <pc:sldMkLst>
          <pc:docMk/>
          <pc:sldMk cId="2651974221" sldId="2130"/>
        </pc:sldMkLst>
        <pc:spChg chg="mod">
          <ac:chgData name="정태원" userId="b83db6e7-9ffa-471f-b7f6-89d85b45c552" providerId="ADAL" clId="{38201627-EE16-414B-BDA1-02AAD2AC4121}" dt="2024-10-16T06:24:52.109" v="499" actId="552"/>
          <ac:spMkLst>
            <pc:docMk/>
            <pc:sldMk cId="2651974221" sldId="2130"/>
            <ac:spMk id="144" creationId="{58E481C1-3C08-5F5E-4C0E-C1C290136EBC}"/>
          </ac:spMkLst>
        </pc:spChg>
        <pc:spChg chg="mod">
          <ac:chgData name="정태원" userId="b83db6e7-9ffa-471f-b7f6-89d85b45c552" providerId="ADAL" clId="{38201627-EE16-414B-BDA1-02AAD2AC4121}" dt="2024-10-16T06:24:52.109" v="499" actId="552"/>
          <ac:spMkLst>
            <pc:docMk/>
            <pc:sldMk cId="2651974221" sldId="2130"/>
            <ac:spMk id="157" creationId="{A648CCAC-8F16-5192-AC20-AC6BF8FCF179}"/>
          </ac:spMkLst>
        </pc:spChg>
        <pc:spChg chg="mod">
          <ac:chgData name="정태원" userId="b83db6e7-9ffa-471f-b7f6-89d85b45c552" providerId="ADAL" clId="{38201627-EE16-414B-BDA1-02AAD2AC4121}" dt="2024-10-16T06:24:53.903" v="500" actId="552"/>
          <ac:spMkLst>
            <pc:docMk/>
            <pc:sldMk cId="2651974221" sldId="2130"/>
            <ac:spMk id="176" creationId="{24A3F2C6-210E-A5A4-B36F-5AA35DB2E86E}"/>
          </ac:spMkLst>
        </pc:spChg>
        <pc:spChg chg="mod">
          <ac:chgData name="정태원" userId="b83db6e7-9ffa-471f-b7f6-89d85b45c552" providerId="ADAL" clId="{38201627-EE16-414B-BDA1-02AAD2AC4121}" dt="2024-10-16T06:24:53.903" v="500" actId="552"/>
          <ac:spMkLst>
            <pc:docMk/>
            <pc:sldMk cId="2651974221" sldId="2130"/>
            <ac:spMk id="179" creationId="{6FB060D4-1AEA-834A-A545-35FF390E70CA}"/>
          </ac:spMkLst>
        </pc:spChg>
      </pc:sldChg>
      <pc:sldChg chg="modSp mod">
        <pc:chgData name="정태원" userId="b83db6e7-9ffa-471f-b7f6-89d85b45c552" providerId="ADAL" clId="{38201627-EE16-414B-BDA1-02AAD2AC4121}" dt="2024-10-16T07:55:42.554" v="799" actId="207"/>
        <pc:sldMkLst>
          <pc:docMk/>
          <pc:sldMk cId="2391288822" sldId="2133"/>
        </pc:sldMkLst>
        <pc:spChg chg="mod">
          <ac:chgData name="정태원" userId="b83db6e7-9ffa-471f-b7f6-89d85b45c552" providerId="ADAL" clId="{38201627-EE16-414B-BDA1-02AAD2AC4121}" dt="2024-10-16T07:55:42.554" v="799" actId="207"/>
          <ac:spMkLst>
            <pc:docMk/>
            <pc:sldMk cId="2391288822" sldId="2133"/>
            <ac:spMk id="13" creationId="{D151CBAF-8BB5-9749-A230-695AA3C5CFA8}"/>
          </ac:spMkLst>
        </pc:spChg>
        <pc:spChg chg="mod">
          <ac:chgData name="정태원" userId="b83db6e7-9ffa-471f-b7f6-89d85b45c552" providerId="ADAL" clId="{38201627-EE16-414B-BDA1-02AAD2AC4121}" dt="2024-10-16T07:55:42.554" v="799" actId="207"/>
          <ac:spMkLst>
            <pc:docMk/>
            <pc:sldMk cId="2391288822" sldId="2133"/>
            <ac:spMk id="76" creationId="{2B2BFA0F-5D02-4920-8AE0-86545A986796}"/>
          </ac:spMkLst>
        </pc:spChg>
      </pc:sldChg>
      <pc:sldChg chg="modSp mod">
        <pc:chgData name="정태원" userId="b83db6e7-9ffa-471f-b7f6-89d85b45c552" providerId="ADAL" clId="{38201627-EE16-414B-BDA1-02AAD2AC4121}" dt="2024-10-15T07:57:43.541" v="425" actId="12788"/>
        <pc:sldMkLst>
          <pc:docMk/>
          <pc:sldMk cId="2663613549" sldId="2142"/>
        </pc:sldMkLst>
        <pc:spChg chg="mod">
          <ac:chgData name="정태원" userId="b83db6e7-9ffa-471f-b7f6-89d85b45c552" providerId="ADAL" clId="{38201627-EE16-414B-BDA1-02AAD2AC4121}" dt="2024-10-15T07:57:40.307" v="423" actId="12788"/>
          <ac:spMkLst>
            <pc:docMk/>
            <pc:sldMk cId="2663613549" sldId="2142"/>
            <ac:spMk id="3" creationId="{9160FE1F-40BD-26AF-F062-FC88542DC4D1}"/>
          </ac:spMkLst>
        </pc:spChg>
        <pc:spChg chg="mod">
          <ac:chgData name="정태원" userId="b83db6e7-9ffa-471f-b7f6-89d85b45c552" providerId="ADAL" clId="{38201627-EE16-414B-BDA1-02AAD2AC4121}" dt="2024-10-15T07:57:43.541" v="425" actId="12788"/>
          <ac:spMkLst>
            <pc:docMk/>
            <pc:sldMk cId="2663613549" sldId="2142"/>
            <ac:spMk id="4" creationId="{37CC645A-9A16-A93C-63A2-5DE2513CE7D9}"/>
          </ac:spMkLst>
        </pc:spChg>
        <pc:spChg chg="mod">
          <ac:chgData name="정태원" userId="b83db6e7-9ffa-471f-b7f6-89d85b45c552" providerId="ADAL" clId="{38201627-EE16-414B-BDA1-02AAD2AC4121}" dt="2024-10-15T07:57:40.307" v="423" actId="12788"/>
          <ac:spMkLst>
            <pc:docMk/>
            <pc:sldMk cId="2663613549" sldId="2142"/>
            <ac:spMk id="21" creationId="{0E6CB19E-7E2A-2E0A-808B-0CE5C06FB493}"/>
          </ac:spMkLst>
        </pc:spChg>
        <pc:spChg chg="mod">
          <ac:chgData name="정태원" userId="b83db6e7-9ffa-471f-b7f6-89d85b45c552" providerId="ADAL" clId="{38201627-EE16-414B-BDA1-02AAD2AC4121}" dt="2024-10-15T07:57:43.541" v="425" actId="12788"/>
          <ac:spMkLst>
            <pc:docMk/>
            <pc:sldMk cId="2663613549" sldId="2142"/>
            <ac:spMk id="22" creationId="{A30EACD6-E17B-1D38-6AB8-A19103DDC4A1}"/>
          </ac:spMkLst>
        </pc:spChg>
        <pc:spChg chg="mod">
          <ac:chgData name="정태원" userId="b83db6e7-9ffa-471f-b7f6-89d85b45c552" providerId="ADAL" clId="{38201627-EE16-414B-BDA1-02AAD2AC4121}" dt="2024-10-15T07:57:40.307" v="423" actId="12788"/>
          <ac:spMkLst>
            <pc:docMk/>
            <pc:sldMk cId="2663613549" sldId="2142"/>
            <ac:spMk id="23" creationId="{EE48AD0F-684D-5B28-8421-A48B6FF8B5B6}"/>
          </ac:spMkLst>
        </pc:spChg>
        <pc:spChg chg="mod">
          <ac:chgData name="정태원" userId="b83db6e7-9ffa-471f-b7f6-89d85b45c552" providerId="ADAL" clId="{38201627-EE16-414B-BDA1-02AAD2AC4121}" dt="2024-10-15T07:57:43.541" v="425" actId="12788"/>
          <ac:spMkLst>
            <pc:docMk/>
            <pc:sldMk cId="2663613549" sldId="2142"/>
            <ac:spMk id="24" creationId="{19F266D1-8AE6-8CF5-BF57-28B583D3B143}"/>
          </ac:spMkLst>
        </pc:spChg>
      </pc:sldChg>
      <pc:sldChg chg="modSp mod">
        <pc:chgData name="정태원" userId="b83db6e7-9ffa-471f-b7f6-89d85b45c552" providerId="ADAL" clId="{38201627-EE16-414B-BDA1-02AAD2AC4121}" dt="2024-10-16T06:25:19.822" v="507" actId="1036"/>
        <pc:sldMkLst>
          <pc:docMk/>
          <pc:sldMk cId="797036100" sldId="2145"/>
        </pc:sldMkLst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19" creationId="{B6AA840A-91C5-747E-B929-156067AD3AB0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29" creationId="{96412633-F4E0-0EC3-A6FA-FA1768F94CE6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39" creationId="{2DD8BF75-4FD6-0EB9-306B-F0DFC8731BA0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41" creationId="{DA4DCB85-4484-2165-9380-ECDC6AD6860A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43" creationId="{D1E3E8CD-B144-725E-C564-0C1731DAA073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44" creationId="{8E42EB88-5102-637E-0F33-C58D2C2BFACA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47" creationId="{94568A4D-2ACA-0297-9061-21BC93922E4D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55" creationId="{4F694076-3320-2548-E850-B81442834630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56" creationId="{602E5DB5-DA9E-037F-02F7-16060863845B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60" creationId="{28CEDB15-159F-6BC8-B6AD-9893604DBC12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61" creationId="{850AA148-AD36-4FC0-9514-B9BDAB5DABA4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62" creationId="{EFAD96DE-F548-2496-2ABB-77AD99D51DD7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1038" creationId="{C07F1502-7E05-45D5-4A38-DE16E36D078D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1039" creationId="{DCAB456B-0C63-55E9-43FF-0B3B5F687ADC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1041" creationId="{DDA35F5C-76ED-6B16-2815-093081FCF215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1042" creationId="{6EA79ED8-770D-A247-BE0A-FAA02013E7A1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1048" creationId="{DDA9EB46-3F31-CD42-3A01-04D834525263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1049" creationId="{FA06CCC6-D448-5D97-5050-C10CA0532981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1050" creationId="{1BE6E872-4FBA-5D4D-6E7D-11D4A3673ECB}"/>
          </ac:spMkLst>
        </pc:spChg>
        <pc:spChg chg="mod">
          <ac:chgData name="정태원" userId="b83db6e7-9ffa-471f-b7f6-89d85b45c552" providerId="ADAL" clId="{38201627-EE16-414B-BDA1-02AAD2AC4121}" dt="2024-10-16T06:25:19.822" v="507" actId="1036"/>
          <ac:spMkLst>
            <pc:docMk/>
            <pc:sldMk cId="797036100" sldId="2145"/>
            <ac:spMk id="1051" creationId="{5F65124A-F331-3DD6-15EB-9114ABAA2A1B}"/>
          </ac:spMkLst>
        </pc:spChg>
        <pc:picChg chg="mod">
          <ac:chgData name="정태원" userId="b83db6e7-9ffa-471f-b7f6-89d85b45c552" providerId="ADAL" clId="{38201627-EE16-414B-BDA1-02AAD2AC4121}" dt="2024-10-16T06:25:19.822" v="507" actId="1036"/>
          <ac:picMkLst>
            <pc:docMk/>
            <pc:sldMk cId="797036100" sldId="2145"/>
            <ac:picMk id="59" creationId="{333620B3-D158-3AFB-51BE-5712776D84BE}"/>
          </ac:picMkLst>
        </pc:picChg>
        <pc:picChg chg="mod">
          <ac:chgData name="정태원" userId="b83db6e7-9ffa-471f-b7f6-89d85b45c552" providerId="ADAL" clId="{38201627-EE16-414B-BDA1-02AAD2AC4121}" dt="2024-10-16T06:25:19.822" v="507" actId="1036"/>
          <ac:picMkLst>
            <pc:docMk/>
            <pc:sldMk cId="797036100" sldId="2145"/>
            <ac:picMk id="1071" creationId="{0E68E6E9-DFD2-BB49-B4EA-957A7A736097}"/>
          </ac:picMkLst>
        </pc:picChg>
        <pc:picChg chg="mod">
          <ac:chgData name="정태원" userId="b83db6e7-9ffa-471f-b7f6-89d85b45c552" providerId="ADAL" clId="{38201627-EE16-414B-BDA1-02AAD2AC4121}" dt="2024-10-16T06:25:19.822" v="507" actId="1036"/>
          <ac:picMkLst>
            <pc:docMk/>
            <pc:sldMk cId="797036100" sldId="2145"/>
            <ac:picMk id="1072" creationId="{C3304BE2-3DC5-6A19-0858-A8D4818A0F5B}"/>
          </ac:picMkLst>
        </pc:picChg>
        <pc:picChg chg="mod">
          <ac:chgData name="정태원" userId="b83db6e7-9ffa-471f-b7f6-89d85b45c552" providerId="ADAL" clId="{38201627-EE16-414B-BDA1-02AAD2AC4121}" dt="2024-10-16T06:25:19.822" v="507" actId="1036"/>
          <ac:picMkLst>
            <pc:docMk/>
            <pc:sldMk cId="797036100" sldId="2145"/>
            <ac:picMk id="1074" creationId="{FAD8578D-D3D8-4C35-25F9-48FA0EAAB032}"/>
          </ac:picMkLst>
        </pc:picChg>
      </pc:sldChg>
      <pc:sldChg chg="modSp mod">
        <pc:chgData name="정태원" userId="b83db6e7-9ffa-471f-b7f6-89d85b45c552" providerId="ADAL" clId="{38201627-EE16-414B-BDA1-02AAD2AC4121}" dt="2024-10-15T07:58:02.442" v="427" actId="1076"/>
        <pc:sldMkLst>
          <pc:docMk/>
          <pc:sldMk cId="423658281" sldId="2149"/>
        </pc:sldMkLst>
        <pc:spChg chg="mod">
          <ac:chgData name="정태원" userId="b83db6e7-9ffa-471f-b7f6-89d85b45c552" providerId="ADAL" clId="{38201627-EE16-414B-BDA1-02AAD2AC4121}" dt="2024-10-15T07:58:02.442" v="427" actId="1076"/>
          <ac:spMkLst>
            <pc:docMk/>
            <pc:sldMk cId="423658281" sldId="2149"/>
            <ac:spMk id="16" creationId="{545244FC-6076-4F9E-A439-A8C88E9E8B70}"/>
          </ac:spMkLst>
        </pc:spChg>
      </pc:sldChg>
      <pc:sldChg chg="modSp mod">
        <pc:chgData name="정태원" userId="b83db6e7-9ffa-471f-b7f6-89d85b45c552" providerId="ADAL" clId="{38201627-EE16-414B-BDA1-02AAD2AC4121}" dt="2024-10-16T07:57:42.631" v="801" actId="207"/>
        <pc:sldMkLst>
          <pc:docMk/>
          <pc:sldMk cId="13157568" sldId="2151"/>
        </pc:sldMkLst>
        <pc:spChg chg="mod">
          <ac:chgData name="정태원" userId="b83db6e7-9ffa-471f-b7f6-89d85b45c552" providerId="ADAL" clId="{38201627-EE16-414B-BDA1-02AAD2AC4121}" dt="2024-10-16T07:57:37.688" v="800" actId="207"/>
          <ac:spMkLst>
            <pc:docMk/>
            <pc:sldMk cId="13157568" sldId="2151"/>
            <ac:spMk id="102" creationId="{9FABAE6C-961F-7602-6FA6-A9EC40F35224}"/>
          </ac:spMkLst>
        </pc:spChg>
        <pc:picChg chg="mod">
          <ac:chgData name="정태원" userId="b83db6e7-9ffa-471f-b7f6-89d85b45c552" providerId="ADAL" clId="{38201627-EE16-414B-BDA1-02AAD2AC4121}" dt="2024-10-16T07:57:42.631" v="801" actId="207"/>
          <ac:picMkLst>
            <pc:docMk/>
            <pc:sldMk cId="13157568" sldId="2151"/>
            <ac:picMk id="66" creationId="{473CF0F9-6AFE-F790-D935-F98C1CDF48D6}"/>
          </ac:picMkLst>
        </pc:picChg>
      </pc:sldChg>
      <pc:sldChg chg="modSp mod">
        <pc:chgData name="정태원" userId="b83db6e7-9ffa-471f-b7f6-89d85b45c552" providerId="ADAL" clId="{38201627-EE16-414B-BDA1-02AAD2AC4121}" dt="2024-10-16T07:58:14.254" v="803" actId="207"/>
        <pc:sldMkLst>
          <pc:docMk/>
          <pc:sldMk cId="3746902320" sldId="2152"/>
        </pc:sldMkLst>
        <pc:spChg chg="mod">
          <ac:chgData name="정태원" userId="b83db6e7-9ffa-471f-b7f6-89d85b45c552" providerId="ADAL" clId="{38201627-EE16-414B-BDA1-02AAD2AC4121}" dt="2024-10-16T07:58:14.254" v="803" actId="207"/>
          <ac:spMkLst>
            <pc:docMk/>
            <pc:sldMk cId="3746902320" sldId="2152"/>
            <ac:spMk id="38" creationId="{32B823C5-3F99-4258-94DC-4E0422605F0F}"/>
          </ac:spMkLst>
        </pc:spChg>
        <pc:spChg chg="mod">
          <ac:chgData name="정태원" userId="b83db6e7-9ffa-471f-b7f6-89d85b45c552" providerId="ADAL" clId="{38201627-EE16-414B-BDA1-02AAD2AC4121}" dt="2024-10-16T07:58:11.342" v="802" actId="207"/>
          <ac:spMkLst>
            <pc:docMk/>
            <pc:sldMk cId="3746902320" sldId="2152"/>
            <ac:spMk id="40" creationId="{9326CDFB-C9E2-CEBF-3DF5-BAE80120D500}"/>
          </ac:spMkLst>
        </pc:spChg>
      </pc:sldChg>
      <pc:sldChg chg="modSp mod">
        <pc:chgData name="정태원" userId="b83db6e7-9ffa-471f-b7f6-89d85b45c552" providerId="ADAL" clId="{38201627-EE16-414B-BDA1-02AAD2AC4121}" dt="2024-10-16T06:25:50.964" v="508" actId="1076"/>
        <pc:sldMkLst>
          <pc:docMk/>
          <pc:sldMk cId="2041779043" sldId="2156"/>
        </pc:sldMkLst>
        <pc:spChg chg="mod">
          <ac:chgData name="정태원" userId="b83db6e7-9ffa-471f-b7f6-89d85b45c552" providerId="ADAL" clId="{38201627-EE16-414B-BDA1-02AAD2AC4121}" dt="2024-10-16T06:25:50.964" v="508" actId="1076"/>
          <ac:spMkLst>
            <pc:docMk/>
            <pc:sldMk cId="2041779043" sldId="2156"/>
            <ac:spMk id="38" creationId="{D1160EF8-A4B5-AC80-515C-4D1B97BF2CB6}"/>
          </ac:spMkLst>
        </pc:spChg>
        <pc:spChg chg="mod">
          <ac:chgData name="정태원" userId="b83db6e7-9ffa-471f-b7f6-89d85b45c552" providerId="ADAL" clId="{38201627-EE16-414B-BDA1-02AAD2AC4121}" dt="2024-10-16T06:25:50.964" v="508" actId="1076"/>
          <ac:spMkLst>
            <pc:docMk/>
            <pc:sldMk cId="2041779043" sldId="2156"/>
            <ac:spMk id="41" creationId="{30732BA2-0533-0B9D-2427-0F7A91F35A39}"/>
          </ac:spMkLst>
        </pc:spChg>
        <pc:spChg chg="mod">
          <ac:chgData name="정태원" userId="b83db6e7-9ffa-471f-b7f6-89d85b45c552" providerId="ADAL" clId="{38201627-EE16-414B-BDA1-02AAD2AC4121}" dt="2024-10-16T06:25:50.964" v="508" actId="1076"/>
          <ac:spMkLst>
            <pc:docMk/>
            <pc:sldMk cId="2041779043" sldId="2156"/>
            <ac:spMk id="42" creationId="{E1F9ED7A-C565-E440-0B30-E0CC83429DD1}"/>
          </ac:spMkLst>
        </pc:spChg>
        <pc:spChg chg="mod">
          <ac:chgData name="정태원" userId="b83db6e7-9ffa-471f-b7f6-89d85b45c552" providerId="ADAL" clId="{38201627-EE16-414B-BDA1-02AAD2AC4121}" dt="2024-10-16T06:25:50.964" v="508" actId="1076"/>
          <ac:spMkLst>
            <pc:docMk/>
            <pc:sldMk cId="2041779043" sldId="2156"/>
            <ac:spMk id="44" creationId="{925A9F0F-13FD-AF7A-6EC7-BE60DCF1DE47}"/>
          </ac:spMkLst>
        </pc:spChg>
        <pc:spChg chg="mod">
          <ac:chgData name="정태원" userId="b83db6e7-9ffa-471f-b7f6-89d85b45c552" providerId="ADAL" clId="{38201627-EE16-414B-BDA1-02AAD2AC4121}" dt="2024-10-16T06:25:50.964" v="508" actId="1076"/>
          <ac:spMkLst>
            <pc:docMk/>
            <pc:sldMk cId="2041779043" sldId="2156"/>
            <ac:spMk id="45" creationId="{9014E28F-D331-6422-47D8-37BC6627C7E1}"/>
          </ac:spMkLst>
        </pc:spChg>
        <pc:spChg chg="mod">
          <ac:chgData name="정태원" userId="b83db6e7-9ffa-471f-b7f6-89d85b45c552" providerId="ADAL" clId="{38201627-EE16-414B-BDA1-02AAD2AC4121}" dt="2024-10-16T06:25:50.964" v="508" actId="1076"/>
          <ac:spMkLst>
            <pc:docMk/>
            <pc:sldMk cId="2041779043" sldId="2156"/>
            <ac:spMk id="46" creationId="{579DB2BB-B438-C6CA-9836-D8A0D6A631F2}"/>
          </ac:spMkLst>
        </pc:spChg>
        <pc:spChg chg="mod">
          <ac:chgData name="정태원" userId="b83db6e7-9ffa-471f-b7f6-89d85b45c552" providerId="ADAL" clId="{38201627-EE16-414B-BDA1-02AAD2AC4121}" dt="2024-10-16T06:25:50.964" v="508" actId="1076"/>
          <ac:spMkLst>
            <pc:docMk/>
            <pc:sldMk cId="2041779043" sldId="2156"/>
            <ac:spMk id="48" creationId="{010C633B-3582-A083-EFC0-22B8D82CD72D}"/>
          </ac:spMkLst>
        </pc:spChg>
        <pc:spChg chg="mod">
          <ac:chgData name="정태원" userId="b83db6e7-9ffa-471f-b7f6-89d85b45c552" providerId="ADAL" clId="{38201627-EE16-414B-BDA1-02AAD2AC4121}" dt="2024-10-16T06:25:50.964" v="508" actId="1076"/>
          <ac:spMkLst>
            <pc:docMk/>
            <pc:sldMk cId="2041779043" sldId="2156"/>
            <ac:spMk id="56" creationId="{C8898E85-8383-C31B-D37B-068BC93F6FF4}"/>
          </ac:spMkLst>
        </pc:spChg>
        <pc:cxnChg chg="mod">
          <ac:chgData name="정태원" userId="b83db6e7-9ffa-471f-b7f6-89d85b45c552" providerId="ADAL" clId="{38201627-EE16-414B-BDA1-02AAD2AC4121}" dt="2024-10-16T06:25:50.964" v="508" actId="1076"/>
          <ac:cxnSpMkLst>
            <pc:docMk/>
            <pc:sldMk cId="2041779043" sldId="2156"/>
            <ac:cxnSpMk id="65" creationId="{6EAE7D09-3601-83DA-DD81-794945ED082D}"/>
          </ac:cxnSpMkLst>
        </pc:cxnChg>
      </pc:sldChg>
      <pc:sldChg chg="modSp mod">
        <pc:chgData name="정태원" userId="b83db6e7-9ffa-471f-b7f6-89d85b45c552" providerId="ADAL" clId="{38201627-EE16-414B-BDA1-02AAD2AC4121}" dt="2024-10-16T07:59:05.085" v="805" actId="1076"/>
        <pc:sldMkLst>
          <pc:docMk/>
          <pc:sldMk cId="3186713582" sldId="2159"/>
        </pc:sldMkLst>
        <pc:spChg chg="mod">
          <ac:chgData name="정태원" userId="b83db6e7-9ffa-471f-b7f6-89d85b45c552" providerId="ADAL" clId="{38201627-EE16-414B-BDA1-02AAD2AC4121}" dt="2024-10-16T07:58:59.723" v="804" actId="552"/>
          <ac:spMkLst>
            <pc:docMk/>
            <pc:sldMk cId="3186713582" sldId="2159"/>
            <ac:spMk id="52" creationId="{C57A4ABE-AD13-4727-20ED-E00D34A20B69}"/>
          </ac:spMkLst>
        </pc:spChg>
        <pc:spChg chg="mod">
          <ac:chgData name="정태원" userId="b83db6e7-9ffa-471f-b7f6-89d85b45c552" providerId="ADAL" clId="{38201627-EE16-414B-BDA1-02AAD2AC4121}" dt="2024-10-16T07:59:05.085" v="805" actId="1076"/>
          <ac:spMkLst>
            <pc:docMk/>
            <pc:sldMk cId="3186713582" sldId="2159"/>
            <ac:spMk id="53" creationId="{C38AA465-DD50-9034-2C9C-BEAD364491A0}"/>
          </ac:spMkLst>
        </pc:spChg>
      </pc:sldChg>
      <pc:sldChg chg="modSp mod">
        <pc:chgData name="정태원" userId="b83db6e7-9ffa-471f-b7f6-89d85b45c552" providerId="ADAL" clId="{38201627-EE16-414B-BDA1-02AAD2AC4121}" dt="2024-10-15T07:59:24.986" v="433" actId="122"/>
        <pc:sldMkLst>
          <pc:docMk/>
          <pc:sldMk cId="1401448142" sldId="2167"/>
        </pc:sldMkLst>
        <pc:spChg chg="mod">
          <ac:chgData name="정태원" userId="b83db6e7-9ffa-471f-b7f6-89d85b45c552" providerId="ADAL" clId="{38201627-EE16-414B-BDA1-02AAD2AC4121}" dt="2024-10-15T07:59:19.638" v="430" actId="12788"/>
          <ac:spMkLst>
            <pc:docMk/>
            <pc:sldMk cId="1401448142" sldId="2167"/>
            <ac:spMk id="50" creationId="{1A1D67B7-6D6A-194B-6945-814D440086B6}"/>
          </ac:spMkLst>
        </pc:spChg>
        <pc:spChg chg="mod">
          <ac:chgData name="정태원" userId="b83db6e7-9ffa-471f-b7f6-89d85b45c552" providerId="ADAL" clId="{38201627-EE16-414B-BDA1-02AAD2AC4121}" dt="2024-10-15T07:59:17.404" v="429" actId="12788"/>
          <ac:spMkLst>
            <pc:docMk/>
            <pc:sldMk cId="1401448142" sldId="2167"/>
            <ac:spMk id="51" creationId="{EF4D1AF9-821A-AD7C-0583-FEFC4E133C77}"/>
          </ac:spMkLst>
        </pc:spChg>
        <pc:spChg chg="mod">
          <ac:chgData name="정태원" userId="b83db6e7-9ffa-471f-b7f6-89d85b45c552" providerId="ADAL" clId="{38201627-EE16-414B-BDA1-02AAD2AC4121}" dt="2024-10-15T07:59:15.492" v="428" actId="12788"/>
          <ac:spMkLst>
            <pc:docMk/>
            <pc:sldMk cId="1401448142" sldId="2167"/>
            <ac:spMk id="52" creationId="{CB3B2535-4F48-642E-2E50-490312A140C5}"/>
          </ac:spMkLst>
        </pc:spChg>
        <pc:spChg chg="mod">
          <ac:chgData name="정태원" userId="b83db6e7-9ffa-471f-b7f6-89d85b45c552" providerId="ADAL" clId="{38201627-EE16-414B-BDA1-02AAD2AC4121}" dt="2024-10-15T07:59:22.454" v="431" actId="122"/>
          <ac:spMkLst>
            <pc:docMk/>
            <pc:sldMk cId="1401448142" sldId="2167"/>
            <ac:spMk id="71" creationId="{1315AB84-7650-9F05-D4C9-C3B30108839B}"/>
          </ac:spMkLst>
        </pc:spChg>
        <pc:spChg chg="mod">
          <ac:chgData name="정태원" userId="b83db6e7-9ffa-471f-b7f6-89d85b45c552" providerId="ADAL" clId="{38201627-EE16-414B-BDA1-02AAD2AC4121}" dt="2024-10-15T07:59:24.986" v="433" actId="122"/>
          <ac:spMkLst>
            <pc:docMk/>
            <pc:sldMk cId="1401448142" sldId="2167"/>
            <ac:spMk id="72" creationId="{B019CCAA-F4C9-19F9-1112-E508CA4AA9C2}"/>
          </ac:spMkLst>
        </pc:spChg>
        <pc:spChg chg="mod">
          <ac:chgData name="정태원" userId="b83db6e7-9ffa-471f-b7f6-89d85b45c552" providerId="ADAL" clId="{38201627-EE16-414B-BDA1-02AAD2AC4121}" dt="2024-10-15T07:59:23.777" v="432" actId="122"/>
          <ac:spMkLst>
            <pc:docMk/>
            <pc:sldMk cId="1401448142" sldId="2167"/>
            <ac:spMk id="73" creationId="{EB9E7303-0C31-28DA-7848-DB4FD00414B9}"/>
          </ac:spMkLst>
        </pc:spChg>
      </pc:sldChg>
      <pc:sldChg chg="addSp delSp modSp mod">
        <pc:chgData name="정태원" userId="b83db6e7-9ffa-471f-b7f6-89d85b45c552" providerId="ADAL" clId="{38201627-EE16-414B-BDA1-02AAD2AC4121}" dt="2024-10-16T08:01:21.294" v="816" actId="207"/>
        <pc:sldMkLst>
          <pc:docMk/>
          <pc:sldMk cId="2619863271" sldId="2170"/>
        </pc:sldMkLst>
        <pc:spChg chg="add mod">
          <ac:chgData name="정태원" userId="b83db6e7-9ffa-471f-b7f6-89d85b45c552" providerId="ADAL" clId="{38201627-EE16-414B-BDA1-02AAD2AC4121}" dt="2024-10-16T08:00:50.163" v="807"/>
          <ac:spMkLst>
            <pc:docMk/>
            <pc:sldMk cId="2619863271" sldId="2170"/>
            <ac:spMk id="2" creationId="{39CC7BF7-71F4-1DF8-0A17-B7A00FA7ED25}"/>
          </ac:spMkLst>
        </pc:spChg>
        <pc:spChg chg="add mod">
          <ac:chgData name="정태원" userId="b83db6e7-9ffa-471f-b7f6-89d85b45c552" providerId="ADAL" clId="{38201627-EE16-414B-BDA1-02AAD2AC4121}" dt="2024-10-16T08:00:50.163" v="807"/>
          <ac:spMkLst>
            <pc:docMk/>
            <pc:sldMk cId="2619863271" sldId="2170"/>
            <ac:spMk id="3" creationId="{39A3353D-61AB-6D6F-E863-03187844FB4C}"/>
          </ac:spMkLst>
        </pc:spChg>
        <pc:spChg chg="del">
          <ac:chgData name="정태원" userId="b83db6e7-9ffa-471f-b7f6-89d85b45c552" providerId="ADAL" clId="{38201627-EE16-414B-BDA1-02AAD2AC4121}" dt="2024-10-16T08:00:49.929" v="806" actId="478"/>
          <ac:spMkLst>
            <pc:docMk/>
            <pc:sldMk cId="2619863271" sldId="2170"/>
            <ac:spMk id="5" creationId="{263E0AA0-226D-D0E6-FDFD-E8D478BCAD8B}"/>
          </ac:spMkLst>
        </pc:spChg>
        <pc:spChg chg="del">
          <ac:chgData name="정태원" userId="b83db6e7-9ffa-471f-b7f6-89d85b45c552" providerId="ADAL" clId="{38201627-EE16-414B-BDA1-02AAD2AC4121}" dt="2024-10-16T08:00:49.929" v="806" actId="478"/>
          <ac:spMkLst>
            <pc:docMk/>
            <pc:sldMk cId="2619863271" sldId="2170"/>
            <ac:spMk id="7" creationId="{D9B7307F-1974-5981-2157-24C90084DF8C}"/>
          </ac:spMkLst>
        </pc:spChg>
        <pc:spChg chg="del">
          <ac:chgData name="정태원" userId="b83db6e7-9ffa-471f-b7f6-89d85b45c552" providerId="ADAL" clId="{38201627-EE16-414B-BDA1-02AAD2AC4121}" dt="2024-10-16T08:00:49.929" v="806" actId="478"/>
          <ac:spMkLst>
            <pc:docMk/>
            <pc:sldMk cId="2619863271" sldId="2170"/>
            <ac:spMk id="8" creationId="{CEA371AD-BB23-7D91-8313-813F428849B2}"/>
          </ac:spMkLst>
        </pc:spChg>
        <pc:spChg chg="add mod">
          <ac:chgData name="정태원" userId="b83db6e7-9ffa-471f-b7f6-89d85b45c552" providerId="ADAL" clId="{38201627-EE16-414B-BDA1-02AAD2AC4121}" dt="2024-10-16T08:00:50.163" v="807"/>
          <ac:spMkLst>
            <pc:docMk/>
            <pc:sldMk cId="2619863271" sldId="2170"/>
            <ac:spMk id="10" creationId="{34EB3E58-E80D-CAA4-FA08-19EC42412802}"/>
          </ac:spMkLst>
        </pc:spChg>
        <pc:spChg chg="mod">
          <ac:chgData name="정태원" userId="b83db6e7-9ffa-471f-b7f6-89d85b45c552" providerId="ADAL" clId="{38201627-EE16-414B-BDA1-02AAD2AC4121}" dt="2024-10-16T08:01:21.294" v="816" actId="207"/>
          <ac:spMkLst>
            <pc:docMk/>
            <pc:sldMk cId="2619863271" sldId="2170"/>
            <ac:spMk id="30" creationId="{0D7844F3-1410-65EA-CE62-D60107BED555}"/>
          </ac:spMkLst>
        </pc:spChg>
        <pc:cxnChg chg="del">
          <ac:chgData name="정태원" userId="b83db6e7-9ffa-471f-b7f6-89d85b45c552" providerId="ADAL" clId="{38201627-EE16-414B-BDA1-02AAD2AC4121}" dt="2024-10-16T08:00:49.929" v="806" actId="478"/>
          <ac:cxnSpMkLst>
            <pc:docMk/>
            <pc:sldMk cId="2619863271" sldId="2170"/>
            <ac:cxnSpMk id="9" creationId="{97942522-AF46-36C4-8FFD-153C7A258A8E}"/>
          </ac:cxnSpMkLst>
        </pc:cxnChg>
        <pc:cxnChg chg="add mod">
          <ac:chgData name="정태원" userId="b83db6e7-9ffa-471f-b7f6-89d85b45c552" providerId="ADAL" clId="{38201627-EE16-414B-BDA1-02AAD2AC4121}" dt="2024-10-16T08:00:50.163" v="807"/>
          <ac:cxnSpMkLst>
            <pc:docMk/>
            <pc:sldMk cId="2619863271" sldId="2170"/>
            <ac:cxnSpMk id="11" creationId="{844D2B8B-2DF1-BAEC-C3A2-18C5659E1286}"/>
          </ac:cxnSpMkLst>
        </pc:cxnChg>
      </pc:sldChg>
      <pc:sldChg chg="addSp delSp modSp mod">
        <pc:chgData name="정태원" userId="b83db6e7-9ffa-471f-b7f6-89d85b45c552" providerId="ADAL" clId="{38201627-EE16-414B-BDA1-02AAD2AC4121}" dt="2024-10-16T08:01:30.323" v="817" actId="207"/>
        <pc:sldMkLst>
          <pc:docMk/>
          <pc:sldMk cId="1689359509" sldId="2171"/>
        </pc:sldMkLst>
        <pc:spChg chg="add mod">
          <ac:chgData name="정태원" userId="b83db6e7-9ffa-471f-b7f6-89d85b45c552" providerId="ADAL" clId="{38201627-EE16-414B-BDA1-02AAD2AC4121}" dt="2024-10-16T08:00:53.789" v="809"/>
          <ac:spMkLst>
            <pc:docMk/>
            <pc:sldMk cId="1689359509" sldId="2171"/>
            <ac:spMk id="2" creationId="{55FD70FF-76E9-BBD1-9204-B8CC7DB5A75F}"/>
          </ac:spMkLst>
        </pc:spChg>
        <pc:spChg chg="add mod">
          <ac:chgData name="정태원" userId="b83db6e7-9ffa-471f-b7f6-89d85b45c552" providerId="ADAL" clId="{38201627-EE16-414B-BDA1-02AAD2AC4121}" dt="2024-10-16T08:00:53.789" v="809"/>
          <ac:spMkLst>
            <pc:docMk/>
            <pc:sldMk cId="1689359509" sldId="2171"/>
            <ac:spMk id="3" creationId="{9A8FAB77-AC3A-E2C8-7380-15A898C2D6AA}"/>
          </ac:spMkLst>
        </pc:spChg>
        <pc:spChg chg="del">
          <ac:chgData name="정태원" userId="b83db6e7-9ffa-471f-b7f6-89d85b45c552" providerId="ADAL" clId="{38201627-EE16-414B-BDA1-02AAD2AC4121}" dt="2024-10-16T08:00:53.549" v="808" actId="478"/>
          <ac:spMkLst>
            <pc:docMk/>
            <pc:sldMk cId="1689359509" sldId="2171"/>
            <ac:spMk id="5" creationId="{263E0AA0-226D-D0E6-FDFD-E8D478BCAD8B}"/>
          </ac:spMkLst>
        </pc:spChg>
        <pc:spChg chg="del">
          <ac:chgData name="정태원" userId="b83db6e7-9ffa-471f-b7f6-89d85b45c552" providerId="ADAL" clId="{38201627-EE16-414B-BDA1-02AAD2AC4121}" dt="2024-10-16T08:00:53.549" v="808" actId="478"/>
          <ac:spMkLst>
            <pc:docMk/>
            <pc:sldMk cId="1689359509" sldId="2171"/>
            <ac:spMk id="7" creationId="{D9B7307F-1974-5981-2157-24C90084DF8C}"/>
          </ac:spMkLst>
        </pc:spChg>
        <pc:spChg chg="del">
          <ac:chgData name="정태원" userId="b83db6e7-9ffa-471f-b7f6-89d85b45c552" providerId="ADAL" clId="{38201627-EE16-414B-BDA1-02AAD2AC4121}" dt="2024-10-16T08:00:53.549" v="808" actId="478"/>
          <ac:spMkLst>
            <pc:docMk/>
            <pc:sldMk cId="1689359509" sldId="2171"/>
            <ac:spMk id="8" creationId="{CEA371AD-BB23-7D91-8313-813F428849B2}"/>
          </ac:spMkLst>
        </pc:spChg>
        <pc:spChg chg="add mod">
          <ac:chgData name="정태원" userId="b83db6e7-9ffa-471f-b7f6-89d85b45c552" providerId="ADAL" clId="{38201627-EE16-414B-BDA1-02AAD2AC4121}" dt="2024-10-16T08:00:53.789" v="809"/>
          <ac:spMkLst>
            <pc:docMk/>
            <pc:sldMk cId="1689359509" sldId="2171"/>
            <ac:spMk id="11" creationId="{C9F4A89B-48A1-6103-6275-54E908230719}"/>
          </ac:spMkLst>
        </pc:spChg>
        <pc:spChg chg="mod">
          <ac:chgData name="정태원" userId="b83db6e7-9ffa-471f-b7f6-89d85b45c552" providerId="ADAL" clId="{38201627-EE16-414B-BDA1-02AAD2AC4121}" dt="2024-10-16T08:01:30.323" v="817" actId="207"/>
          <ac:spMkLst>
            <pc:docMk/>
            <pc:sldMk cId="1689359509" sldId="2171"/>
            <ac:spMk id="48" creationId="{CDA83E5F-8D75-A90B-74ED-3E29A43ED0D8}"/>
          </ac:spMkLst>
        </pc:spChg>
        <pc:cxnChg chg="del">
          <ac:chgData name="정태원" userId="b83db6e7-9ffa-471f-b7f6-89d85b45c552" providerId="ADAL" clId="{38201627-EE16-414B-BDA1-02AAD2AC4121}" dt="2024-10-16T08:00:53.549" v="808" actId="478"/>
          <ac:cxnSpMkLst>
            <pc:docMk/>
            <pc:sldMk cId="1689359509" sldId="2171"/>
            <ac:cxnSpMk id="9" creationId="{97942522-AF46-36C4-8FFD-153C7A258A8E}"/>
          </ac:cxnSpMkLst>
        </pc:cxnChg>
        <pc:cxnChg chg="add mod">
          <ac:chgData name="정태원" userId="b83db6e7-9ffa-471f-b7f6-89d85b45c552" providerId="ADAL" clId="{38201627-EE16-414B-BDA1-02AAD2AC4121}" dt="2024-10-16T08:00:53.789" v="809"/>
          <ac:cxnSpMkLst>
            <pc:docMk/>
            <pc:sldMk cId="1689359509" sldId="2171"/>
            <ac:cxnSpMk id="12" creationId="{0F8F47AB-2CA1-5D7C-073B-A54CA5649ACA}"/>
          </ac:cxnSpMkLst>
        </pc:cxnChg>
      </pc:sldChg>
      <pc:sldChg chg="addSp delSp modSp mod">
        <pc:chgData name="정태원" userId="b83db6e7-9ffa-471f-b7f6-89d85b45c552" providerId="ADAL" clId="{38201627-EE16-414B-BDA1-02AAD2AC4121}" dt="2024-10-16T08:01:37.610" v="818" actId="207"/>
        <pc:sldMkLst>
          <pc:docMk/>
          <pc:sldMk cId="3189506428" sldId="2172"/>
        </pc:sldMkLst>
        <pc:spChg chg="add mod">
          <ac:chgData name="정태원" userId="b83db6e7-9ffa-471f-b7f6-89d85b45c552" providerId="ADAL" clId="{38201627-EE16-414B-BDA1-02AAD2AC4121}" dt="2024-10-16T08:00:56.756" v="811"/>
          <ac:spMkLst>
            <pc:docMk/>
            <pc:sldMk cId="3189506428" sldId="2172"/>
            <ac:spMk id="2" creationId="{66470064-EE47-2885-899F-93A54EBCDE39}"/>
          </ac:spMkLst>
        </pc:spChg>
        <pc:spChg chg="add mod">
          <ac:chgData name="정태원" userId="b83db6e7-9ffa-471f-b7f6-89d85b45c552" providerId="ADAL" clId="{38201627-EE16-414B-BDA1-02AAD2AC4121}" dt="2024-10-16T08:00:56.756" v="811"/>
          <ac:spMkLst>
            <pc:docMk/>
            <pc:sldMk cId="3189506428" sldId="2172"/>
            <ac:spMk id="3" creationId="{BECB6FA1-F821-6B95-A25D-64273A3D0E4C}"/>
          </ac:spMkLst>
        </pc:spChg>
        <pc:spChg chg="del">
          <ac:chgData name="정태원" userId="b83db6e7-9ffa-471f-b7f6-89d85b45c552" providerId="ADAL" clId="{38201627-EE16-414B-BDA1-02AAD2AC4121}" dt="2024-10-16T08:00:56.550" v="810" actId="478"/>
          <ac:spMkLst>
            <pc:docMk/>
            <pc:sldMk cId="3189506428" sldId="2172"/>
            <ac:spMk id="5" creationId="{263E0AA0-226D-D0E6-FDFD-E8D478BCAD8B}"/>
          </ac:spMkLst>
        </pc:spChg>
        <pc:spChg chg="del">
          <ac:chgData name="정태원" userId="b83db6e7-9ffa-471f-b7f6-89d85b45c552" providerId="ADAL" clId="{38201627-EE16-414B-BDA1-02AAD2AC4121}" dt="2024-10-16T08:00:56.550" v="810" actId="478"/>
          <ac:spMkLst>
            <pc:docMk/>
            <pc:sldMk cId="3189506428" sldId="2172"/>
            <ac:spMk id="7" creationId="{D9B7307F-1974-5981-2157-24C90084DF8C}"/>
          </ac:spMkLst>
        </pc:spChg>
        <pc:spChg chg="del">
          <ac:chgData name="정태원" userId="b83db6e7-9ffa-471f-b7f6-89d85b45c552" providerId="ADAL" clId="{38201627-EE16-414B-BDA1-02AAD2AC4121}" dt="2024-10-16T08:00:56.550" v="810" actId="478"/>
          <ac:spMkLst>
            <pc:docMk/>
            <pc:sldMk cId="3189506428" sldId="2172"/>
            <ac:spMk id="8" creationId="{CEA371AD-BB23-7D91-8313-813F428849B2}"/>
          </ac:spMkLst>
        </pc:spChg>
        <pc:spChg chg="add mod">
          <ac:chgData name="정태원" userId="b83db6e7-9ffa-471f-b7f6-89d85b45c552" providerId="ADAL" clId="{38201627-EE16-414B-BDA1-02AAD2AC4121}" dt="2024-10-16T08:00:56.756" v="811"/>
          <ac:spMkLst>
            <pc:docMk/>
            <pc:sldMk cId="3189506428" sldId="2172"/>
            <ac:spMk id="10" creationId="{C2001624-BCEE-145C-1E27-A5AB4D9EB937}"/>
          </ac:spMkLst>
        </pc:spChg>
        <pc:spChg chg="mod">
          <ac:chgData name="정태원" userId="b83db6e7-9ffa-471f-b7f6-89d85b45c552" providerId="ADAL" clId="{38201627-EE16-414B-BDA1-02AAD2AC4121}" dt="2024-10-16T08:01:37.610" v="818" actId="207"/>
          <ac:spMkLst>
            <pc:docMk/>
            <pc:sldMk cId="3189506428" sldId="2172"/>
            <ac:spMk id="31" creationId="{560B7FF2-835E-EA16-0071-29BDA3924D8F}"/>
          </ac:spMkLst>
        </pc:spChg>
        <pc:cxnChg chg="del">
          <ac:chgData name="정태원" userId="b83db6e7-9ffa-471f-b7f6-89d85b45c552" providerId="ADAL" clId="{38201627-EE16-414B-BDA1-02AAD2AC4121}" dt="2024-10-16T08:00:56.550" v="810" actId="478"/>
          <ac:cxnSpMkLst>
            <pc:docMk/>
            <pc:sldMk cId="3189506428" sldId="2172"/>
            <ac:cxnSpMk id="9" creationId="{97942522-AF46-36C4-8FFD-153C7A258A8E}"/>
          </ac:cxnSpMkLst>
        </pc:cxnChg>
        <pc:cxnChg chg="add mod">
          <ac:chgData name="정태원" userId="b83db6e7-9ffa-471f-b7f6-89d85b45c552" providerId="ADAL" clId="{38201627-EE16-414B-BDA1-02AAD2AC4121}" dt="2024-10-16T08:00:56.756" v="811"/>
          <ac:cxnSpMkLst>
            <pc:docMk/>
            <pc:sldMk cId="3189506428" sldId="2172"/>
            <ac:cxnSpMk id="11" creationId="{3A76A81A-EC3F-24BA-0703-6135078F59E4}"/>
          </ac:cxnSpMkLst>
        </pc:cxnChg>
      </pc:sldChg>
      <pc:sldChg chg="addSp delSp modSp mod">
        <pc:chgData name="정태원" userId="b83db6e7-9ffa-471f-b7f6-89d85b45c552" providerId="ADAL" clId="{38201627-EE16-414B-BDA1-02AAD2AC4121}" dt="2024-10-16T08:01:45.807" v="819" actId="207"/>
        <pc:sldMkLst>
          <pc:docMk/>
          <pc:sldMk cId="1800608655" sldId="2173"/>
        </pc:sldMkLst>
        <pc:spChg chg="add mod">
          <ac:chgData name="정태원" userId="b83db6e7-9ffa-471f-b7f6-89d85b45c552" providerId="ADAL" clId="{38201627-EE16-414B-BDA1-02AAD2AC4121}" dt="2024-10-16T08:00:59.492" v="813"/>
          <ac:spMkLst>
            <pc:docMk/>
            <pc:sldMk cId="1800608655" sldId="2173"/>
            <ac:spMk id="2" creationId="{0D212AF7-7233-5F45-9168-9594C604A816}"/>
          </ac:spMkLst>
        </pc:spChg>
        <pc:spChg chg="add mod">
          <ac:chgData name="정태원" userId="b83db6e7-9ffa-471f-b7f6-89d85b45c552" providerId="ADAL" clId="{38201627-EE16-414B-BDA1-02AAD2AC4121}" dt="2024-10-16T08:00:59.492" v="813"/>
          <ac:spMkLst>
            <pc:docMk/>
            <pc:sldMk cId="1800608655" sldId="2173"/>
            <ac:spMk id="3" creationId="{94AE3359-EBFC-9B65-CC28-F87527038670}"/>
          </ac:spMkLst>
        </pc:spChg>
        <pc:spChg chg="del">
          <ac:chgData name="정태원" userId="b83db6e7-9ffa-471f-b7f6-89d85b45c552" providerId="ADAL" clId="{38201627-EE16-414B-BDA1-02AAD2AC4121}" dt="2024-10-16T08:00:59.230" v="812" actId="478"/>
          <ac:spMkLst>
            <pc:docMk/>
            <pc:sldMk cId="1800608655" sldId="2173"/>
            <ac:spMk id="5" creationId="{263E0AA0-226D-D0E6-FDFD-E8D478BCAD8B}"/>
          </ac:spMkLst>
        </pc:spChg>
        <pc:spChg chg="del">
          <ac:chgData name="정태원" userId="b83db6e7-9ffa-471f-b7f6-89d85b45c552" providerId="ADAL" clId="{38201627-EE16-414B-BDA1-02AAD2AC4121}" dt="2024-10-16T08:00:59.230" v="812" actId="478"/>
          <ac:spMkLst>
            <pc:docMk/>
            <pc:sldMk cId="1800608655" sldId="2173"/>
            <ac:spMk id="7" creationId="{D9B7307F-1974-5981-2157-24C90084DF8C}"/>
          </ac:spMkLst>
        </pc:spChg>
        <pc:spChg chg="del">
          <ac:chgData name="정태원" userId="b83db6e7-9ffa-471f-b7f6-89d85b45c552" providerId="ADAL" clId="{38201627-EE16-414B-BDA1-02AAD2AC4121}" dt="2024-10-16T08:00:59.230" v="812" actId="478"/>
          <ac:spMkLst>
            <pc:docMk/>
            <pc:sldMk cId="1800608655" sldId="2173"/>
            <ac:spMk id="8" creationId="{CEA371AD-BB23-7D91-8313-813F428849B2}"/>
          </ac:spMkLst>
        </pc:spChg>
        <pc:spChg chg="add mod">
          <ac:chgData name="정태원" userId="b83db6e7-9ffa-471f-b7f6-89d85b45c552" providerId="ADAL" clId="{38201627-EE16-414B-BDA1-02AAD2AC4121}" dt="2024-10-16T08:00:59.492" v="813"/>
          <ac:spMkLst>
            <pc:docMk/>
            <pc:sldMk cId="1800608655" sldId="2173"/>
            <ac:spMk id="10" creationId="{BED4496A-D7A1-4366-D871-46EC03F2BDCD}"/>
          </ac:spMkLst>
        </pc:spChg>
        <pc:spChg chg="mod">
          <ac:chgData name="정태원" userId="b83db6e7-9ffa-471f-b7f6-89d85b45c552" providerId="ADAL" clId="{38201627-EE16-414B-BDA1-02AAD2AC4121}" dt="2024-10-16T08:01:45.807" v="819" actId="207"/>
          <ac:spMkLst>
            <pc:docMk/>
            <pc:sldMk cId="1800608655" sldId="2173"/>
            <ac:spMk id="13" creationId="{05A378F8-6955-37BA-B0DF-2757E3E12DB2}"/>
          </ac:spMkLst>
        </pc:spChg>
        <pc:cxnChg chg="del">
          <ac:chgData name="정태원" userId="b83db6e7-9ffa-471f-b7f6-89d85b45c552" providerId="ADAL" clId="{38201627-EE16-414B-BDA1-02AAD2AC4121}" dt="2024-10-16T08:00:59.230" v="812" actId="478"/>
          <ac:cxnSpMkLst>
            <pc:docMk/>
            <pc:sldMk cId="1800608655" sldId="2173"/>
            <ac:cxnSpMk id="9" creationId="{97942522-AF46-36C4-8FFD-153C7A258A8E}"/>
          </ac:cxnSpMkLst>
        </pc:cxnChg>
        <pc:cxnChg chg="add mod">
          <ac:chgData name="정태원" userId="b83db6e7-9ffa-471f-b7f6-89d85b45c552" providerId="ADAL" clId="{38201627-EE16-414B-BDA1-02AAD2AC4121}" dt="2024-10-16T08:00:59.492" v="813"/>
          <ac:cxnSpMkLst>
            <pc:docMk/>
            <pc:sldMk cId="1800608655" sldId="2173"/>
            <ac:cxnSpMk id="18" creationId="{26AD454E-38F7-9367-5B05-FA2819DE729E}"/>
          </ac:cxnSpMkLst>
        </pc:cxnChg>
      </pc:sldChg>
      <pc:sldChg chg="addSp delSp modSp mod">
        <pc:chgData name="정태원" userId="b83db6e7-9ffa-471f-b7f6-89d85b45c552" providerId="ADAL" clId="{38201627-EE16-414B-BDA1-02AAD2AC4121}" dt="2024-10-16T08:01:53.090" v="820" actId="207"/>
        <pc:sldMkLst>
          <pc:docMk/>
          <pc:sldMk cId="146713353" sldId="2174"/>
        </pc:sldMkLst>
        <pc:spChg chg="add mod">
          <ac:chgData name="정태원" userId="b83db6e7-9ffa-471f-b7f6-89d85b45c552" providerId="ADAL" clId="{38201627-EE16-414B-BDA1-02AAD2AC4121}" dt="2024-10-16T08:01:02.313" v="815"/>
          <ac:spMkLst>
            <pc:docMk/>
            <pc:sldMk cId="146713353" sldId="2174"/>
            <ac:spMk id="2" creationId="{82D402FF-C67F-50B5-CACD-69A125238C1B}"/>
          </ac:spMkLst>
        </pc:spChg>
        <pc:spChg chg="add mod">
          <ac:chgData name="정태원" userId="b83db6e7-9ffa-471f-b7f6-89d85b45c552" providerId="ADAL" clId="{38201627-EE16-414B-BDA1-02AAD2AC4121}" dt="2024-10-16T08:01:02.313" v="815"/>
          <ac:spMkLst>
            <pc:docMk/>
            <pc:sldMk cId="146713353" sldId="2174"/>
            <ac:spMk id="3" creationId="{0109B1EB-1FF7-5AC9-26E1-8A0DCBC56052}"/>
          </ac:spMkLst>
        </pc:spChg>
        <pc:spChg chg="del">
          <ac:chgData name="정태원" userId="b83db6e7-9ffa-471f-b7f6-89d85b45c552" providerId="ADAL" clId="{38201627-EE16-414B-BDA1-02AAD2AC4121}" dt="2024-10-16T08:01:02.091" v="814" actId="478"/>
          <ac:spMkLst>
            <pc:docMk/>
            <pc:sldMk cId="146713353" sldId="2174"/>
            <ac:spMk id="5" creationId="{263E0AA0-226D-D0E6-FDFD-E8D478BCAD8B}"/>
          </ac:spMkLst>
        </pc:spChg>
        <pc:spChg chg="del">
          <ac:chgData name="정태원" userId="b83db6e7-9ffa-471f-b7f6-89d85b45c552" providerId="ADAL" clId="{38201627-EE16-414B-BDA1-02AAD2AC4121}" dt="2024-10-16T08:01:02.091" v="814" actId="478"/>
          <ac:spMkLst>
            <pc:docMk/>
            <pc:sldMk cId="146713353" sldId="2174"/>
            <ac:spMk id="7" creationId="{D9B7307F-1974-5981-2157-24C90084DF8C}"/>
          </ac:spMkLst>
        </pc:spChg>
        <pc:spChg chg="del">
          <ac:chgData name="정태원" userId="b83db6e7-9ffa-471f-b7f6-89d85b45c552" providerId="ADAL" clId="{38201627-EE16-414B-BDA1-02AAD2AC4121}" dt="2024-10-16T08:01:02.091" v="814" actId="478"/>
          <ac:spMkLst>
            <pc:docMk/>
            <pc:sldMk cId="146713353" sldId="2174"/>
            <ac:spMk id="8" creationId="{CEA371AD-BB23-7D91-8313-813F428849B2}"/>
          </ac:spMkLst>
        </pc:spChg>
        <pc:spChg chg="add mod">
          <ac:chgData name="정태원" userId="b83db6e7-9ffa-471f-b7f6-89d85b45c552" providerId="ADAL" clId="{38201627-EE16-414B-BDA1-02AAD2AC4121}" dt="2024-10-16T08:01:02.313" v="815"/>
          <ac:spMkLst>
            <pc:docMk/>
            <pc:sldMk cId="146713353" sldId="2174"/>
            <ac:spMk id="10" creationId="{F7157E36-8462-4904-6676-3C317A606616}"/>
          </ac:spMkLst>
        </pc:spChg>
        <pc:spChg chg="mod">
          <ac:chgData name="정태원" userId="b83db6e7-9ffa-471f-b7f6-89d85b45c552" providerId="ADAL" clId="{38201627-EE16-414B-BDA1-02AAD2AC4121}" dt="2024-10-16T08:01:53.090" v="820" actId="207"/>
          <ac:spMkLst>
            <pc:docMk/>
            <pc:sldMk cId="146713353" sldId="2174"/>
            <ac:spMk id="19" creationId="{4750F3CF-0436-EB85-C0A3-9D17E1E00751}"/>
          </ac:spMkLst>
        </pc:spChg>
        <pc:cxnChg chg="del">
          <ac:chgData name="정태원" userId="b83db6e7-9ffa-471f-b7f6-89d85b45c552" providerId="ADAL" clId="{38201627-EE16-414B-BDA1-02AAD2AC4121}" dt="2024-10-16T08:01:02.091" v="814" actId="478"/>
          <ac:cxnSpMkLst>
            <pc:docMk/>
            <pc:sldMk cId="146713353" sldId="2174"/>
            <ac:cxnSpMk id="9" creationId="{97942522-AF46-36C4-8FFD-153C7A258A8E}"/>
          </ac:cxnSpMkLst>
        </pc:cxnChg>
        <pc:cxnChg chg="add mod">
          <ac:chgData name="정태원" userId="b83db6e7-9ffa-471f-b7f6-89d85b45c552" providerId="ADAL" clId="{38201627-EE16-414B-BDA1-02AAD2AC4121}" dt="2024-10-16T08:01:02.313" v="815"/>
          <ac:cxnSpMkLst>
            <pc:docMk/>
            <pc:sldMk cId="146713353" sldId="2174"/>
            <ac:cxnSpMk id="11" creationId="{81EB467C-E709-853A-E00C-045993C28DA3}"/>
          </ac:cxnSpMkLst>
        </pc:cxnChg>
      </pc:sldChg>
      <pc:sldChg chg="modSp mod">
        <pc:chgData name="정태원" userId="b83db6e7-9ffa-471f-b7f6-89d85b45c552" providerId="ADAL" clId="{38201627-EE16-414B-BDA1-02AAD2AC4121}" dt="2024-10-16T08:02:48.112" v="825" actId="207"/>
        <pc:sldMkLst>
          <pc:docMk/>
          <pc:sldMk cId="1353232769" sldId="2175"/>
        </pc:sldMkLst>
        <pc:spChg chg="mod">
          <ac:chgData name="정태원" userId="b83db6e7-9ffa-471f-b7f6-89d85b45c552" providerId="ADAL" clId="{38201627-EE16-414B-BDA1-02AAD2AC4121}" dt="2024-10-16T08:02:48.112" v="825" actId="207"/>
          <ac:spMkLst>
            <pc:docMk/>
            <pc:sldMk cId="1353232769" sldId="2175"/>
            <ac:spMk id="10" creationId="{3681640B-AD72-94AE-B1B2-D5E4DAFAF88D}"/>
          </ac:spMkLst>
        </pc:spChg>
        <pc:spChg chg="mod">
          <ac:chgData name="정태원" userId="b83db6e7-9ffa-471f-b7f6-89d85b45c552" providerId="ADAL" clId="{38201627-EE16-414B-BDA1-02AAD2AC4121}" dt="2024-10-16T08:02:23.201" v="824" actId="12788"/>
          <ac:spMkLst>
            <pc:docMk/>
            <pc:sldMk cId="1353232769" sldId="2175"/>
            <ac:spMk id="11" creationId="{A9A45316-1707-6C8C-62B9-D318B58FE2E9}"/>
          </ac:spMkLst>
        </pc:spChg>
        <pc:spChg chg="mod">
          <ac:chgData name="정태원" userId="b83db6e7-9ffa-471f-b7f6-89d85b45c552" providerId="ADAL" clId="{38201627-EE16-414B-BDA1-02AAD2AC4121}" dt="2024-10-16T08:02:19.044" v="822" actId="12788"/>
          <ac:spMkLst>
            <pc:docMk/>
            <pc:sldMk cId="1353232769" sldId="2175"/>
            <ac:spMk id="23" creationId="{6A3094F6-B3FC-4FF4-CA7E-1A94A664FD69}"/>
          </ac:spMkLst>
        </pc:spChg>
        <pc:spChg chg="mod">
          <ac:chgData name="정태원" userId="b83db6e7-9ffa-471f-b7f6-89d85b45c552" providerId="ADAL" clId="{38201627-EE16-414B-BDA1-02AAD2AC4121}" dt="2024-10-16T08:02:23.201" v="824" actId="12788"/>
          <ac:spMkLst>
            <pc:docMk/>
            <pc:sldMk cId="1353232769" sldId="2175"/>
            <ac:spMk id="24" creationId="{E401F944-1CC2-22C7-C8BC-8B67B307EC88}"/>
          </ac:spMkLst>
        </pc:spChg>
        <pc:spChg chg="mod">
          <ac:chgData name="정태원" userId="b83db6e7-9ffa-471f-b7f6-89d85b45c552" providerId="ADAL" clId="{38201627-EE16-414B-BDA1-02AAD2AC4121}" dt="2024-10-16T08:02:21.463" v="823" actId="12788"/>
          <ac:spMkLst>
            <pc:docMk/>
            <pc:sldMk cId="1353232769" sldId="2175"/>
            <ac:spMk id="25" creationId="{88F60E4E-E96A-C4A3-E41B-0491F0D10054}"/>
          </ac:spMkLst>
        </pc:spChg>
        <pc:spChg chg="mod">
          <ac:chgData name="정태원" userId="b83db6e7-9ffa-471f-b7f6-89d85b45c552" providerId="ADAL" clId="{38201627-EE16-414B-BDA1-02AAD2AC4121}" dt="2024-10-16T08:02:23.201" v="824" actId="12788"/>
          <ac:spMkLst>
            <pc:docMk/>
            <pc:sldMk cId="1353232769" sldId="2175"/>
            <ac:spMk id="26" creationId="{7E8B9DBD-DDEC-414F-AB58-7E8041EAE8F9}"/>
          </ac:spMkLst>
        </pc:spChg>
        <pc:spChg chg="mod">
          <ac:chgData name="정태원" userId="b83db6e7-9ffa-471f-b7f6-89d85b45c552" providerId="ADAL" clId="{38201627-EE16-414B-BDA1-02AAD2AC4121}" dt="2024-10-16T08:02:48.112" v="825" actId="207"/>
          <ac:spMkLst>
            <pc:docMk/>
            <pc:sldMk cId="1353232769" sldId="2175"/>
            <ac:spMk id="30" creationId="{F7C12C84-A63A-E8A2-0F0B-7BBFACB20B4E}"/>
          </ac:spMkLst>
        </pc:spChg>
      </pc:sldChg>
      <pc:sldChg chg="modSp mod">
        <pc:chgData name="정태원" userId="b83db6e7-9ffa-471f-b7f6-89d85b45c552" providerId="ADAL" clId="{38201627-EE16-414B-BDA1-02AAD2AC4121}" dt="2024-10-16T08:03:22.144" v="830" actId="207"/>
        <pc:sldMkLst>
          <pc:docMk/>
          <pc:sldMk cId="3289278572" sldId="2177"/>
        </pc:sldMkLst>
        <pc:spChg chg="mod">
          <ac:chgData name="정태원" userId="b83db6e7-9ffa-471f-b7f6-89d85b45c552" providerId="ADAL" clId="{38201627-EE16-414B-BDA1-02AAD2AC4121}" dt="2024-10-16T08:03:11.515" v="827" actId="207"/>
          <ac:spMkLst>
            <pc:docMk/>
            <pc:sldMk cId="3289278572" sldId="2177"/>
            <ac:spMk id="2" creationId="{C99422C8-2F2A-E2AF-B1AC-B8994C561CC0}"/>
          </ac:spMkLst>
        </pc:spChg>
        <pc:spChg chg="mod">
          <ac:chgData name="정태원" userId="b83db6e7-9ffa-471f-b7f6-89d85b45c552" providerId="ADAL" clId="{38201627-EE16-414B-BDA1-02AAD2AC4121}" dt="2024-10-16T08:03:22.144" v="830" actId="207"/>
          <ac:spMkLst>
            <pc:docMk/>
            <pc:sldMk cId="3289278572" sldId="2177"/>
            <ac:spMk id="10" creationId="{B564A3A2-3559-A318-779C-4685FC6A85DB}"/>
          </ac:spMkLst>
        </pc:spChg>
        <pc:spChg chg="mod">
          <ac:chgData name="정태원" userId="b83db6e7-9ffa-471f-b7f6-89d85b45c552" providerId="ADAL" clId="{38201627-EE16-414B-BDA1-02AAD2AC4121}" dt="2024-10-16T08:03:18.006" v="829" actId="207"/>
          <ac:spMkLst>
            <pc:docMk/>
            <pc:sldMk cId="3289278572" sldId="2177"/>
            <ac:spMk id="11" creationId="{31DB40B6-A8F1-A9A5-E8E4-446DAF6DAFA4}"/>
          </ac:spMkLst>
        </pc:spChg>
        <pc:spChg chg="mod">
          <ac:chgData name="정태원" userId="b83db6e7-9ffa-471f-b7f6-89d85b45c552" providerId="ADAL" clId="{38201627-EE16-414B-BDA1-02AAD2AC4121}" dt="2024-10-16T08:03:14.680" v="828" actId="207"/>
          <ac:spMkLst>
            <pc:docMk/>
            <pc:sldMk cId="3289278572" sldId="2177"/>
            <ac:spMk id="12" creationId="{EDA360EB-8CF2-A29D-6DDE-8C9575172CA6}"/>
          </ac:spMkLst>
        </pc:spChg>
        <pc:spChg chg="mod">
          <ac:chgData name="정태원" userId="b83db6e7-9ffa-471f-b7f6-89d85b45c552" providerId="ADAL" clId="{38201627-EE16-414B-BDA1-02AAD2AC4121}" dt="2024-10-16T08:03:11.515" v="827" actId="207"/>
          <ac:spMkLst>
            <pc:docMk/>
            <pc:sldMk cId="3289278572" sldId="2177"/>
            <ac:spMk id="13" creationId="{FE27B591-36A2-73BA-09EA-2E0ED423807D}"/>
          </ac:spMkLst>
        </pc:spChg>
        <pc:spChg chg="mod">
          <ac:chgData name="정태원" userId="b83db6e7-9ffa-471f-b7f6-89d85b45c552" providerId="ADAL" clId="{38201627-EE16-414B-BDA1-02AAD2AC4121}" dt="2024-10-16T08:03:07.884" v="826" actId="207"/>
          <ac:spMkLst>
            <pc:docMk/>
            <pc:sldMk cId="3289278572" sldId="2177"/>
            <ac:spMk id="14" creationId="{7719289A-F4C3-813D-BE31-238A6D23FA4D}"/>
          </ac:spMkLst>
        </pc:spChg>
        <pc:spChg chg="mod">
          <ac:chgData name="정태원" userId="b83db6e7-9ffa-471f-b7f6-89d85b45c552" providerId="ADAL" clId="{38201627-EE16-414B-BDA1-02AAD2AC4121}" dt="2024-10-16T08:03:14.680" v="828" actId="207"/>
          <ac:spMkLst>
            <pc:docMk/>
            <pc:sldMk cId="3289278572" sldId="2177"/>
            <ac:spMk id="15" creationId="{358CB744-7C4E-652B-C5CF-57B43D8D3D0C}"/>
          </ac:spMkLst>
        </pc:spChg>
        <pc:spChg chg="mod">
          <ac:chgData name="정태원" userId="b83db6e7-9ffa-471f-b7f6-89d85b45c552" providerId="ADAL" clId="{38201627-EE16-414B-BDA1-02AAD2AC4121}" dt="2024-10-16T08:03:07.884" v="826" actId="207"/>
          <ac:spMkLst>
            <pc:docMk/>
            <pc:sldMk cId="3289278572" sldId="2177"/>
            <ac:spMk id="16" creationId="{C74491A6-806B-209F-4D34-FDCD6433180F}"/>
          </ac:spMkLst>
        </pc:spChg>
        <pc:spChg chg="mod">
          <ac:chgData name="정태원" userId="b83db6e7-9ffa-471f-b7f6-89d85b45c552" providerId="ADAL" clId="{38201627-EE16-414B-BDA1-02AAD2AC4121}" dt="2024-10-16T08:03:22.144" v="830" actId="207"/>
          <ac:spMkLst>
            <pc:docMk/>
            <pc:sldMk cId="3289278572" sldId="2177"/>
            <ac:spMk id="17" creationId="{05ADAE1A-7D3E-6FF3-274A-8B4C125AE074}"/>
          </ac:spMkLst>
        </pc:spChg>
        <pc:spChg chg="mod">
          <ac:chgData name="정태원" userId="b83db6e7-9ffa-471f-b7f6-89d85b45c552" providerId="ADAL" clId="{38201627-EE16-414B-BDA1-02AAD2AC4121}" dt="2024-10-16T08:03:18.006" v="829" actId="207"/>
          <ac:spMkLst>
            <pc:docMk/>
            <pc:sldMk cId="3289278572" sldId="2177"/>
            <ac:spMk id="18" creationId="{E5AC6E49-524E-DC17-9B80-B77A8888ACDB}"/>
          </ac:spMkLst>
        </pc:spChg>
      </pc:sldChg>
      <pc:sldChg chg="modSp mod">
        <pc:chgData name="정태원" userId="b83db6e7-9ffa-471f-b7f6-89d85b45c552" providerId="ADAL" clId="{38201627-EE16-414B-BDA1-02AAD2AC4121}" dt="2024-10-16T08:04:57.286" v="842" actId="2085"/>
        <pc:sldMkLst>
          <pc:docMk/>
          <pc:sldMk cId="1809587863" sldId="2182"/>
        </pc:sldMkLst>
        <pc:spChg chg="mod">
          <ac:chgData name="정태원" userId="b83db6e7-9ffa-471f-b7f6-89d85b45c552" providerId="ADAL" clId="{38201627-EE16-414B-BDA1-02AAD2AC4121}" dt="2024-10-16T08:03:59.477" v="832" actId="207"/>
          <ac:spMkLst>
            <pc:docMk/>
            <pc:sldMk cId="1809587863" sldId="2182"/>
            <ac:spMk id="38" creationId="{74529DB4-A19F-66B6-F7E7-77EB9351DCEF}"/>
          </ac:spMkLst>
        </pc:spChg>
        <pc:spChg chg="mod">
          <ac:chgData name="정태원" userId="b83db6e7-9ffa-471f-b7f6-89d85b45c552" providerId="ADAL" clId="{38201627-EE16-414B-BDA1-02AAD2AC4121}" dt="2024-10-16T08:04:08.116" v="833" actId="207"/>
          <ac:spMkLst>
            <pc:docMk/>
            <pc:sldMk cId="1809587863" sldId="2182"/>
            <ac:spMk id="39" creationId="{749F507A-ADD1-8B7B-F61D-D34CE4EB11A5}"/>
          </ac:spMkLst>
        </pc:spChg>
        <pc:spChg chg="mod">
          <ac:chgData name="정태원" userId="b83db6e7-9ffa-471f-b7f6-89d85b45c552" providerId="ADAL" clId="{38201627-EE16-414B-BDA1-02AAD2AC4121}" dt="2024-10-16T08:04:12.595" v="834" actId="207"/>
          <ac:spMkLst>
            <pc:docMk/>
            <pc:sldMk cId="1809587863" sldId="2182"/>
            <ac:spMk id="41" creationId="{4B9F92D4-AC84-37A9-EACA-6D4F54B464D5}"/>
          </ac:spMkLst>
        </pc:spChg>
        <pc:spChg chg="mod">
          <ac:chgData name="정태원" userId="b83db6e7-9ffa-471f-b7f6-89d85b45c552" providerId="ADAL" clId="{38201627-EE16-414B-BDA1-02AAD2AC4121}" dt="2024-10-16T08:04:15.989" v="835" actId="207"/>
          <ac:spMkLst>
            <pc:docMk/>
            <pc:sldMk cId="1809587863" sldId="2182"/>
            <ac:spMk id="43" creationId="{792C3716-72EE-948D-75F8-0A486786184C}"/>
          </ac:spMkLst>
        </pc:spChg>
        <pc:spChg chg="mod">
          <ac:chgData name="정태원" userId="b83db6e7-9ffa-471f-b7f6-89d85b45c552" providerId="ADAL" clId="{38201627-EE16-414B-BDA1-02AAD2AC4121}" dt="2024-10-16T08:03:59.477" v="832" actId="207"/>
          <ac:spMkLst>
            <pc:docMk/>
            <pc:sldMk cId="1809587863" sldId="2182"/>
            <ac:spMk id="54" creationId="{76D82437-5624-76C6-4D2F-D44F18B4B725}"/>
          </ac:spMkLst>
        </pc:spChg>
        <pc:spChg chg="mod">
          <ac:chgData name="정태원" userId="b83db6e7-9ffa-471f-b7f6-89d85b45c552" providerId="ADAL" clId="{38201627-EE16-414B-BDA1-02AAD2AC4121}" dt="2024-10-16T08:04:08.116" v="833" actId="207"/>
          <ac:spMkLst>
            <pc:docMk/>
            <pc:sldMk cId="1809587863" sldId="2182"/>
            <ac:spMk id="55" creationId="{C75B6E69-50D2-CE24-1DC1-0614A5484B97}"/>
          </ac:spMkLst>
        </pc:spChg>
        <pc:spChg chg="mod">
          <ac:chgData name="정태원" userId="b83db6e7-9ffa-471f-b7f6-89d85b45c552" providerId="ADAL" clId="{38201627-EE16-414B-BDA1-02AAD2AC4121}" dt="2024-10-16T08:04:12.595" v="834" actId="207"/>
          <ac:spMkLst>
            <pc:docMk/>
            <pc:sldMk cId="1809587863" sldId="2182"/>
            <ac:spMk id="57" creationId="{DFDB943B-487D-B260-BA79-DED9640FA559}"/>
          </ac:spMkLst>
        </pc:spChg>
        <pc:spChg chg="mod">
          <ac:chgData name="정태원" userId="b83db6e7-9ffa-471f-b7f6-89d85b45c552" providerId="ADAL" clId="{38201627-EE16-414B-BDA1-02AAD2AC4121}" dt="2024-10-16T08:04:15.989" v="835" actId="207"/>
          <ac:spMkLst>
            <pc:docMk/>
            <pc:sldMk cId="1809587863" sldId="2182"/>
            <ac:spMk id="58" creationId="{D6707213-E5B1-C107-7BB9-6FDFE8C04441}"/>
          </ac:spMkLst>
        </pc:spChg>
        <pc:spChg chg="mod">
          <ac:chgData name="정태원" userId="b83db6e7-9ffa-471f-b7f6-89d85b45c552" providerId="ADAL" clId="{38201627-EE16-414B-BDA1-02AAD2AC4121}" dt="2024-10-16T08:04:28.185" v="836" actId="207"/>
          <ac:spMkLst>
            <pc:docMk/>
            <pc:sldMk cId="1809587863" sldId="2182"/>
            <ac:spMk id="77" creationId="{B785D290-D9CE-27C2-59D4-BF4D552DFE54}"/>
          </ac:spMkLst>
        </pc:spChg>
        <pc:spChg chg="mod">
          <ac:chgData name="정태원" userId="b83db6e7-9ffa-471f-b7f6-89d85b45c552" providerId="ADAL" clId="{38201627-EE16-414B-BDA1-02AAD2AC4121}" dt="2024-10-16T08:04:40.620" v="838" actId="208"/>
          <ac:spMkLst>
            <pc:docMk/>
            <pc:sldMk cId="1809587863" sldId="2182"/>
            <ac:spMk id="78" creationId="{0DD58EDC-D795-7965-7242-4801C52FB099}"/>
          </ac:spMkLst>
        </pc:spChg>
        <pc:spChg chg="mod">
          <ac:chgData name="정태원" userId="b83db6e7-9ffa-471f-b7f6-89d85b45c552" providerId="ADAL" clId="{38201627-EE16-414B-BDA1-02AAD2AC4121}" dt="2024-10-16T08:04:45.330" v="839" actId="208"/>
          <ac:spMkLst>
            <pc:docMk/>
            <pc:sldMk cId="1809587863" sldId="2182"/>
            <ac:spMk id="79" creationId="{B20841F0-CDB5-227D-6F55-D63B16F57F7A}"/>
          </ac:spMkLst>
        </pc:spChg>
        <pc:spChg chg="mod">
          <ac:chgData name="정태원" userId="b83db6e7-9ffa-471f-b7f6-89d85b45c552" providerId="ADAL" clId="{38201627-EE16-414B-BDA1-02AAD2AC4121}" dt="2024-10-16T08:04:34.615" v="837" actId="207"/>
          <ac:spMkLst>
            <pc:docMk/>
            <pc:sldMk cId="1809587863" sldId="2182"/>
            <ac:spMk id="80" creationId="{1EA48005-E1E8-72F7-176D-41476352F840}"/>
          </ac:spMkLst>
        </pc:spChg>
        <pc:spChg chg="mod">
          <ac:chgData name="정태원" userId="b83db6e7-9ffa-471f-b7f6-89d85b45c552" providerId="ADAL" clId="{38201627-EE16-414B-BDA1-02AAD2AC4121}" dt="2024-10-16T08:04:57.286" v="842" actId="2085"/>
          <ac:spMkLst>
            <pc:docMk/>
            <pc:sldMk cId="1809587863" sldId="2182"/>
            <ac:spMk id="81" creationId="{EE7B9EA5-ED60-7499-F542-D4701075EC6B}"/>
          </ac:spMkLst>
        </pc:spChg>
        <pc:spChg chg="mod">
          <ac:chgData name="정태원" userId="b83db6e7-9ffa-471f-b7f6-89d85b45c552" providerId="ADAL" clId="{38201627-EE16-414B-BDA1-02AAD2AC4121}" dt="2024-10-16T08:04:28.185" v="836" actId="207"/>
          <ac:spMkLst>
            <pc:docMk/>
            <pc:sldMk cId="1809587863" sldId="2182"/>
            <ac:spMk id="85" creationId="{EE0FD423-A11F-DD6C-0CF3-5298C5C4DB55}"/>
          </ac:spMkLst>
        </pc:spChg>
        <pc:spChg chg="mod">
          <ac:chgData name="정태원" userId="b83db6e7-9ffa-471f-b7f6-89d85b45c552" providerId="ADAL" clId="{38201627-EE16-414B-BDA1-02AAD2AC4121}" dt="2024-10-16T08:04:34.615" v="837" actId="207"/>
          <ac:spMkLst>
            <pc:docMk/>
            <pc:sldMk cId="1809587863" sldId="2182"/>
            <ac:spMk id="87" creationId="{A442DABD-925F-C031-5E92-7A532DB1F23C}"/>
          </ac:spMkLst>
        </pc:spChg>
        <pc:spChg chg="mod">
          <ac:chgData name="정태원" userId="b83db6e7-9ffa-471f-b7f6-89d85b45c552" providerId="ADAL" clId="{38201627-EE16-414B-BDA1-02AAD2AC4121}" dt="2024-10-16T08:04:45.330" v="839" actId="208"/>
          <ac:spMkLst>
            <pc:docMk/>
            <pc:sldMk cId="1809587863" sldId="2182"/>
            <ac:spMk id="88" creationId="{623E455E-6F40-33D0-9445-3302F3CD611C}"/>
          </ac:spMkLst>
        </pc:spChg>
        <pc:spChg chg="mod">
          <ac:chgData name="정태원" userId="b83db6e7-9ffa-471f-b7f6-89d85b45c552" providerId="ADAL" clId="{38201627-EE16-414B-BDA1-02AAD2AC4121}" dt="2024-10-16T08:04:57.286" v="842" actId="2085"/>
          <ac:spMkLst>
            <pc:docMk/>
            <pc:sldMk cId="1809587863" sldId="2182"/>
            <ac:spMk id="89" creationId="{61C9B864-0F30-8D6D-EC41-A7804827FE9A}"/>
          </ac:spMkLst>
        </pc:spChg>
      </pc:sldChg>
      <pc:sldChg chg="modSp mod">
        <pc:chgData name="정태원" userId="b83db6e7-9ffa-471f-b7f6-89d85b45c552" providerId="ADAL" clId="{38201627-EE16-414B-BDA1-02AAD2AC4121}" dt="2024-10-16T06:27:21.196" v="515" actId="5793"/>
        <pc:sldMkLst>
          <pc:docMk/>
          <pc:sldMk cId="2273010001" sldId="2183"/>
        </pc:sldMkLst>
        <pc:spChg chg="mod">
          <ac:chgData name="정태원" userId="b83db6e7-9ffa-471f-b7f6-89d85b45c552" providerId="ADAL" clId="{38201627-EE16-414B-BDA1-02AAD2AC4121}" dt="2024-10-16T06:27:21.196" v="515" actId="5793"/>
          <ac:spMkLst>
            <pc:docMk/>
            <pc:sldMk cId="2273010001" sldId="2183"/>
            <ac:spMk id="14" creationId="{7618F6B2-D9B5-5902-B8A8-1559EDBB1E3E}"/>
          </ac:spMkLst>
        </pc:spChg>
        <pc:spChg chg="mod">
          <ac:chgData name="정태원" userId="b83db6e7-9ffa-471f-b7f6-89d85b45c552" providerId="ADAL" clId="{38201627-EE16-414B-BDA1-02AAD2AC4121}" dt="2024-10-15T08:00:01.961" v="437" actId="1036"/>
          <ac:spMkLst>
            <pc:docMk/>
            <pc:sldMk cId="2273010001" sldId="2183"/>
            <ac:spMk id="99" creationId="{158E86B1-4AB8-7685-4B07-1789BBC98BBF}"/>
          </ac:spMkLst>
        </pc:spChg>
      </pc:sldChg>
      <pc:sldChg chg="modSp mod">
        <pc:chgData name="정태원" userId="b83db6e7-9ffa-471f-b7f6-89d85b45c552" providerId="ADAL" clId="{38201627-EE16-414B-BDA1-02AAD2AC4121}" dt="2024-10-16T08:07:37.074" v="857" actId="948"/>
        <pc:sldMkLst>
          <pc:docMk/>
          <pc:sldMk cId="941158343" sldId="2187"/>
        </pc:sldMkLst>
        <pc:spChg chg="mod">
          <ac:chgData name="정태원" userId="b83db6e7-9ffa-471f-b7f6-89d85b45c552" providerId="ADAL" clId="{38201627-EE16-414B-BDA1-02AAD2AC4121}" dt="2024-10-16T08:07:06.662" v="852" actId="12788"/>
          <ac:spMkLst>
            <pc:docMk/>
            <pc:sldMk cId="941158343" sldId="2187"/>
            <ac:spMk id="14" creationId="{B323803C-3D65-197B-A0C5-EDE7301A6A71}"/>
          </ac:spMkLst>
        </pc:spChg>
        <pc:spChg chg="mod">
          <ac:chgData name="정태원" userId="b83db6e7-9ffa-471f-b7f6-89d85b45c552" providerId="ADAL" clId="{38201627-EE16-414B-BDA1-02AAD2AC4121}" dt="2024-10-16T08:07:10.556" v="854" actId="12788"/>
          <ac:spMkLst>
            <pc:docMk/>
            <pc:sldMk cId="941158343" sldId="2187"/>
            <ac:spMk id="15" creationId="{DF55A0F6-CAA7-BB96-3AE2-96239934797C}"/>
          </ac:spMkLst>
        </pc:spChg>
        <pc:spChg chg="mod">
          <ac:chgData name="정태원" userId="b83db6e7-9ffa-471f-b7f6-89d85b45c552" providerId="ADAL" clId="{38201627-EE16-414B-BDA1-02AAD2AC4121}" dt="2024-10-16T08:07:37.074" v="857" actId="948"/>
          <ac:spMkLst>
            <pc:docMk/>
            <pc:sldMk cId="941158343" sldId="2187"/>
            <ac:spMk id="18" creationId="{B7DE1D92-2A37-2C11-6E69-8B0659872C15}"/>
          </ac:spMkLst>
        </pc:spChg>
        <pc:spChg chg="mod">
          <ac:chgData name="정태원" userId="b83db6e7-9ffa-471f-b7f6-89d85b45c552" providerId="ADAL" clId="{38201627-EE16-414B-BDA1-02AAD2AC4121}" dt="2024-10-16T08:07:37.074" v="857" actId="948"/>
          <ac:spMkLst>
            <pc:docMk/>
            <pc:sldMk cId="941158343" sldId="2187"/>
            <ac:spMk id="42" creationId="{EC5C3142-B69C-3045-A4E8-0FE40A056F8A}"/>
          </ac:spMkLst>
        </pc:spChg>
        <pc:spChg chg="mod">
          <ac:chgData name="정태원" userId="b83db6e7-9ffa-471f-b7f6-89d85b45c552" providerId="ADAL" clId="{38201627-EE16-414B-BDA1-02AAD2AC4121}" dt="2024-10-16T08:07:12.241" v="855" actId="12788"/>
          <ac:spMkLst>
            <pc:docMk/>
            <pc:sldMk cId="941158343" sldId="2187"/>
            <ac:spMk id="47" creationId="{35F50885-7DC2-CFA2-9BD6-AB190E8E850B}"/>
          </ac:spMkLst>
        </pc:spChg>
        <pc:spChg chg="mod">
          <ac:chgData name="정태원" userId="b83db6e7-9ffa-471f-b7f6-89d85b45c552" providerId="ADAL" clId="{38201627-EE16-414B-BDA1-02AAD2AC4121}" dt="2024-10-16T08:07:14.013" v="856" actId="12788"/>
          <ac:spMkLst>
            <pc:docMk/>
            <pc:sldMk cId="941158343" sldId="2187"/>
            <ac:spMk id="48" creationId="{9F595EBF-809C-0D78-1314-878DDE42EADC}"/>
          </ac:spMkLst>
        </pc:spChg>
        <pc:spChg chg="mod">
          <ac:chgData name="정태원" userId="b83db6e7-9ffa-471f-b7f6-89d85b45c552" providerId="ADAL" clId="{38201627-EE16-414B-BDA1-02AAD2AC4121}" dt="2024-10-16T08:07:37.074" v="857" actId="948"/>
          <ac:spMkLst>
            <pc:docMk/>
            <pc:sldMk cId="941158343" sldId="2187"/>
            <ac:spMk id="50" creationId="{7BA9F753-7838-6A2A-F255-03ACED769B63}"/>
          </ac:spMkLst>
        </pc:spChg>
        <pc:spChg chg="mod">
          <ac:chgData name="정태원" userId="b83db6e7-9ffa-471f-b7f6-89d85b45c552" providerId="ADAL" clId="{38201627-EE16-414B-BDA1-02AAD2AC4121}" dt="2024-10-16T08:07:37.074" v="857" actId="948"/>
          <ac:spMkLst>
            <pc:docMk/>
            <pc:sldMk cId="941158343" sldId="2187"/>
            <ac:spMk id="54" creationId="{F340DE5A-E8EC-B726-7CE0-2F2E6C69512D}"/>
          </ac:spMkLst>
        </pc:spChg>
        <pc:picChg chg="mod">
          <ac:chgData name="정태원" userId="b83db6e7-9ffa-471f-b7f6-89d85b45c552" providerId="ADAL" clId="{38201627-EE16-414B-BDA1-02AAD2AC4121}" dt="2024-10-16T08:07:06.662" v="852" actId="12788"/>
          <ac:picMkLst>
            <pc:docMk/>
            <pc:sldMk cId="941158343" sldId="2187"/>
            <ac:picMk id="17" creationId="{0B4E97B7-61FC-41BB-5721-3096121DF662}"/>
          </ac:picMkLst>
        </pc:picChg>
        <pc:picChg chg="mod">
          <ac:chgData name="정태원" userId="b83db6e7-9ffa-471f-b7f6-89d85b45c552" providerId="ADAL" clId="{38201627-EE16-414B-BDA1-02AAD2AC4121}" dt="2024-10-16T08:07:10.556" v="854" actId="12788"/>
          <ac:picMkLst>
            <pc:docMk/>
            <pc:sldMk cId="941158343" sldId="2187"/>
            <ac:picMk id="19" creationId="{A2C52A78-D4D4-280A-3E6D-B8D7B573F0DB}"/>
          </ac:picMkLst>
        </pc:picChg>
        <pc:picChg chg="mod">
          <ac:chgData name="정태원" userId="b83db6e7-9ffa-471f-b7f6-89d85b45c552" providerId="ADAL" clId="{38201627-EE16-414B-BDA1-02AAD2AC4121}" dt="2024-10-16T08:07:12.241" v="855" actId="12788"/>
          <ac:picMkLst>
            <pc:docMk/>
            <pc:sldMk cId="941158343" sldId="2187"/>
            <ac:picMk id="49" creationId="{448C7EF8-9058-5716-96BB-1FEDD41E6721}"/>
          </ac:picMkLst>
        </pc:picChg>
        <pc:picChg chg="mod">
          <ac:chgData name="정태원" userId="b83db6e7-9ffa-471f-b7f6-89d85b45c552" providerId="ADAL" clId="{38201627-EE16-414B-BDA1-02AAD2AC4121}" dt="2024-10-16T08:07:14.013" v="856" actId="12788"/>
          <ac:picMkLst>
            <pc:docMk/>
            <pc:sldMk cId="941158343" sldId="2187"/>
            <ac:picMk id="51" creationId="{B7273FF6-9E00-45E7-377F-422C94A0D512}"/>
          </ac:picMkLst>
        </pc:picChg>
      </pc:sldChg>
      <pc:sldChg chg="modSp mod">
        <pc:chgData name="정태원" userId="b83db6e7-9ffa-471f-b7f6-89d85b45c552" providerId="ADAL" clId="{38201627-EE16-414B-BDA1-02AAD2AC4121}" dt="2024-10-15T08:00:27.999" v="443" actId="1036"/>
        <pc:sldMkLst>
          <pc:docMk/>
          <pc:sldMk cId="838050311" sldId="2190"/>
        </pc:sldMkLst>
        <pc:spChg chg="mod">
          <ac:chgData name="정태원" userId="b83db6e7-9ffa-471f-b7f6-89d85b45c552" providerId="ADAL" clId="{38201627-EE16-414B-BDA1-02AAD2AC4121}" dt="2024-10-15T08:00:25.224" v="440" actId="555"/>
          <ac:spMkLst>
            <pc:docMk/>
            <pc:sldMk cId="838050311" sldId="2190"/>
            <ac:spMk id="15" creationId="{9CF2BD12-78E7-9439-E546-FBBE1D3F2C4E}"/>
          </ac:spMkLst>
        </pc:spChg>
        <pc:spChg chg="mod">
          <ac:chgData name="정태원" userId="b83db6e7-9ffa-471f-b7f6-89d85b45c552" providerId="ADAL" clId="{38201627-EE16-414B-BDA1-02AAD2AC4121}" dt="2024-10-15T08:00:27.999" v="443" actId="1036"/>
          <ac:spMkLst>
            <pc:docMk/>
            <pc:sldMk cId="838050311" sldId="2190"/>
            <ac:spMk id="18" creationId="{EFD778CE-AC03-7725-03F9-8D205159F772}"/>
          </ac:spMkLst>
        </pc:spChg>
      </pc:sldChg>
      <pc:sldChg chg="addSp delSp modSp mod">
        <pc:chgData name="정태원" userId="b83db6e7-9ffa-471f-b7f6-89d85b45c552" providerId="ADAL" clId="{38201627-EE16-414B-BDA1-02AAD2AC4121}" dt="2024-10-16T08:13:57.274" v="862" actId="167"/>
        <pc:sldMkLst>
          <pc:docMk/>
          <pc:sldMk cId="494198183" sldId="2194"/>
        </pc:sldMkLst>
        <pc:spChg chg="mod">
          <ac:chgData name="정태원" userId="b83db6e7-9ffa-471f-b7f6-89d85b45c552" providerId="ADAL" clId="{38201627-EE16-414B-BDA1-02AAD2AC4121}" dt="2024-10-15T08:01:04.314" v="465" actId="1035"/>
          <ac:spMkLst>
            <pc:docMk/>
            <pc:sldMk cId="494198183" sldId="2194"/>
            <ac:spMk id="14" creationId="{4CB04FDA-4D83-7D21-96A1-E5ED3C0FB31F}"/>
          </ac:spMkLst>
        </pc:spChg>
        <pc:spChg chg="mod">
          <ac:chgData name="정태원" userId="b83db6e7-9ffa-471f-b7f6-89d85b45c552" providerId="ADAL" clId="{38201627-EE16-414B-BDA1-02AAD2AC4121}" dt="2024-10-15T08:01:04.314" v="465" actId="1035"/>
          <ac:spMkLst>
            <pc:docMk/>
            <pc:sldMk cId="494198183" sldId="2194"/>
            <ac:spMk id="15" creationId="{3F135675-FDAE-A743-7C71-CF9DA3A3DBEE}"/>
          </ac:spMkLst>
        </pc:spChg>
        <pc:spChg chg="mod">
          <ac:chgData name="정태원" userId="b83db6e7-9ffa-471f-b7f6-89d85b45c552" providerId="ADAL" clId="{38201627-EE16-414B-BDA1-02AAD2AC4121}" dt="2024-10-15T08:01:04.314" v="465" actId="1035"/>
          <ac:spMkLst>
            <pc:docMk/>
            <pc:sldMk cId="494198183" sldId="2194"/>
            <ac:spMk id="58" creationId="{802B4F33-4AC7-70B8-6CFB-1A0B14777C12}"/>
          </ac:spMkLst>
        </pc:spChg>
        <pc:spChg chg="mod">
          <ac:chgData name="정태원" userId="b83db6e7-9ffa-471f-b7f6-89d85b45c552" providerId="ADAL" clId="{38201627-EE16-414B-BDA1-02AAD2AC4121}" dt="2024-10-15T08:01:04.314" v="465" actId="1035"/>
          <ac:spMkLst>
            <pc:docMk/>
            <pc:sldMk cId="494198183" sldId="2194"/>
            <ac:spMk id="90" creationId="{60E7D06B-1591-6E8B-96C5-3BEF3AE2F007}"/>
          </ac:spMkLst>
        </pc:spChg>
        <pc:spChg chg="mod">
          <ac:chgData name="정태원" userId="b83db6e7-9ffa-471f-b7f6-89d85b45c552" providerId="ADAL" clId="{38201627-EE16-414B-BDA1-02AAD2AC4121}" dt="2024-10-15T08:01:04.314" v="465" actId="1035"/>
          <ac:spMkLst>
            <pc:docMk/>
            <pc:sldMk cId="494198183" sldId="2194"/>
            <ac:spMk id="91" creationId="{44AE3867-B838-B5EC-0845-CCC2588FAADD}"/>
          </ac:spMkLst>
        </pc:spChg>
        <pc:spChg chg="mod">
          <ac:chgData name="정태원" userId="b83db6e7-9ffa-471f-b7f6-89d85b45c552" providerId="ADAL" clId="{38201627-EE16-414B-BDA1-02AAD2AC4121}" dt="2024-10-15T08:01:04.314" v="465" actId="1035"/>
          <ac:spMkLst>
            <pc:docMk/>
            <pc:sldMk cId="494198183" sldId="2194"/>
            <ac:spMk id="92" creationId="{107601B0-7A52-7D56-91E2-BD0136BBE0B8}"/>
          </ac:spMkLst>
        </pc:spChg>
        <pc:spChg chg="mod">
          <ac:chgData name="정태원" userId="b83db6e7-9ffa-471f-b7f6-89d85b45c552" providerId="ADAL" clId="{38201627-EE16-414B-BDA1-02AAD2AC4121}" dt="2024-10-15T08:01:04.314" v="465" actId="1035"/>
          <ac:spMkLst>
            <pc:docMk/>
            <pc:sldMk cId="494198183" sldId="2194"/>
            <ac:spMk id="120" creationId="{00F649CB-7C1D-6652-33DA-A1CA559B5D31}"/>
          </ac:spMkLst>
        </pc:spChg>
        <pc:spChg chg="mod">
          <ac:chgData name="정태원" userId="b83db6e7-9ffa-471f-b7f6-89d85b45c552" providerId="ADAL" clId="{38201627-EE16-414B-BDA1-02AAD2AC4121}" dt="2024-10-15T08:01:04.314" v="465" actId="1035"/>
          <ac:spMkLst>
            <pc:docMk/>
            <pc:sldMk cId="494198183" sldId="2194"/>
            <ac:spMk id="121" creationId="{B55AD03F-B14D-E25B-07A6-AA0F835AC2E1}"/>
          </ac:spMkLst>
        </pc:spChg>
        <pc:spChg chg="mod">
          <ac:chgData name="정태원" userId="b83db6e7-9ffa-471f-b7f6-89d85b45c552" providerId="ADAL" clId="{38201627-EE16-414B-BDA1-02AAD2AC4121}" dt="2024-10-15T08:01:04.314" v="465" actId="1035"/>
          <ac:spMkLst>
            <pc:docMk/>
            <pc:sldMk cId="494198183" sldId="2194"/>
            <ac:spMk id="122" creationId="{A06C1BEB-D0E0-17C3-8A7D-9D6FEF1DC234}"/>
          </ac:spMkLst>
        </pc:spChg>
        <pc:picChg chg="add mod ord">
          <ac:chgData name="정태원" userId="b83db6e7-9ffa-471f-b7f6-89d85b45c552" providerId="ADAL" clId="{38201627-EE16-414B-BDA1-02AAD2AC4121}" dt="2024-10-16T08:13:57.274" v="862" actId="167"/>
          <ac:picMkLst>
            <pc:docMk/>
            <pc:sldMk cId="494198183" sldId="2194"/>
            <ac:picMk id="4" creationId="{DCC78212-45A1-063B-5BB5-2919328C3892}"/>
          </ac:picMkLst>
        </pc:picChg>
        <pc:picChg chg="del">
          <ac:chgData name="정태원" userId="b83db6e7-9ffa-471f-b7f6-89d85b45c552" providerId="ADAL" clId="{38201627-EE16-414B-BDA1-02AAD2AC4121}" dt="2024-10-16T08:13:55.797" v="860" actId="478"/>
          <ac:picMkLst>
            <pc:docMk/>
            <pc:sldMk cId="494198183" sldId="2194"/>
            <ac:picMk id="5" creationId="{0C6D5023-4EC9-F72E-D9D8-B50F7B2B3A78}"/>
          </ac:picMkLst>
        </pc:picChg>
        <pc:picChg chg="add mod ord">
          <ac:chgData name="정태원" userId="b83db6e7-9ffa-471f-b7f6-89d85b45c552" providerId="ADAL" clId="{38201627-EE16-414B-BDA1-02AAD2AC4121}" dt="2024-10-16T08:13:57.274" v="862" actId="167"/>
          <ac:picMkLst>
            <pc:docMk/>
            <pc:sldMk cId="494198183" sldId="2194"/>
            <ac:picMk id="6" creationId="{EE795153-D8C5-CC61-6EA3-022BAFD7F115}"/>
          </ac:picMkLst>
        </pc:picChg>
        <pc:picChg chg="del">
          <ac:chgData name="정태원" userId="b83db6e7-9ffa-471f-b7f6-89d85b45c552" providerId="ADAL" clId="{38201627-EE16-414B-BDA1-02AAD2AC4121}" dt="2024-10-16T08:13:55.797" v="860" actId="478"/>
          <ac:picMkLst>
            <pc:docMk/>
            <pc:sldMk cId="494198183" sldId="2194"/>
            <ac:picMk id="7" creationId="{3FF8A1C5-0859-CFD9-2729-4B746640C376}"/>
          </ac:picMkLst>
        </pc:picChg>
        <pc:picChg chg="del">
          <ac:chgData name="정태원" userId="b83db6e7-9ffa-471f-b7f6-89d85b45c552" providerId="ADAL" clId="{38201627-EE16-414B-BDA1-02AAD2AC4121}" dt="2024-10-16T08:13:55.797" v="860" actId="478"/>
          <ac:picMkLst>
            <pc:docMk/>
            <pc:sldMk cId="494198183" sldId="2194"/>
            <ac:picMk id="8" creationId="{6D14CFF6-0CD9-B7FA-27D3-B686544B5CD1}"/>
          </ac:picMkLst>
        </pc:picChg>
        <pc:picChg chg="add del mod">
          <ac:chgData name="정태원" userId="b83db6e7-9ffa-471f-b7f6-89d85b45c552" providerId="ADAL" clId="{38201627-EE16-414B-BDA1-02AAD2AC4121}" dt="2024-10-16T08:10:41.960" v="859" actId="478"/>
          <ac:picMkLst>
            <pc:docMk/>
            <pc:sldMk cId="494198183" sldId="2194"/>
            <ac:picMk id="9" creationId="{F4754622-6E73-B3A7-08D6-01766649C1AC}"/>
          </ac:picMkLst>
        </pc:picChg>
        <pc:picChg chg="add mod ord">
          <ac:chgData name="정태원" userId="b83db6e7-9ffa-471f-b7f6-89d85b45c552" providerId="ADAL" clId="{38201627-EE16-414B-BDA1-02AAD2AC4121}" dt="2024-10-16T08:13:57.274" v="862" actId="167"/>
          <ac:picMkLst>
            <pc:docMk/>
            <pc:sldMk cId="494198183" sldId="2194"/>
            <ac:picMk id="16" creationId="{BBD158CD-1837-FE9B-7902-4DC2FD2A262D}"/>
          </ac:picMkLst>
        </pc:picChg>
      </pc:sldChg>
      <pc:sldChg chg="modSp mod">
        <pc:chgData name="정태원" userId="b83db6e7-9ffa-471f-b7f6-89d85b45c552" providerId="ADAL" clId="{38201627-EE16-414B-BDA1-02AAD2AC4121}" dt="2024-10-16T08:06:11.648" v="851" actId="207"/>
        <pc:sldMkLst>
          <pc:docMk/>
          <pc:sldMk cId="1514711729" sldId="2195"/>
        </pc:sldMkLst>
        <pc:spChg chg="mod">
          <ac:chgData name="정태원" userId="b83db6e7-9ffa-471f-b7f6-89d85b45c552" providerId="ADAL" clId="{38201627-EE16-414B-BDA1-02AAD2AC4121}" dt="2024-10-16T08:05:31.159" v="845" actId="207"/>
          <ac:spMkLst>
            <pc:docMk/>
            <pc:sldMk cId="1514711729" sldId="2195"/>
            <ac:spMk id="8" creationId="{224F60B6-6495-2656-44AA-636896255444}"/>
          </ac:spMkLst>
        </pc:spChg>
        <pc:spChg chg="mod">
          <ac:chgData name="정태원" userId="b83db6e7-9ffa-471f-b7f6-89d85b45c552" providerId="ADAL" clId="{38201627-EE16-414B-BDA1-02AAD2AC4121}" dt="2024-10-16T08:05:35.199" v="846" actId="207"/>
          <ac:spMkLst>
            <pc:docMk/>
            <pc:sldMk cId="1514711729" sldId="2195"/>
            <ac:spMk id="18" creationId="{243020E2-6F6D-8956-35FE-475654E37571}"/>
          </ac:spMkLst>
        </pc:spChg>
        <pc:spChg chg="mod">
          <ac:chgData name="정태원" userId="b83db6e7-9ffa-471f-b7f6-89d85b45c552" providerId="ADAL" clId="{38201627-EE16-414B-BDA1-02AAD2AC4121}" dt="2024-10-16T08:05:21.288" v="844" actId="207"/>
          <ac:spMkLst>
            <pc:docMk/>
            <pc:sldMk cId="1514711729" sldId="2195"/>
            <ac:spMk id="22" creationId="{BC095F0F-A507-248F-DAAE-F5207BB151CE}"/>
          </ac:spMkLst>
        </pc:spChg>
        <pc:spChg chg="mod">
          <ac:chgData name="정태원" userId="b83db6e7-9ffa-471f-b7f6-89d85b45c552" providerId="ADAL" clId="{38201627-EE16-414B-BDA1-02AAD2AC4121}" dt="2024-10-16T08:05:18.662" v="843" actId="207"/>
          <ac:spMkLst>
            <pc:docMk/>
            <pc:sldMk cId="1514711729" sldId="2195"/>
            <ac:spMk id="26" creationId="{D758F08B-F11B-B713-9249-2B99D17853EE}"/>
          </ac:spMkLst>
        </pc:spChg>
        <pc:spChg chg="mod">
          <ac:chgData name="정태원" userId="b83db6e7-9ffa-471f-b7f6-89d85b45c552" providerId="ADAL" clId="{38201627-EE16-414B-BDA1-02AAD2AC4121}" dt="2024-10-16T08:06:11.648" v="851" actId="207"/>
          <ac:spMkLst>
            <pc:docMk/>
            <pc:sldMk cId="1514711729" sldId="2195"/>
            <ac:spMk id="47" creationId="{903B19D7-6062-E9F1-8BBC-EBA0F17BA066}"/>
          </ac:spMkLst>
        </pc:spChg>
        <pc:spChg chg="mod">
          <ac:chgData name="정태원" userId="b83db6e7-9ffa-471f-b7f6-89d85b45c552" providerId="ADAL" clId="{38201627-EE16-414B-BDA1-02AAD2AC4121}" dt="2024-10-16T08:06:11.648" v="851" actId="207"/>
          <ac:spMkLst>
            <pc:docMk/>
            <pc:sldMk cId="1514711729" sldId="2195"/>
            <ac:spMk id="74" creationId="{EECF928C-2EA3-76DF-EB35-8FB54034225A}"/>
          </ac:spMkLst>
        </pc:spChg>
      </pc:sldChg>
      <pc:sldMasterChg chg="modSldLayout sldLayoutOrd">
        <pc:chgData name="정태원" userId="b83db6e7-9ffa-471f-b7f6-89d85b45c552" providerId="ADAL" clId="{38201627-EE16-414B-BDA1-02AAD2AC4121}" dt="2024-10-15T07:32:31.013" v="8"/>
        <pc:sldMasterMkLst>
          <pc:docMk/>
          <pc:sldMasterMk cId="2587687414" sldId="2147483830"/>
        </pc:sldMasterMkLst>
        <pc:sldLayoutChg chg="addSp modSp ord">
          <pc:chgData name="정태원" userId="b83db6e7-9ffa-471f-b7f6-89d85b45c552" providerId="ADAL" clId="{38201627-EE16-414B-BDA1-02AAD2AC4121}" dt="2024-10-15T07:32:10.626" v="7"/>
          <pc:sldLayoutMkLst>
            <pc:docMk/>
            <pc:sldMasterMk cId="2587687414" sldId="2147483830"/>
            <pc:sldLayoutMk cId="3816080531" sldId="2147483660"/>
          </pc:sldLayoutMkLst>
          <pc:spChg chg="add mod">
            <ac:chgData name="정태원" userId="b83db6e7-9ffa-471f-b7f6-89d85b45c552" providerId="ADAL" clId="{38201627-EE16-414B-BDA1-02AAD2AC4121}" dt="2024-10-15T07:32:10.626" v="7"/>
            <ac:spMkLst>
              <pc:docMk/>
              <pc:sldMasterMk cId="2587687414" sldId="2147483830"/>
              <pc:sldLayoutMk cId="3816080531" sldId="2147483660"/>
              <ac:spMk id="2" creationId="{FD710A19-AED6-D327-0105-8BC5E0467011}"/>
            </ac:spMkLst>
          </pc:spChg>
          <pc:spChg chg="add mod">
            <ac:chgData name="정태원" userId="b83db6e7-9ffa-471f-b7f6-89d85b45c552" providerId="ADAL" clId="{38201627-EE16-414B-BDA1-02AAD2AC4121}" dt="2024-10-15T07:32:10.626" v="7"/>
            <ac:spMkLst>
              <pc:docMk/>
              <pc:sldMasterMk cId="2587687414" sldId="2147483830"/>
              <pc:sldLayoutMk cId="3816080531" sldId="2147483660"/>
              <ac:spMk id="3" creationId="{046EDF0D-612E-678F-2464-DC037A5C0842}"/>
            </ac:spMkLst>
          </pc:spChg>
          <pc:spChg chg="add mod">
            <ac:chgData name="정태원" userId="b83db6e7-9ffa-471f-b7f6-89d85b45c552" providerId="ADAL" clId="{38201627-EE16-414B-BDA1-02AAD2AC4121}" dt="2024-10-15T07:32:10.626" v="7"/>
            <ac:spMkLst>
              <pc:docMk/>
              <pc:sldMasterMk cId="2587687414" sldId="2147483830"/>
              <pc:sldLayoutMk cId="3816080531" sldId="2147483660"/>
              <ac:spMk id="4" creationId="{F5F59A67-5BA4-6CE6-0133-8442B08DDE6A}"/>
            </ac:spMkLst>
          </pc:spChg>
        </pc:sldLayoutChg>
        <pc:sldLayoutChg chg="addSp modSp">
          <pc:chgData name="정태원" userId="b83db6e7-9ffa-471f-b7f6-89d85b45c552" providerId="ADAL" clId="{38201627-EE16-414B-BDA1-02AAD2AC4121}" dt="2024-10-15T07:32:31.013" v="8"/>
          <pc:sldLayoutMkLst>
            <pc:docMk/>
            <pc:sldMasterMk cId="2587687414" sldId="2147483648"/>
            <pc:sldLayoutMk cId="2217727793" sldId="2147483710"/>
          </pc:sldLayoutMkLst>
          <pc:spChg chg="add mod">
            <ac:chgData name="정태원" userId="b83db6e7-9ffa-471f-b7f6-89d85b45c552" providerId="ADAL" clId="{38201627-EE16-414B-BDA1-02AAD2AC4121}" dt="2024-10-15T07:32:31.013" v="8"/>
            <ac:spMkLst>
              <pc:docMk/>
              <pc:sldMasterMk cId="2587687414" sldId="2147483648"/>
              <pc:sldLayoutMk cId="2217727793" sldId="2147483710"/>
              <ac:spMk id="2" creationId="{24D201B8-BE9A-4805-F418-241C6AE666AA}"/>
            </ac:spMkLst>
          </pc:spChg>
          <pc:spChg chg="add mod">
            <ac:chgData name="정태원" userId="b83db6e7-9ffa-471f-b7f6-89d85b45c552" providerId="ADAL" clId="{38201627-EE16-414B-BDA1-02AAD2AC4121}" dt="2024-10-15T07:32:31.013" v="8"/>
            <ac:spMkLst>
              <pc:docMk/>
              <pc:sldMasterMk cId="2587687414" sldId="2147483648"/>
              <pc:sldLayoutMk cId="2217727793" sldId="2147483710"/>
              <ac:spMk id="3" creationId="{356C7907-D0A5-EB7A-5B3E-E0332E4E9280}"/>
            </ac:spMkLst>
          </pc:spChg>
          <pc:spChg chg="add mod">
            <ac:chgData name="정태원" userId="b83db6e7-9ffa-471f-b7f6-89d85b45c552" providerId="ADAL" clId="{38201627-EE16-414B-BDA1-02AAD2AC4121}" dt="2024-10-15T07:32:31.013" v="8"/>
            <ac:spMkLst>
              <pc:docMk/>
              <pc:sldMasterMk cId="2587687414" sldId="2147483648"/>
              <pc:sldLayoutMk cId="2217727793" sldId="2147483710"/>
              <ac:spMk id="6" creationId="{32DD23F8-8115-9BC6-CF6A-0C4FAFD14080}"/>
            </ac:spMkLst>
          </pc:spChg>
        </pc:sldLayoutChg>
      </pc:sldMasterChg>
    </pc:docChg>
  </pc:docChgLst>
  <pc:docChgLst>
    <pc:chgData name="이 정민" userId="0e3071ae-5971-45b7-b1b8-12fa5ed0d92e" providerId="ADAL" clId="{F7F1267F-5329-47F9-9691-22FE3D906C23}"/>
    <pc:docChg chg="custSel delSld modSld delSection modSection">
      <pc:chgData name="이 정민" userId="0e3071ae-5971-45b7-b1b8-12fa5ed0d92e" providerId="ADAL" clId="{F7F1267F-5329-47F9-9691-22FE3D906C23}" dt="2024-07-15T02:43:13.400" v="38" actId="478"/>
      <pc:docMkLst>
        <pc:docMk/>
      </pc:docMkLst>
      <pc:sldChg chg="modSp mod">
        <pc:chgData name="이 정민" userId="0e3071ae-5971-45b7-b1b8-12fa5ed0d92e" providerId="ADAL" clId="{F7F1267F-5329-47F9-9691-22FE3D906C23}" dt="2024-07-15T01:53:32.731" v="3" actId="166"/>
        <pc:sldMkLst>
          <pc:docMk/>
          <pc:sldMk cId="4119703145" sldId="363"/>
        </pc:sldMkLst>
        <pc:cxnChg chg="ord">
          <ac:chgData name="이 정민" userId="0e3071ae-5971-45b7-b1b8-12fa5ed0d92e" providerId="ADAL" clId="{F7F1267F-5329-47F9-9691-22FE3D906C23}" dt="2024-07-15T01:53:32.731" v="3" actId="166"/>
          <ac:cxnSpMkLst>
            <pc:docMk/>
            <pc:sldMk cId="4119703145" sldId="363"/>
            <ac:cxnSpMk id="38" creationId="{36B34AFD-8CCE-4778-B406-F6F234450C49}"/>
          </ac:cxnSpMkLst>
        </pc:cxnChg>
      </pc:sldChg>
      <pc:sldChg chg="modSp mod">
        <pc:chgData name="이 정민" userId="0e3071ae-5971-45b7-b1b8-12fa5ed0d92e" providerId="ADAL" clId="{F7F1267F-5329-47F9-9691-22FE3D906C23}" dt="2024-07-15T01:53:37.871" v="4" actId="166"/>
        <pc:sldMkLst>
          <pc:docMk/>
          <pc:sldMk cId="1715539348" sldId="367"/>
        </pc:sldMkLst>
        <pc:cxnChg chg="ord">
          <ac:chgData name="이 정민" userId="0e3071ae-5971-45b7-b1b8-12fa5ed0d92e" providerId="ADAL" clId="{F7F1267F-5329-47F9-9691-22FE3D906C23}" dt="2024-07-15T01:53:37.871" v="4" actId="166"/>
          <ac:cxnSpMkLst>
            <pc:docMk/>
            <pc:sldMk cId="1715539348" sldId="367"/>
            <ac:cxnSpMk id="38" creationId="{36B34AFD-8CCE-4778-B406-F6F234450C49}"/>
          </ac:cxnSpMkLst>
        </pc:cxnChg>
      </pc:sldChg>
      <pc:sldChg chg="modSp mod">
        <pc:chgData name="이 정민" userId="0e3071ae-5971-45b7-b1b8-12fa5ed0d92e" providerId="ADAL" clId="{F7F1267F-5329-47F9-9691-22FE3D906C23}" dt="2024-07-15T01:53:23.567" v="1" actId="166"/>
        <pc:sldMkLst>
          <pc:docMk/>
          <pc:sldMk cId="3610366549" sldId="369"/>
        </pc:sldMkLst>
        <pc:cxnChg chg="ord">
          <ac:chgData name="이 정민" userId="0e3071ae-5971-45b7-b1b8-12fa5ed0d92e" providerId="ADAL" clId="{F7F1267F-5329-47F9-9691-22FE3D906C23}" dt="2024-07-15T01:53:23.567" v="1" actId="166"/>
          <ac:cxnSpMkLst>
            <pc:docMk/>
            <pc:sldMk cId="3610366549" sldId="369"/>
            <ac:cxnSpMk id="38" creationId="{36B34AFD-8CCE-4778-B406-F6F234450C49}"/>
          </ac:cxnSpMkLst>
        </pc:cxnChg>
      </pc:sldChg>
      <pc:sldChg chg="modSp mod">
        <pc:chgData name="이 정민" userId="0e3071ae-5971-45b7-b1b8-12fa5ed0d92e" providerId="ADAL" clId="{F7F1267F-5329-47F9-9691-22FE3D906C23}" dt="2024-07-15T01:53:13.772" v="0" actId="166"/>
        <pc:sldMkLst>
          <pc:docMk/>
          <pc:sldMk cId="2061594568" sldId="387"/>
        </pc:sldMkLst>
        <pc:cxnChg chg="ord">
          <ac:chgData name="이 정민" userId="0e3071ae-5971-45b7-b1b8-12fa5ed0d92e" providerId="ADAL" clId="{F7F1267F-5329-47F9-9691-22FE3D906C23}" dt="2024-07-15T01:53:13.772" v="0" actId="166"/>
          <ac:cxnSpMkLst>
            <pc:docMk/>
            <pc:sldMk cId="2061594568" sldId="387"/>
            <ac:cxnSpMk id="38" creationId="{36B34AFD-8CCE-4778-B406-F6F234450C49}"/>
          </ac:cxnSpMkLst>
        </pc:cxnChg>
      </pc:sldChg>
      <pc:sldChg chg="modSp mod">
        <pc:chgData name="이 정민" userId="0e3071ae-5971-45b7-b1b8-12fa5ed0d92e" providerId="ADAL" clId="{F7F1267F-5329-47F9-9691-22FE3D906C23}" dt="2024-07-15T02:43:01.121" v="36" actId="12789"/>
        <pc:sldMkLst>
          <pc:docMk/>
          <pc:sldMk cId="1038529118" sldId="391"/>
        </pc:sldMkLst>
        <pc:spChg chg="mod">
          <ac:chgData name="이 정민" userId="0e3071ae-5971-45b7-b1b8-12fa5ed0d92e" providerId="ADAL" clId="{F7F1267F-5329-47F9-9691-22FE3D906C23}" dt="2024-07-15T02:43:01.121" v="36" actId="12789"/>
          <ac:spMkLst>
            <pc:docMk/>
            <pc:sldMk cId="1038529118" sldId="391"/>
            <ac:spMk id="4" creationId="{F650EF82-B1CA-56FE-39F7-EFE3BA94CE38}"/>
          </ac:spMkLst>
        </pc:spChg>
        <pc:spChg chg="mod">
          <ac:chgData name="이 정민" userId="0e3071ae-5971-45b7-b1b8-12fa5ed0d92e" providerId="ADAL" clId="{F7F1267F-5329-47F9-9691-22FE3D906C23}" dt="2024-07-15T02:43:01.121" v="36" actId="12789"/>
          <ac:spMkLst>
            <pc:docMk/>
            <pc:sldMk cId="1038529118" sldId="391"/>
            <ac:spMk id="11" creationId="{4780CA89-216D-4BEA-9222-7C9360673273}"/>
          </ac:spMkLst>
        </pc:spChg>
        <pc:spChg chg="mod">
          <ac:chgData name="이 정민" userId="0e3071ae-5971-45b7-b1b8-12fa5ed0d92e" providerId="ADAL" clId="{F7F1267F-5329-47F9-9691-22FE3D906C23}" dt="2024-07-15T02:42:47.717" v="33" actId="12789"/>
          <ac:spMkLst>
            <pc:docMk/>
            <pc:sldMk cId="1038529118" sldId="391"/>
            <ac:spMk id="14" creationId="{DE17540A-33FC-42A2-AD2A-2E3E3D575F8F}"/>
          </ac:spMkLst>
        </pc:spChg>
        <pc:spChg chg="mod">
          <ac:chgData name="이 정민" userId="0e3071ae-5971-45b7-b1b8-12fa5ed0d92e" providerId="ADAL" clId="{F7F1267F-5329-47F9-9691-22FE3D906C23}" dt="2024-07-15T02:42:55.391" v="34" actId="12789"/>
          <ac:spMkLst>
            <pc:docMk/>
            <pc:sldMk cId="1038529118" sldId="391"/>
            <ac:spMk id="15" creationId="{58C5EDDF-F1B6-41A0-A383-EB1ACD40146E}"/>
          </ac:spMkLst>
        </pc:spChg>
        <pc:spChg chg="mod">
          <ac:chgData name="이 정민" userId="0e3071ae-5971-45b7-b1b8-12fa5ed0d92e" providerId="ADAL" clId="{F7F1267F-5329-47F9-9691-22FE3D906C23}" dt="2024-07-15T02:42:47.717" v="33" actId="12789"/>
          <ac:spMkLst>
            <pc:docMk/>
            <pc:sldMk cId="1038529118" sldId="391"/>
            <ac:spMk id="52" creationId="{699B34AB-CA55-6E2F-58DC-C75FADFAEEEB}"/>
          </ac:spMkLst>
        </pc:spChg>
        <pc:spChg chg="mod">
          <ac:chgData name="이 정민" userId="0e3071ae-5971-45b7-b1b8-12fa5ed0d92e" providerId="ADAL" clId="{F7F1267F-5329-47F9-9691-22FE3D906C23}" dt="2024-07-15T02:42:55.391" v="34" actId="12789"/>
          <ac:spMkLst>
            <pc:docMk/>
            <pc:sldMk cId="1038529118" sldId="391"/>
            <ac:spMk id="53" creationId="{DD833D2F-25FA-B25D-3A74-12B3CDCE54AB}"/>
          </ac:spMkLst>
        </pc:spChg>
        <pc:grpChg chg="mod">
          <ac:chgData name="이 정민" userId="0e3071ae-5971-45b7-b1b8-12fa5ed0d92e" providerId="ADAL" clId="{F7F1267F-5329-47F9-9691-22FE3D906C23}" dt="2024-07-15T02:42:57.894" v="35" actId="12789"/>
          <ac:grpSpMkLst>
            <pc:docMk/>
            <pc:sldMk cId="1038529118" sldId="391"/>
            <ac:grpSpMk id="2" creationId="{28AD8BCE-0C7B-4E8D-8224-64EE82CE737D}"/>
          </ac:grpSpMkLst>
        </pc:grpChg>
        <pc:grpChg chg="mod">
          <ac:chgData name="이 정민" userId="0e3071ae-5971-45b7-b1b8-12fa5ed0d92e" providerId="ADAL" clId="{F7F1267F-5329-47F9-9691-22FE3D906C23}" dt="2024-07-15T02:42:57.894" v="35" actId="12789"/>
          <ac:grpSpMkLst>
            <pc:docMk/>
            <pc:sldMk cId="1038529118" sldId="391"/>
            <ac:grpSpMk id="16" creationId="{06A9A58C-0812-A9A6-CB9E-F6EB15F04F88}"/>
          </ac:grpSpMkLst>
        </pc:grpChg>
      </pc:sldChg>
      <pc:sldChg chg="modSp mod">
        <pc:chgData name="이 정민" userId="0e3071ae-5971-45b7-b1b8-12fa5ed0d92e" providerId="ADAL" clId="{F7F1267F-5329-47F9-9691-22FE3D906C23}" dt="2024-07-15T01:53:47.452" v="5" actId="166"/>
        <pc:sldMkLst>
          <pc:docMk/>
          <pc:sldMk cId="1577393350" sldId="395"/>
        </pc:sldMkLst>
        <pc:cxnChg chg="ord">
          <ac:chgData name="이 정민" userId="0e3071ae-5971-45b7-b1b8-12fa5ed0d92e" providerId="ADAL" clId="{F7F1267F-5329-47F9-9691-22FE3D906C23}" dt="2024-07-15T01:53:47.452" v="5" actId="166"/>
          <ac:cxnSpMkLst>
            <pc:docMk/>
            <pc:sldMk cId="1577393350" sldId="395"/>
            <ac:cxnSpMk id="38" creationId="{36B34AFD-8CCE-4778-B406-F6F234450C49}"/>
          </ac:cxnSpMkLst>
        </pc:cxnChg>
      </pc:sldChg>
      <pc:sldChg chg="modSp mod">
        <pc:chgData name="이 정민" userId="0e3071ae-5971-45b7-b1b8-12fa5ed0d92e" providerId="ADAL" clId="{F7F1267F-5329-47F9-9691-22FE3D906C23}" dt="2024-07-15T01:53:28.711" v="2" actId="166"/>
        <pc:sldMkLst>
          <pc:docMk/>
          <pc:sldMk cId="1167502726" sldId="2053"/>
        </pc:sldMkLst>
        <pc:cxnChg chg="ord">
          <ac:chgData name="이 정민" userId="0e3071ae-5971-45b7-b1b8-12fa5ed0d92e" providerId="ADAL" clId="{F7F1267F-5329-47F9-9691-22FE3D906C23}" dt="2024-07-15T01:53:28.711" v="2" actId="166"/>
          <ac:cxnSpMkLst>
            <pc:docMk/>
            <pc:sldMk cId="1167502726" sldId="2053"/>
            <ac:cxnSpMk id="38" creationId="{36B34AFD-8CCE-4778-B406-F6F234450C49}"/>
          </ac:cxnSpMkLst>
        </pc:cxnChg>
      </pc:sldChg>
      <pc:sldChg chg="delSp mod">
        <pc:chgData name="이 정민" userId="0e3071ae-5971-45b7-b1b8-12fa5ed0d92e" providerId="ADAL" clId="{F7F1267F-5329-47F9-9691-22FE3D906C23}" dt="2024-07-15T02:43:11.419" v="37" actId="478"/>
        <pc:sldMkLst>
          <pc:docMk/>
          <pc:sldMk cId="2178106634" sldId="2109"/>
        </pc:sldMkLst>
        <pc:spChg chg="del">
          <ac:chgData name="이 정민" userId="0e3071ae-5971-45b7-b1b8-12fa5ed0d92e" providerId="ADAL" clId="{F7F1267F-5329-47F9-9691-22FE3D906C23}" dt="2024-07-15T02:43:11.419" v="37" actId="478"/>
          <ac:spMkLst>
            <pc:docMk/>
            <pc:sldMk cId="2178106634" sldId="2109"/>
            <ac:spMk id="2" creationId="{AE7D8375-5EC1-8DC5-BD50-7AD7F549FFD0}"/>
          </ac:spMkLst>
        </pc:spChg>
      </pc:sldChg>
      <pc:sldChg chg="delSp mod">
        <pc:chgData name="이 정민" userId="0e3071ae-5971-45b7-b1b8-12fa5ed0d92e" providerId="ADAL" clId="{F7F1267F-5329-47F9-9691-22FE3D906C23}" dt="2024-07-15T02:43:13.400" v="38" actId="478"/>
        <pc:sldMkLst>
          <pc:docMk/>
          <pc:sldMk cId="4020076938" sldId="2120"/>
        </pc:sldMkLst>
        <pc:spChg chg="del">
          <ac:chgData name="이 정민" userId="0e3071ae-5971-45b7-b1b8-12fa5ed0d92e" providerId="ADAL" clId="{F7F1267F-5329-47F9-9691-22FE3D906C23}" dt="2024-07-15T02:43:13.400" v="38" actId="478"/>
          <ac:spMkLst>
            <pc:docMk/>
            <pc:sldMk cId="4020076938" sldId="2120"/>
            <ac:spMk id="2" creationId="{AE7D8375-5EC1-8DC5-BD50-7AD7F549FFD0}"/>
          </ac:spMkLst>
        </pc:spChg>
      </pc:sldChg>
      <pc:sldChg chg="delSp mod">
        <pc:chgData name="이 정민" userId="0e3071ae-5971-45b7-b1b8-12fa5ed0d92e" providerId="ADAL" clId="{F7F1267F-5329-47F9-9691-22FE3D906C23}" dt="2024-07-15T01:53:54.096" v="6" actId="478"/>
        <pc:sldMkLst>
          <pc:docMk/>
          <pc:sldMk cId="1676036984" sldId="2128"/>
        </pc:sldMkLst>
        <pc:spChg chg="del">
          <ac:chgData name="이 정민" userId="0e3071ae-5971-45b7-b1b8-12fa5ed0d92e" providerId="ADAL" clId="{F7F1267F-5329-47F9-9691-22FE3D906C23}" dt="2024-07-15T01:53:54.096" v="6" actId="478"/>
          <ac:spMkLst>
            <pc:docMk/>
            <pc:sldMk cId="1676036984" sldId="2128"/>
            <ac:spMk id="2" creationId="{AE7D8375-5EC1-8DC5-BD50-7AD7F549FFD0}"/>
          </ac:spMkLst>
        </pc:spChg>
      </pc:sldChg>
      <pc:sldChg chg="delSp modSp mod">
        <pc:chgData name="이 정민" userId="0e3071ae-5971-45b7-b1b8-12fa5ed0d92e" providerId="ADAL" clId="{F7F1267F-5329-47F9-9691-22FE3D906C23}" dt="2024-07-15T01:53:59.112" v="8" actId="478"/>
        <pc:sldMkLst>
          <pc:docMk/>
          <pc:sldMk cId="4230299697" sldId="2129"/>
        </pc:sldMkLst>
        <pc:spChg chg="del mod">
          <ac:chgData name="이 정민" userId="0e3071ae-5971-45b7-b1b8-12fa5ed0d92e" providerId="ADAL" clId="{F7F1267F-5329-47F9-9691-22FE3D906C23}" dt="2024-07-15T01:53:59.112" v="8" actId="478"/>
          <ac:spMkLst>
            <pc:docMk/>
            <pc:sldMk cId="4230299697" sldId="2129"/>
            <ac:spMk id="2" creationId="{AE7D8375-5EC1-8DC5-BD50-7AD7F549FFD0}"/>
          </ac:spMkLst>
        </pc:spChg>
      </pc:sldChg>
      <pc:sldChg chg="delSp mod">
        <pc:chgData name="이 정민" userId="0e3071ae-5971-45b7-b1b8-12fa5ed0d92e" providerId="ADAL" clId="{F7F1267F-5329-47F9-9691-22FE3D906C23}" dt="2024-07-15T01:54:02.452" v="9" actId="478"/>
        <pc:sldMkLst>
          <pc:docMk/>
          <pc:sldMk cId="2651974221" sldId="2130"/>
        </pc:sldMkLst>
        <pc:spChg chg="del">
          <ac:chgData name="이 정민" userId="0e3071ae-5971-45b7-b1b8-12fa5ed0d92e" providerId="ADAL" clId="{F7F1267F-5329-47F9-9691-22FE3D906C23}" dt="2024-07-15T01:54:02.452" v="9" actId="478"/>
          <ac:spMkLst>
            <pc:docMk/>
            <pc:sldMk cId="2651974221" sldId="2130"/>
            <ac:spMk id="2" creationId="{AE7D8375-5EC1-8DC5-BD50-7AD7F549FFD0}"/>
          </ac:spMkLst>
        </pc:spChg>
      </pc:sldChg>
      <pc:sldChg chg="delSp mod">
        <pc:chgData name="이 정민" userId="0e3071ae-5971-45b7-b1b8-12fa5ed0d92e" providerId="ADAL" clId="{F7F1267F-5329-47F9-9691-22FE3D906C23}" dt="2024-07-15T01:54:03.892" v="10" actId="478"/>
        <pc:sldMkLst>
          <pc:docMk/>
          <pc:sldMk cId="1252103904" sldId="2131"/>
        </pc:sldMkLst>
        <pc:spChg chg="del">
          <ac:chgData name="이 정민" userId="0e3071ae-5971-45b7-b1b8-12fa5ed0d92e" providerId="ADAL" clId="{F7F1267F-5329-47F9-9691-22FE3D906C23}" dt="2024-07-15T01:54:03.892" v="10" actId="478"/>
          <ac:spMkLst>
            <pc:docMk/>
            <pc:sldMk cId="1252103904" sldId="2131"/>
            <ac:spMk id="2" creationId="{AE7D8375-5EC1-8DC5-BD50-7AD7F549FFD0}"/>
          </ac:spMkLst>
        </pc:spChg>
      </pc:sldChg>
      <pc:sldChg chg="delSp mod">
        <pc:chgData name="이 정민" userId="0e3071ae-5971-45b7-b1b8-12fa5ed0d92e" providerId="ADAL" clId="{F7F1267F-5329-47F9-9691-22FE3D906C23}" dt="2024-07-15T01:54:05.481" v="11" actId="478"/>
        <pc:sldMkLst>
          <pc:docMk/>
          <pc:sldMk cId="2100675373" sldId="2132"/>
        </pc:sldMkLst>
        <pc:spChg chg="del">
          <ac:chgData name="이 정민" userId="0e3071ae-5971-45b7-b1b8-12fa5ed0d92e" providerId="ADAL" clId="{F7F1267F-5329-47F9-9691-22FE3D906C23}" dt="2024-07-15T01:54:05.481" v="11" actId="478"/>
          <ac:spMkLst>
            <pc:docMk/>
            <pc:sldMk cId="2100675373" sldId="2132"/>
            <ac:spMk id="2" creationId="{AE7D8375-5EC1-8DC5-BD50-7AD7F549FFD0}"/>
          </ac:spMkLst>
        </pc:spChg>
      </pc:sldChg>
      <pc:sldChg chg="delSp mod">
        <pc:chgData name="이 정민" userId="0e3071ae-5971-45b7-b1b8-12fa5ed0d92e" providerId="ADAL" clId="{F7F1267F-5329-47F9-9691-22FE3D906C23}" dt="2024-07-15T01:54:06.932" v="12" actId="478"/>
        <pc:sldMkLst>
          <pc:docMk/>
          <pc:sldMk cId="2391288822" sldId="2133"/>
        </pc:sldMkLst>
        <pc:spChg chg="del">
          <ac:chgData name="이 정민" userId="0e3071ae-5971-45b7-b1b8-12fa5ed0d92e" providerId="ADAL" clId="{F7F1267F-5329-47F9-9691-22FE3D906C23}" dt="2024-07-15T01:54:06.932" v="12" actId="478"/>
          <ac:spMkLst>
            <pc:docMk/>
            <pc:sldMk cId="2391288822" sldId="2133"/>
            <ac:spMk id="2" creationId="{88F78887-B451-4E86-6F6F-E74457B35F55}"/>
          </ac:spMkLst>
        </pc:spChg>
      </pc:sldChg>
      <pc:sldChg chg="delSp del mod">
        <pc:chgData name="이 정민" userId="0e3071ae-5971-45b7-b1b8-12fa5ed0d92e" providerId="ADAL" clId="{F7F1267F-5329-47F9-9691-22FE3D906C23}" dt="2024-07-15T01:54:29.212" v="21" actId="47"/>
        <pc:sldMkLst>
          <pc:docMk/>
          <pc:sldMk cId="2132049995" sldId="2139"/>
        </pc:sldMkLst>
        <pc:spChg chg="del">
          <ac:chgData name="이 정민" userId="0e3071ae-5971-45b7-b1b8-12fa5ed0d92e" providerId="ADAL" clId="{F7F1267F-5329-47F9-9691-22FE3D906C23}" dt="2024-07-15T01:54:19.402" v="19" actId="478"/>
          <ac:spMkLst>
            <pc:docMk/>
            <pc:sldMk cId="2132049995" sldId="2139"/>
            <ac:spMk id="2" creationId="{F88D8E84-20F2-ACC6-758B-AA8DC3503D51}"/>
          </ac:spMkLst>
        </pc:spChg>
      </pc:sldChg>
      <pc:sldChg chg="delSp mod">
        <pc:chgData name="이 정민" userId="0e3071ae-5971-45b7-b1b8-12fa5ed0d92e" providerId="ADAL" clId="{F7F1267F-5329-47F9-9691-22FE3D906C23}" dt="2024-07-15T01:54:08.632" v="13" actId="478"/>
        <pc:sldMkLst>
          <pc:docMk/>
          <pc:sldMk cId="477733542" sldId="2140"/>
        </pc:sldMkLst>
        <pc:spChg chg="del">
          <ac:chgData name="이 정민" userId="0e3071ae-5971-45b7-b1b8-12fa5ed0d92e" providerId="ADAL" clId="{F7F1267F-5329-47F9-9691-22FE3D906C23}" dt="2024-07-15T01:54:08.632" v="13" actId="478"/>
          <ac:spMkLst>
            <pc:docMk/>
            <pc:sldMk cId="477733542" sldId="2140"/>
            <ac:spMk id="2" creationId="{707AEBBD-3B53-3D67-A14E-C32D496EA1CD}"/>
          </ac:spMkLst>
        </pc:spChg>
      </pc:sldChg>
      <pc:sldChg chg="delSp mod">
        <pc:chgData name="이 정민" userId="0e3071ae-5971-45b7-b1b8-12fa5ed0d92e" providerId="ADAL" clId="{F7F1267F-5329-47F9-9691-22FE3D906C23}" dt="2024-07-15T01:54:10.189" v="14" actId="478"/>
        <pc:sldMkLst>
          <pc:docMk/>
          <pc:sldMk cId="2632193472" sldId="2141"/>
        </pc:sldMkLst>
        <pc:spChg chg="del">
          <ac:chgData name="이 정민" userId="0e3071ae-5971-45b7-b1b8-12fa5ed0d92e" providerId="ADAL" clId="{F7F1267F-5329-47F9-9691-22FE3D906C23}" dt="2024-07-15T01:54:10.189" v="14" actId="478"/>
          <ac:spMkLst>
            <pc:docMk/>
            <pc:sldMk cId="2632193472" sldId="2141"/>
            <ac:spMk id="2" creationId="{388624A5-ED18-5BAC-66B7-F4195DC5421D}"/>
          </ac:spMkLst>
        </pc:spChg>
      </pc:sldChg>
      <pc:sldChg chg="delSp modSp mod">
        <pc:chgData name="이 정민" userId="0e3071ae-5971-45b7-b1b8-12fa5ed0d92e" providerId="ADAL" clId="{F7F1267F-5329-47F9-9691-22FE3D906C23}" dt="2024-07-15T01:54:13.062" v="16" actId="478"/>
        <pc:sldMkLst>
          <pc:docMk/>
          <pc:sldMk cId="2663613549" sldId="2142"/>
        </pc:sldMkLst>
        <pc:spChg chg="del mod">
          <ac:chgData name="이 정민" userId="0e3071ae-5971-45b7-b1b8-12fa5ed0d92e" providerId="ADAL" clId="{F7F1267F-5329-47F9-9691-22FE3D906C23}" dt="2024-07-15T01:54:13.062" v="16" actId="478"/>
          <ac:spMkLst>
            <pc:docMk/>
            <pc:sldMk cId="2663613549" sldId="2142"/>
            <ac:spMk id="2" creationId="{3A17DB7C-E85A-DCBA-D60F-F79D8E898D42}"/>
          </ac:spMkLst>
        </pc:spChg>
      </pc:sldChg>
      <pc:sldChg chg="delSp mod">
        <pc:chgData name="이 정민" userId="0e3071ae-5971-45b7-b1b8-12fa5ed0d92e" providerId="ADAL" clId="{F7F1267F-5329-47F9-9691-22FE3D906C23}" dt="2024-07-15T01:54:15.611" v="17" actId="478"/>
        <pc:sldMkLst>
          <pc:docMk/>
          <pc:sldMk cId="3505200992" sldId="2143"/>
        </pc:sldMkLst>
        <pc:spChg chg="del">
          <ac:chgData name="이 정민" userId="0e3071ae-5971-45b7-b1b8-12fa5ed0d92e" providerId="ADAL" clId="{F7F1267F-5329-47F9-9691-22FE3D906C23}" dt="2024-07-15T01:54:15.611" v="17" actId="478"/>
          <ac:spMkLst>
            <pc:docMk/>
            <pc:sldMk cId="3505200992" sldId="2143"/>
            <ac:spMk id="2" creationId="{D36DF251-ECA8-A6B8-A234-C01967BDD72B}"/>
          </ac:spMkLst>
        </pc:spChg>
      </pc:sldChg>
      <pc:sldChg chg="delSp mod">
        <pc:chgData name="이 정민" userId="0e3071ae-5971-45b7-b1b8-12fa5ed0d92e" providerId="ADAL" clId="{F7F1267F-5329-47F9-9691-22FE3D906C23}" dt="2024-07-15T01:54:17.242" v="18" actId="478"/>
        <pc:sldMkLst>
          <pc:docMk/>
          <pc:sldMk cId="1993719359" sldId="2144"/>
        </pc:sldMkLst>
        <pc:spChg chg="del">
          <ac:chgData name="이 정민" userId="0e3071ae-5971-45b7-b1b8-12fa5ed0d92e" providerId="ADAL" clId="{F7F1267F-5329-47F9-9691-22FE3D906C23}" dt="2024-07-15T01:54:17.242" v="18" actId="478"/>
          <ac:spMkLst>
            <pc:docMk/>
            <pc:sldMk cId="1993719359" sldId="2144"/>
            <ac:spMk id="2" creationId="{7F72DB9A-5900-07A0-1A7D-F726A229C2DE}"/>
          </ac:spMkLst>
        </pc:spChg>
      </pc:sldChg>
    </pc:docChg>
  </pc:docChgLst>
  <pc:docChgLst>
    <pc:chgData name="정태원" userId="b83db6e7-9ffa-471f-b7f6-89d85b45c552" providerId="ADAL" clId="{EE5A06FB-78FE-4D2C-B1D0-4442361BD4CA}"/>
    <pc:docChg chg="modMainMaster">
      <pc:chgData name="정태원" userId="b83db6e7-9ffa-471f-b7f6-89d85b45c552" providerId="ADAL" clId="{EE5A06FB-78FE-4D2C-B1D0-4442361BD4CA}" dt="2024-10-14T01:54:14.687" v="1" actId="20578"/>
      <pc:docMkLst>
        <pc:docMk/>
      </pc:docMkLst>
      <pc:sldMasterChg chg="modSldLayout sldLayoutOrd">
        <pc:chgData name="정태원" userId="b83db6e7-9ffa-471f-b7f6-89d85b45c552" providerId="ADAL" clId="{EE5A06FB-78FE-4D2C-B1D0-4442361BD4CA}" dt="2024-10-14T01:54:14.687" v="1" actId="20578"/>
        <pc:sldMasterMkLst>
          <pc:docMk/>
          <pc:sldMasterMk cId="2587687414" sldId="2147483830"/>
        </pc:sldMasterMkLst>
        <pc:sldLayoutChg chg="ord">
          <pc:chgData name="정태원" userId="b83db6e7-9ffa-471f-b7f6-89d85b45c552" providerId="ADAL" clId="{EE5A06FB-78FE-4D2C-B1D0-4442361BD4CA}" dt="2024-10-14T01:54:14.687" v="1" actId="20578"/>
          <pc:sldLayoutMkLst>
            <pc:docMk/>
            <pc:sldMasterMk cId="2587687414" sldId="2147483648"/>
            <pc:sldLayoutMk cId="2217727793" sldId="2147483710"/>
          </pc:sldLayoutMkLst>
        </pc:sldLayoutChg>
      </pc:sldMasterChg>
    </pc:docChg>
  </pc:docChgLst>
  <pc:docChgLst>
    <pc:chgData name="한 지은" userId="c1d00ca1-8c44-47c7-9aa9-9e0cbc1e672d" providerId="ADAL" clId="{E29529F1-2627-4567-A3B7-C26F979A8FCB}"/>
    <pc:docChg chg="undo redo custSel modSld">
      <pc:chgData name="한 지은" userId="c1d00ca1-8c44-47c7-9aa9-9e0cbc1e672d" providerId="ADAL" clId="{E29529F1-2627-4567-A3B7-C26F979A8FCB}" dt="2024-04-29T07:37:02.105" v="69" actId="167"/>
      <pc:docMkLst>
        <pc:docMk/>
      </pc:docMkLst>
      <pc:sldChg chg="modSp mod">
        <pc:chgData name="한 지은" userId="c1d00ca1-8c44-47c7-9aa9-9e0cbc1e672d" providerId="ADAL" clId="{E29529F1-2627-4567-A3B7-C26F979A8FCB}" dt="2024-04-29T07:37:02.105" v="69" actId="167"/>
        <pc:sldMkLst>
          <pc:docMk/>
          <pc:sldMk cId="3218414561" sldId="361"/>
        </pc:sldMkLst>
        <pc:picChg chg="ord">
          <ac:chgData name="한 지은" userId="c1d00ca1-8c44-47c7-9aa9-9e0cbc1e672d" providerId="ADAL" clId="{E29529F1-2627-4567-A3B7-C26F979A8FCB}" dt="2024-04-29T07:37:02.105" v="69" actId="167"/>
          <ac:picMkLst>
            <pc:docMk/>
            <pc:sldMk cId="3218414561" sldId="361"/>
            <ac:picMk id="3" creationId="{F8321756-89B1-BDED-0AD6-E5B356F00CF0}"/>
          </ac:picMkLst>
        </pc:picChg>
      </pc:sldChg>
      <pc:sldChg chg="modSp mod">
        <pc:chgData name="한 지은" userId="c1d00ca1-8c44-47c7-9aa9-9e0cbc1e672d" providerId="ADAL" clId="{E29529F1-2627-4567-A3B7-C26F979A8FCB}" dt="2024-04-29T07:10:20.143" v="35" actId="108"/>
        <pc:sldMkLst>
          <pc:docMk/>
          <pc:sldMk cId="3013199813" sldId="2015"/>
        </pc:sldMkLst>
        <pc:cxnChg chg="mod">
          <ac:chgData name="한 지은" userId="c1d00ca1-8c44-47c7-9aa9-9e0cbc1e672d" providerId="ADAL" clId="{E29529F1-2627-4567-A3B7-C26F979A8FCB}" dt="2024-04-29T07:10:20.143" v="35" actId="108"/>
          <ac:cxnSpMkLst>
            <pc:docMk/>
            <pc:sldMk cId="3013199813" sldId="2015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21.337" v="36" actId="108"/>
        <pc:sldMkLst>
          <pc:docMk/>
          <pc:sldMk cId="2088035564" sldId="2023"/>
        </pc:sldMkLst>
        <pc:cxnChg chg="mod">
          <ac:chgData name="한 지은" userId="c1d00ca1-8c44-47c7-9aa9-9e0cbc1e672d" providerId="ADAL" clId="{E29529F1-2627-4567-A3B7-C26F979A8FCB}" dt="2024-04-29T07:10:21.337" v="36" actId="108"/>
          <ac:cxnSpMkLst>
            <pc:docMk/>
            <pc:sldMk cId="2088035564" sldId="2023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23.028" v="38" actId="108"/>
        <pc:sldMkLst>
          <pc:docMk/>
          <pc:sldMk cId="303203930" sldId="2025"/>
        </pc:sldMkLst>
        <pc:cxnChg chg="mod">
          <ac:chgData name="한 지은" userId="c1d00ca1-8c44-47c7-9aa9-9e0cbc1e672d" providerId="ADAL" clId="{E29529F1-2627-4567-A3B7-C26F979A8FCB}" dt="2024-04-29T07:10:23.028" v="38" actId="108"/>
          <ac:cxnSpMkLst>
            <pc:docMk/>
            <pc:sldMk cId="303203930" sldId="2025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26.133" v="42" actId="108"/>
        <pc:sldMkLst>
          <pc:docMk/>
          <pc:sldMk cId="972830837" sldId="2029"/>
        </pc:sldMkLst>
        <pc:cxnChg chg="mod">
          <ac:chgData name="한 지은" userId="c1d00ca1-8c44-47c7-9aa9-9e0cbc1e672d" providerId="ADAL" clId="{E29529F1-2627-4567-A3B7-C26F979A8FCB}" dt="2024-04-29T07:10:26.133" v="42" actId="108"/>
          <ac:cxnSpMkLst>
            <pc:docMk/>
            <pc:sldMk cId="972830837" sldId="2029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27.547" v="43" actId="108"/>
        <pc:sldMkLst>
          <pc:docMk/>
          <pc:sldMk cId="1332458340" sldId="2030"/>
        </pc:sldMkLst>
        <pc:cxnChg chg="mod">
          <ac:chgData name="한 지은" userId="c1d00ca1-8c44-47c7-9aa9-9e0cbc1e672d" providerId="ADAL" clId="{E29529F1-2627-4567-A3B7-C26F979A8FCB}" dt="2024-04-29T07:10:27.547" v="43" actId="108"/>
          <ac:cxnSpMkLst>
            <pc:docMk/>
            <pc:sldMk cId="1332458340" sldId="2030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28.467" v="44" actId="108"/>
        <pc:sldMkLst>
          <pc:docMk/>
          <pc:sldMk cId="2869044253" sldId="2031"/>
        </pc:sldMkLst>
        <pc:cxnChg chg="mod">
          <ac:chgData name="한 지은" userId="c1d00ca1-8c44-47c7-9aa9-9e0cbc1e672d" providerId="ADAL" clId="{E29529F1-2627-4567-A3B7-C26F979A8FCB}" dt="2024-04-29T07:10:28.467" v="44" actId="108"/>
          <ac:cxnSpMkLst>
            <pc:docMk/>
            <pc:sldMk cId="2869044253" sldId="2031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30.950" v="47" actId="108"/>
        <pc:sldMkLst>
          <pc:docMk/>
          <pc:sldMk cId="2488515860" sldId="2034"/>
        </pc:sldMkLst>
        <pc:cxnChg chg="mod">
          <ac:chgData name="한 지은" userId="c1d00ca1-8c44-47c7-9aa9-9e0cbc1e672d" providerId="ADAL" clId="{E29529F1-2627-4567-A3B7-C26F979A8FCB}" dt="2024-04-29T07:10:30.950" v="47" actId="108"/>
          <ac:cxnSpMkLst>
            <pc:docMk/>
            <pc:sldMk cId="2488515860" sldId="2034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22.234" v="37" actId="108"/>
        <pc:sldMkLst>
          <pc:docMk/>
          <pc:sldMk cId="237749670" sldId="2036"/>
        </pc:sldMkLst>
        <pc:cxnChg chg="mod">
          <ac:chgData name="한 지은" userId="c1d00ca1-8c44-47c7-9aa9-9e0cbc1e672d" providerId="ADAL" clId="{E29529F1-2627-4567-A3B7-C26F979A8FCB}" dt="2024-04-29T07:10:22.234" v="37" actId="108"/>
          <ac:cxnSpMkLst>
            <pc:docMk/>
            <pc:sldMk cId="237749670" sldId="2036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24.612" v="40" actId="108"/>
        <pc:sldMkLst>
          <pc:docMk/>
          <pc:sldMk cId="1265121635" sldId="2037"/>
        </pc:sldMkLst>
        <pc:cxnChg chg="mod">
          <ac:chgData name="한 지은" userId="c1d00ca1-8c44-47c7-9aa9-9e0cbc1e672d" providerId="ADAL" clId="{E29529F1-2627-4567-A3B7-C26F979A8FCB}" dt="2024-04-29T07:10:24.612" v="40" actId="108"/>
          <ac:cxnSpMkLst>
            <pc:docMk/>
            <pc:sldMk cId="1265121635" sldId="2037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29.272" v="45" actId="108"/>
        <pc:sldMkLst>
          <pc:docMk/>
          <pc:sldMk cId="237420536" sldId="2038"/>
        </pc:sldMkLst>
        <pc:cxnChg chg="mod">
          <ac:chgData name="한 지은" userId="c1d00ca1-8c44-47c7-9aa9-9e0cbc1e672d" providerId="ADAL" clId="{E29529F1-2627-4567-A3B7-C26F979A8FCB}" dt="2024-04-29T07:10:29.272" v="45" actId="108"/>
          <ac:cxnSpMkLst>
            <pc:docMk/>
            <pc:sldMk cId="237420536" sldId="2038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34.689" v="50" actId="108"/>
        <pc:sldMkLst>
          <pc:docMk/>
          <pc:sldMk cId="2511927096" sldId="2039"/>
        </pc:sldMkLst>
        <pc:cxnChg chg="mod">
          <ac:chgData name="한 지은" userId="c1d00ca1-8c44-47c7-9aa9-9e0cbc1e672d" providerId="ADAL" clId="{E29529F1-2627-4567-A3B7-C26F979A8FCB}" dt="2024-04-29T07:10:34.689" v="50" actId="108"/>
          <ac:cxnSpMkLst>
            <pc:docMk/>
            <pc:sldMk cId="2511927096" sldId="2039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31.699" v="48" actId="108"/>
        <pc:sldMkLst>
          <pc:docMk/>
          <pc:sldMk cId="1592876759" sldId="2040"/>
        </pc:sldMkLst>
        <pc:cxnChg chg="mod">
          <ac:chgData name="한 지은" userId="c1d00ca1-8c44-47c7-9aa9-9e0cbc1e672d" providerId="ADAL" clId="{E29529F1-2627-4567-A3B7-C26F979A8FCB}" dt="2024-04-29T07:10:31.699" v="48" actId="108"/>
          <ac:cxnSpMkLst>
            <pc:docMk/>
            <pc:sldMk cId="1592876759" sldId="2040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33.548" v="49" actId="108"/>
        <pc:sldMkLst>
          <pc:docMk/>
          <pc:sldMk cId="1267663832" sldId="2042"/>
        </pc:sldMkLst>
        <pc:cxnChg chg="mod">
          <ac:chgData name="한 지은" userId="c1d00ca1-8c44-47c7-9aa9-9e0cbc1e672d" providerId="ADAL" clId="{E29529F1-2627-4567-A3B7-C26F979A8FCB}" dt="2024-04-29T07:10:33.548" v="49" actId="108"/>
          <ac:cxnSpMkLst>
            <pc:docMk/>
            <pc:sldMk cId="1267663832" sldId="2042"/>
            <ac:cxnSpMk id="38" creationId="{36B34AFD-8CCE-4778-B406-F6F234450C49}"/>
          </ac:cxnSpMkLst>
        </pc:cxnChg>
      </pc:sldChg>
      <pc:sldChg chg="addSp delSp modSp mod">
        <pc:chgData name="한 지은" userId="c1d00ca1-8c44-47c7-9aa9-9e0cbc1e672d" providerId="ADAL" clId="{E29529F1-2627-4567-A3B7-C26F979A8FCB}" dt="2024-04-29T07:10:36.798" v="51" actId="108"/>
        <pc:sldMkLst>
          <pc:docMk/>
          <pc:sldMk cId="1297721228" sldId="2046"/>
        </pc:sldMkLst>
        <pc:spChg chg="add mod">
          <ac:chgData name="한 지은" userId="c1d00ca1-8c44-47c7-9aa9-9e0cbc1e672d" providerId="ADAL" clId="{E29529F1-2627-4567-A3B7-C26F979A8FCB}" dt="2024-04-29T06:07:35.915" v="6"/>
          <ac:spMkLst>
            <pc:docMk/>
            <pc:sldMk cId="1297721228" sldId="2046"/>
            <ac:spMk id="8" creationId="{B9B361E1-6781-7C80-E268-445A8E0A180E}"/>
          </ac:spMkLst>
        </pc:spChg>
        <pc:spChg chg="del">
          <ac:chgData name="한 지은" userId="c1d00ca1-8c44-47c7-9aa9-9e0cbc1e672d" providerId="ADAL" clId="{E29529F1-2627-4567-A3B7-C26F979A8FCB}" dt="2024-04-29T06:07:35.747" v="5" actId="478"/>
          <ac:spMkLst>
            <pc:docMk/>
            <pc:sldMk cId="1297721228" sldId="2046"/>
            <ac:spMk id="18" creationId="{54650C48-F542-B81B-7332-1F7A7EC22E29}"/>
          </ac:spMkLst>
        </pc:spChg>
        <pc:cxnChg chg="mod">
          <ac:chgData name="한 지은" userId="c1d00ca1-8c44-47c7-9aa9-9e0cbc1e672d" providerId="ADAL" clId="{E29529F1-2627-4567-A3B7-C26F979A8FCB}" dt="2024-04-29T07:10:36.798" v="51" actId="108"/>
          <ac:cxnSpMkLst>
            <pc:docMk/>
            <pc:sldMk cId="1297721228" sldId="2046"/>
            <ac:cxnSpMk id="6" creationId="{EA1BA37D-4C76-3D54-CDEB-98A2E39743DE}"/>
          </ac:cxnSpMkLst>
        </pc:cxnChg>
      </pc:sldChg>
      <pc:sldChg chg="modSp mod">
        <pc:chgData name="한 지은" userId="c1d00ca1-8c44-47c7-9aa9-9e0cbc1e672d" providerId="ADAL" clId="{E29529F1-2627-4567-A3B7-C26F979A8FCB}" dt="2024-04-29T07:10:30.111" v="46" actId="108"/>
        <pc:sldMkLst>
          <pc:docMk/>
          <pc:sldMk cId="2893731602" sldId="2047"/>
        </pc:sldMkLst>
        <pc:cxnChg chg="mod">
          <ac:chgData name="한 지은" userId="c1d00ca1-8c44-47c7-9aa9-9e0cbc1e672d" providerId="ADAL" clId="{E29529F1-2627-4567-A3B7-C26F979A8FCB}" dt="2024-04-29T07:10:30.111" v="46" actId="108"/>
          <ac:cxnSpMkLst>
            <pc:docMk/>
            <pc:sldMk cId="2893731602" sldId="2047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23.851" v="39" actId="108"/>
        <pc:sldMkLst>
          <pc:docMk/>
          <pc:sldMk cId="2873451449" sldId="2056"/>
        </pc:sldMkLst>
        <pc:cxnChg chg="mod">
          <ac:chgData name="한 지은" userId="c1d00ca1-8c44-47c7-9aa9-9e0cbc1e672d" providerId="ADAL" clId="{E29529F1-2627-4567-A3B7-C26F979A8FCB}" dt="2024-04-29T07:10:23.851" v="39" actId="108"/>
          <ac:cxnSpMkLst>
            <pc:docMk/>
            <pc:sldMk cId="2873451449" sldId="2056"/>
            <ac:cxnSpMk id="38" creationId="{36B34AFD-8CCE-4778-B406-F6F234450C49}"/>
          </ac:cxnSpMkLst>
        </pc:cxnChg>
      </pc:sldChg>
      <pc:sldChg chg="modSp mod">
        <pc:chgData name="한 지은" userId="c1d00ca1-8c44-47c7-9aa9-9e0cbc1e672d" providerId="ADAL" clId="{E29529F1-2627-4567-A3B7-C26F979A8FCB}" dt="2024-04-29T07:10:25.378" v="41" actId="108"/>
        <pc:sldMkLst>
          <pc:docMk/>
          <pc:sldMk cId="2623846737" sldId="2058"/>
        </pc:sldMkLst>
        <pc:cxnChg chg="mod">
          <ac:chgData name="한 지은" userId="c1d00ca1-8c44-47c7-9aa9-9e0cbc1e672d" providerId="ADAL" clId="{E29529F1-2627-4567-A3B7-C26F979A8FCB}" dt="2024-04-29T07:10:25.378" v="41" actId="108"/>
          <ac:cxnSpMkLst>
            <pc:docMk/>
            <pc:sldMk cId="2623846737" sldId="2058"/>
            <ac:cxnSpMk id="38" creationId="{36B34AFD-8CCE-4778-B406-F6F234450C49}"/>
          </ac:cxnSpMkLst>
        </pc:cxnChg>
      </pc:sldChg>
      <pc:sldChg chg="addSp delSp modSp mod">
        <pc:chgData name="한 지은" userId="c1d00ca1-8c44-47c7-9aa9-9e0cbc1e672d" providerId="ADAL" clId="{E29529F1-2627-4567-A3B7-C26F979A8FCB}" dt="2024-04-29T07:10:38.610" v="53" actId="108"/>
        <pc:sldMkLst>
          <pc:docMk/>
          <pc:sldMk cId="2547133481" sldId="2059"/>
        </pc:sldMkLst>
        <pc:spChg chg="add mod">
          <ac:chgData name="한 지은" userId="c1d00ca1-8c44-47c7-9aa9-9e0cbc1e672d" providerId="ADAL" clId="{E29529F1-2627-4567-A3B7-C26F979A8FCB}" dt="2024-04-29T06:07:45.791" v="8"/>
          <ac:spMkLst>
            <pc:docMk/>
            <pc:sldMk cId="2547133481" sldId="2059"/>
            <ac:spMk id="2" creationId="{7D6273CB-97B6-23A6-F1C8-F09CA49197E4}"/>
          </ac:spMkLst>
        </pc:spChg>
        <pc:spChg chg="add mod">
          <ac:chgData name="한 지은" userId="c1d00ca1-8c44-47c7-9aa9-9e0cbc1e672d" providerId="ADAL" clId="{E29529F1-2627-4567-A3B7-C26F979A8FCB}" dt="2024-04-29T06:07:45.791" v="8"/>
          <ac:spMkLst>
            <pc:docMk/>
            <pc:sldMk cId="2547133481" sldId="2059"/>
            <ac:spMk id="3" creationId="{5EC09180-960B-3508-5FB9-6309EE726B71}"/>
          </ac:spMkLst>
        </pc:spChg>
        <pc:spChg chg="del">
          <ac:chgData name="한 지은" userId="c1d00ca1-8c44-47c7-9aa9-9e0cbc1e672d" providerId="ADAL" clId="{E29529F1-2627-4567-A3B7-C26F979A8FCB}" dt="2024-04-29T06:07:45.626" v="7" actId="478"/>
          <ac:spMkLst>
            <pc:docMk/>
            <pc:sldMk cId="2547133481" sldId="2059"/>
            <ac:spMk id="86" creationId="{50C2EACC-D990-4A30-1F0F-964430E6561C}"/>
          </ac:spMkLst>
        </pc:spChg>
        <pc:spChg chg="del">
          <ac:chgData name="한 지은" userId="c1d00ca1-8c44-47c7-9aa9-9e0cbc1e672d" providerId="ADAL" clId="{E29529F1-2627-4567-A3B7-C26F979A8FCB}" dt="2024-04-29T06:07:45.626" v="7" actId="478"/>
          <ac:spMkLst>
            <pc:docMk/>
            <pc:sldMk cId="2547133481" sldId="2059"/>
            <ac:spMk id="106" creationId="{90472FCE-A63B-4389-3993-93B6289524F9}"/>
          </ac:spMkLst>
        </pc:spChg>
        <pc:cxnChg chg="mod">
          <ac:chgData name="한 지은" userId="c1d00ca1-8c44-47c7-9aa9-9e0cbc1e672d" providerId="ADAL" clId="{E29529F1-2627-4567-A3B7-C26F979A8FCB}" dt="2024-04-29T07:10:38.610" v="53" actId="108"/>
          <ac:cxnSpMkLst>
            <pc:docMk/>
            <pc:sldMk cId="2547133481" sldId="2059"/>
            <ac:cxnSpMk id="148" creationId="{F8E02FC1-3C5B-1872-89BC-0774FD3EBD5F}"/>
          </ac:cxnSpMkLst>
        </pc:cxnChg>
      </pc:sldChg>
      <pc:sldChg chg="addSp delSp modSp mod">
        <pc:chgData name="한 지은" userId="c1d00ca1-8c44-47c7-9aa9-9e0cbc1e672d" providerId="ADAL" clId="{E29529F1-2627-4567-A3B7-C26F979A8FCB}" dt="2024-04-29T06:07:29.823" v="4"/>
        <pc:sldMkLst>
          <pc:docMk/>
          <pc:sldMk cId="1097634650" sldId="2061"/>
        </pc:sldMkLst>
        <pc:spChg chg="add mod">
          <ac:chgData name="한 지은" userId="c1d00ca1-8c44-47c7-9aa9-9e0cbc1e672d" providerId="ADAL" clId="{E29529F1-2627-4567-A3B7-C26F979A8FCB}" dt="2024-04-29T06:07:26.281" v="3"/>
          <ac:spMkLst>
            <pc:docMk/>
            <pc:sldMk cId="1097634650" sldId="2061"/>
            <ac:spMk id="2" creationId="{22D9D622-892A-008B-16AA-1D3C53905F81}"/>
          </ac:spMkLst>
        </pc:spChg>
        <pc:spChg chg="add mod">
          <ac:chgData name="한 지은" userId="c1d00ca1-8c44-47c7-9aa9-9e0cbc1e672d" providerId="ADAL" clId="{E29529F1-2627-4567-A3B7-C26F979A8FCB}" dt="2024-04-29T06:07:26.281" v="3"/>
          <ac:spMkLst>
            <pc:docMk/>
            <pc:sldMk cId="1097634650" sldId="2061"/>
            <ac:spMk id="3" creationId="{7EB8039B-8E0B-3ECB-FA95-432079241907}"/>
          </ac:spMkLst>
        </pc:spChg>
        <pc:spChg chg="add mod">
          <ac:chgData name="한 지은" userId="c1d00ca1-8c44-47c7-9aa9-9e0cbc1e672d" providerId="ADAL" clId="{E29529F1-2627-4567-A3B7-C26F979A8FCB}" dt="2024-04-29T06:07:29.823" v="4"/>
          <ac:spMkLst>
            <pc:docMk/>
            <pc:sldMk cId="1097634650" sldId="2061"/>
            <ac:spMk id="4" creationId="{46464A90-127F-63BA-DD59-BAC536552F2A}"/>
          </ac:spMkLst>
        </pc:spChg>
        <pc:spChg chg="del">
          <ac:chgData name="한 지은" userId="c1d00ca1-8c44-47c7-9aa9-9e0cbc1e672d" providerId="ADAL" clId="{E29529F1-2627-4567-A3B7-C26F979A8FCB}" dt="2024-04-29T06:07:19.011" v="2" actId="478"/>
          <ac:spMkLst>
            <pc:docMk/>
            <pc:sldMk cId="1097634650" sldId="2061"/>
            <ac:spMk id="6" creationId="{CB3CE664-073C-1125-7B52-A049EB4342E6}"/>
          </ac:spMkLst>
        </pc:spChg>
        <pc:spChg chg="add mod">
          <ac:chgData name="한 지은" userId="c1d00ca1-8c44-47c7-9aa9-9e0cbc1e672d" providerId="ADAL" clId="{E29529F1-2627-4567-A3B7-C26F979A8FCB}" dt="2024-04-29T06:07:29.823" v="4"/>
          <ac:spMkLst>
            <pc:docMk/>
            <pc:sldMk cId="1097634650" sldId="2061"/>
            <ac:spMk id="12" creationId="{573FB4EC-8904-AFE2-62A4-C06691CE3E3E}"/>
          </ac:spMkLst>
        </pc:spChg>
        <pc:spChg chg="del">
          <ac:chgData name="한 지은" userId="c1d00ca1-8c44-47c7-9aa9-9e0cbc1e672d" providerId="ADAL" clId="{E29529F1-2627-4567-A3B7-C26F979A8FCB}" dt="2024-04-29T06:07:19.011" v="2" actId="478"/>
          <ac:spMkLst>
            <pc:docMk/>
            <pc:sldMk cId="1097634650" sldId="2061"/>
            <ac:spMk id="19" creationId="{E48DEC5B-95FC-CB85-FA88-3E47B21EE566}"/>
          </ac:spMkLst>
        </pc:spChg>
      </pc:sldChg>
      <pc:sldChg chg="modSp mod">
        <pc:chgData name="한 지은" userId="c1d00ca1-8c44-47c7-9aa9-9e0cbc1e672d" providerId="ADAL" clId="{E29529F1-2627-4567-A3B7-C26F979A8FCB}" dt="2024-04-29T07:10:37.691" v="52" actId="108"/>
        <pc:sldMkLst>
          <pc:docMk/>
          <pc:sldMk cId="161410604" sldId="2062"/>
        </pc:sldMkLst>
        <pc:cxnChg chg="mod">
          <ac:chgData name="한 지은" userId="c1d00ca1-8c44-47c7-9aa9-9e0cbc1e672d" providerId="ADAL" clId="{E29529F1-2627-4567-A3B7-C26F979A8FCB}" dt="2024-04-29T07:10:37.691" v="52" actId="108"/>
          <ac:cxnSpMkLst>
            <pc:docMk/>
            <pc:sldMk cId="161410604" sldId="2062"/>
            <ac:cxnSpMk id="9" creationId="{25D001E3-D8DD-A43E-4E62-05884942F6AF}"/>
          </ac:cxnSpMkLst>
        </pc:cxnChg>
      </pc:sldChg>
      <pc:sldChg chg="addSp delSp modSp mod">
        <pc:chgData name="한 지은" userId="c1d00ca1-8c44-47c7-9aa9-9e0cbc1e672d" providerId="ADAL" clId="{E29529F1-2627-4567-A3B7-C26F979A8FCB}" dt="2024-04-29T07:10:40.371" v="55" actId="108"/>
        <pc:sldMkLst>
          <pc:docMk/>
          <pc:sldMk cId="497120569" sldId="2064"/>
        </pc:sldMkLst>
        <pc:spChg chg="add mod">
          <ac:chgData name="한 지은" userId="c1d00ca1-8c44-47c7-9aa9-9e0cbc1e672d" providerId="ADAL" clId="{E29529F1-2627-4567-A3B7-C26F979A8FCB}" dt="2024-04-29T06:08:22.553" v="12"/>
          <ac:spMkLst>
            <pc:docMk/>
            <pc:sldMk cId="497120569" sldId="2064"/>
            <ac:spMk id="3" creationId="{80D27907-3EAC-2256-6DCC-0320F09EA5B6}"/>
          </ac:spMkLst>
        </pc:spChg>
        <pc:spChg chg="del">
          <ac:chgData name="한 지은" userId="c1d00ca1-8c44-47c7-9aa9-9e0cbc1e672d" providerId="ADAL" clId="{E29529F1-2627-4567-A3B7-C26F979A8FCB}" dt="2024-04-29T06:08:22.327" v="11" actId="478"/>
          <ac:spMkLst>
            <pc:docMk/>
            <pc:sldMk cId="497120569" sldId="2064"/>
            <ac:spMk id="20" creationId="{E5467B20-0AAE-1499-626C-D8EA35F5AEDB}"/>
          </ac:spMkLst>
        </pc:spChg>
        <pc:cxnChg chg="mod">
          <ac:chgData name="한 지은" userId="c1d00ca1-8c44-47c7-9aa9-9e0cbc1e672d" providerId="ADAL" clId="{E29529F1-2627-4567-A3B7-C26F979A8FCB}" dt="2024-04-29T07:10:40.371" v="55" actId="108"/>
          <ac:cxnSpMkLst>
            <pc:docMk/>
            <pc:sldMk cId="497120569" sldId="2064"/>
            <ac:cxnSpMk id="13" creationId="{A6F9B262-4E31-CE1B-B407-219467024875}"/>
          </ac:cxnSpMkLst>
        </pc:cxnChg>
      </pc:sldChg>
      <pc:sldChg chg="modSp mod">
        <pc:chgData name="한 지은" userId="c1d00ca1-8c44-47c7-9aa9-9e0cbc1e672d" providerId="ADAL" clId="{E29529F1-2627-4567-A3B7-C26F979A8FCB}" dt="2024-04-29T07:10:41.743" v="56" actId="108"/>
        <pc:sldMkLst>
          <pc:docMk/>
          <pc:sldMk cId="3865500861" sldId="2065"/>
        </pc:sldMkLst>
        <pc:cxnChg chg="mod">
          <ac:chgData name="한 지은" userId="c1d00ca1-8c44-47c7-9aa9-9e0cbc1e672d" providerId="ADAL" clId="{E29529F1-2627-4567-A3B7-C26F979A8FCB}" dt="2024-04-29T07:10:41.743" v="56" actId="108"/>
          <ac:cxnSpMkLst>
            <pc:docMk/>
            <pc:sldMk cId="3865500861" sldId="2065"/>
            <ac:cxnSpMk id="13" creationId="{A6F9B262-4E31-CE1B-B407-219467024875}"/>
          </ac:cxnSpMkLst>
        </pc:cxnChg>
      </pc:sldChg>
      <pc:sldChg chg="addSp delSp modSp mod">
        <pc:chgData name="한 지은" userId="c1d00ca1-8c44-47c7-9aa9-9e0cbc1e672d" providerId="ADAL" clId="{E29529F1-2627-4567-A3B7-C26F979A8FCB}" dt="2024-04-29T07:10:42.681" v="57" actId="108"/>
        <pc:sldMkLst>
          <pc:docMk/>
          <pc:sldMk cId="2625356535" sldId="2066"/>
        </pc:sldMkLst>
        <pc:spChg chg="add del mod ord">
          <ac:chgData name="한 지은" userId="c1d00ca1-8c44-47c7-9aa9-9e0cbc1e672d" providerId="ADAL" clId="{E29529F1-2627-4567-A3B7-C26F979A8FCB}" dt="2024-04-29T06:09:03.017" v="32" actId="1037"/>
          <ac:spMkLst>
            <pc:docMk/>
            <pc:sldMk cId="2625356535" sldId="2066"/>
            <ac:spMk id="27" creationId="{45B90F42-D0D6-7BB5-D2D3-60093BDB2CED}"/>
          </ac:spMkLst>
        </pc:spChg>
        <pc:spChg chg="mod ord">
          <ac:chgData name="한 지은" userId="c1d00ca1-8c44-47c7-9aa9-9e0cbc1e672d" providerId="ADAL" clId="{E29529F1-2627-4567-A3B7-C26F979A8FCB}" dt="2024-04-29T06:09:03.017" v="32" actId="1037"/>
          <ac:spMkLst>
            <pc:docMk/>
            <pc:sldMk cId="2625356535" sldId="2066"/>
            <ac:spMk id="28" creationId="{DCCEA730-6BCA-BBA1-3967-2308DF2711B6}"/>
          </ac:spMkLst>
        </pc:spChg>
        <pc:spChg chg="add del mod ord">
          <ac:chgData name="한 지은" userId="c1d00ca1-8c44-47c7-9aa9-9e0cbc1e672d" providerId="ADAL" clId="{E29529F1-2627-4567-A3B7-C26F979A8FCB}" dt="2024-04-29T06:09:03.017" v="32" actId="1037"/>
          <ac:spMkLst>
            <pc:docMk/>
            <pc:sldMk cId="2625356535" sldId="2066"/>
            <ac:spMk id="30" creationId="{875EBC72-9652-00A1-AA20-ED7F8D00B0EC}"/>
          </ac:spMkLst>
        </pc:spChg>
        <pc:spChg chg="del mod">
          <ac:chgData name="한 지은" userId="c1d00ca1-8c44-47c7-9aa9-9e0cbc1e672d" providerId="ADAL" clId="{E29529F1-2627-4567-A3B7-C26F979A8FCB}" dt="2024-04-29T06:08:34.036" v="16" actId="478"/>
          <ac:spMkLst>
            <pc:docMk/>
            <pc:sldMk cId="2625356535" sldId="2066"/>
            <ac:spMk id="53" creationId="{B8AE0BFC-FBE4-C21E-CCFA-9B44B8BE9132}"/>
          </ac:spMkLst>
        </pc:spChg>
        <pc:spChg chg="del mod">
          <ac:chgData name="한 지은" userId="c1d00ca1-8c44-47c7-9aa9-9e0cbc1e672d" providerId="ADAL" clId="{E29529F1-2627-4567-A3B7-C26F979A8FCB}" dt="2024-04-29T06:08:32.556" v="15" actId="478"/>
          <ac:spMkLst>
            <pc:docMk/>
            <pc:sldMk cId="2625356535" sldId="2066"/>
            <ac:spMk id="55" creationId="{071EFFC1-4738-BEE3-E976-94BBF32CBCDD}"/>
          </ac:spMkLst>
        </pc:spChg>
        <pc:grpChg chg="del">
          <ac:chgData name="한 지은" userId="c1d00ca1-8c44-47c7-9aa9-9e0cbc1e672d" providerId="ADAL" clId="{E29529F1-2627-4567-A3B7-C26F979A8FCB}" dt="2024-04-29T06:08:51.801" v="23" actId="478"/>
          <ac:grpSpMkLst>
            <pc:docMk/>
            <pc:sldMk cId="2625356535" sldId="2066"/>
            <ac:grpSpMk id="20" creationId="{23DCE4FC-D20F-DE4C-1757-4535CF710058}"/>
          </ac:grpSpMkLst>
        </pc:grpChg>
        <pc:grpChg chg="mod">
          <ac:chgData name="한 지은" userId="c1d00ca1-8c44-47c7-9aa9-9e0cbc1e672d" providerId="ADAL" clId="{E29529F1-2627-4567-A3B7-C26F979A8FCB}" dt="2024-04-29T06:08:35.729" v="17" actId="1037"/>
          <ac:grpSpMkLst>
            <pc:docMk/>
            <pc:sldMk cId="2625356535" sldId="2066"/>
            <ac:grpSpMk id="48" creationId="{D5F3ABC4-C729-1215-EFA7-6F0C2835212B}"/>
          </ac:grpSpMkLst>
        </pc:grpChg>
        <pc:picChg chg="mod ord">
          <ac:chgData name="한 지은" userId="c1d00ca1-8c44-47c7-9aa9-9e0cbc1e672d" providerId="ADAL" clId="{E29529F1-2627-4567-A3B7-C26F979A8FCB}" dt="2024-04-29T06:09:03.017" v="32" actId="1037"/>
          <ac:picMkLst>
            <pc:docMk/>
            <pc:sldMk cId="2625356535" sldId="2066"/>
            <ac:picMk id="31" creationId="{63DA6CE5-3CB6-AD0D-CF0A-009ACD51BABE}"/>
          </ac:picMkLst>
        </pc:picChg>
        <pc:cxnChg chg="mod">
          <ac:chgData name="한 지은" userId="c1d00ca1-8c44-47c7-9aa9-9e0cbc1e672d" providerId="ADAL" clId="{E29529F1-2627-4567-A3B7-C26F979A8FCB}" dt="2024-04-29T07:10:42.681" v="57" actId="108"/>
          <ac:cxnSpMkLst>
            <pc:docMk/>
            <pc:sldMk cId="2625356535" sldId="2066"/>
            <ac:cxnSpMk id="13" creationId="{A6F9B262-4E31-CE1B-B407-219467024875}"/>
          </ac:cxnSpMkLst>
        </pc:cxnChg>
      </pc:sldChg>
      <pc:sldChg chg="addSp delSp modSp mod">
        <pc:chgData name="한 지은" userId="c1d00ca1-8c44-47c7-9aa9-9e0cbc1e672d" providerId="ADAL" clId="{E29529F1-2627-4567-A3B7-C26F979A8FCB}" dt="2024-04-29T07:10:45.188" v="60" actId="108"/>
        <pc:sldMkLst>
          <pc:docMk/>
          <pc:sldMk cId="4026551447" sldId="2067"/>
        </pc:sldMkLst>
        <pc:spChg chg="add mod">
          <ac:chgData name="한 지은" userId="c1d00ca1-8c44-47c7-9aa9-9e0cbc1e672d" providerId="ADAL" clId="{E29529F1-2627-4567-A3B7-C26F979A8FCB}" dt="2024-04-29T06:40:08.615" v="34"/>
          <ac:spMkLst>
            <pc:docMk/>
            <pc:sldMk cId="4026551447" sldId="2067"/>
            <ac:spMk id="3" creationId="{C1EF3F53-B112-193D-4086-E4A4C41DAC5F}"/>
          </ac:spMkLst>
        </pc:spChg>
        <pc:spChg chg="del">
          <ac:chgData name="한 지은" userId="c1d00ca1-8c44-47c7-9aa9-9e0cbc1e672d" providerId="ADAL" clId="{E29529F1-2627-4567-A3B7-C26F979A8FCB}" dt="2024-04-29T06:40:08.412" v="33" actId="478"/>
          <ac:spMkLst>
            <pc:docMk/>
            <pc:sldMk cId="4026551447" sldId="2067"/>
            <ac:spMk id="31" creationId="{AF847F8C-EB77-0245-22B5-DBBD6FCC3186}"/>
          </ac:spMkLst>
        </pc:spChg>
        <pc:cxnChg chg="mod">
          <ac:chgData name="한 지은" userId="c1d00ca1-8c44-47c7-9aa9-9e0cbc1e672d" providerId="ADAL" clId="{E29529F1-2627-4567-A3B7-C26F979A8FCB}" dt="2024-04-29T07:10:45.188" v="60" actId="108"/>
          <ac:cxnSpMkLst>
            <pc:docMk/>
            <pc:sldMk cId="4026551447" sldId="2067"/>
            <ac:cxnSpMk id="13" creationId="{A6F9B262-4E31-CE1B-B407-219467024875}"/>
          </ac:cxnSpMkLst>
        </pc:cxnChg>
      </pc:sldChg>
      <pc:sldChg chg="modSp mod">
        <pc:chgData name="한 지은" userId="c1d00ca1-8c44-47c7-9aa9-9e0cbc1e672d" providerId="ADAL" clId="{E29529F1-2627-4567-A3B7-C26F979A8FCB}" dt="2024-04-29T07:10:45.937" v="61" actId="108"/>
        <pc:sldMkLst>
          <pc:docMk/>
          <pc:sldMk cId="2291091384" sldId="2068"/>
        </pc:sldMkLst>
        <pc:cxnChg chg="mod">
          <ac:chgData name="한 지은" userId="c1d00ca1-8c44-47c7-9aa9-9e0cbc1e672d" providerId="ADAL" clId="{E29529F1-2627-4567-A3B7-C26F979A8FCB}" dt="2024-04-29T07:10:45.937" v="61" actId="108"/>
          <ac:cxnSpMkLst>
            <pc:docMk/>
            <pc:sldMk cId="2291091384" sldId="2068"/>
            <ac:cxnSpMk id="13" creationId="{A6F9B262-4E31-CE1B-B407-219467024875}"/>
          </ac:cxnSpMkLst>
        </pc:cxnChg>
      </pc:sldChg>
      <pc:sldChg chg="addSp delSp modSp mod">
        <pc:chgData name="한 지은" userId="c1d00ca1-8c44-47c7-9aa9-9e0cbc1e672d" providerId="ADAL" clId="{E29529F1-2627-4567-A3B7-C26F979A8FCB}" dt="2024-04-29T07:10:39.499" v="54" actId="108"/>
        <pc:sldMkLst>
          <pc:docMk/>
          <pc:sldMk cId="31040724" sldId="2069"/>
        </pc:sldMkLst>
        <pc:spChg chg="add mod">
          <ac:chgData name="한 지은" userId="c1d00ca1-8c44-47c7-9aa9-9e0cbc1e672d" providerId="ADAL" clId="{E29529F1-2627-4567-A3B7-C26F979A8FCB}" dt="2024-04-29T06:08:12.874" v="10"/>
          <ac:spMkLst>
            <pc:docMk/>
            <pc:sldMk cId="31040724" sldId="2069"/>
            <ac:spMk id="3" creationId="{BC1CEAFE-473C-C6B6-2565-AEA33C1A951C}"/>
          </ac:spMkLst>
        </pc:spChg>
        <pc:spChg chg="del">
          <ac:chgData name="한 지은" userId="c1d00ca1-8c44-47c7-9aa9-9e0cbc1e672d" providerId="ADAL" clId="{E29529F1-2627-4567-A3B7-C26F979A8FCB}" dt="2024-04-29T06:08:12.699" v="9" actId="478"/>
          <ac:spMkLst>
            <pc:docMk/>
            <pc:sldMk cId="31040724" sldId="2069"/>
            <ac:spMk id="20" creationId="{ED3D5080-023E-F16A-31E4-891A248F2CC5}"/>
          </ac:spMkLst>
        </pc:spChg>
        <pc:cxnChg chg="mod">
          <ac:chgData name="한 지은" userId="c1d00ca1-8c44-47c7-9aa9-9e0cbc1e672d" providerId="ADAL" clId="{E29529F1-2627-4567-A3B7-C26F979A8FCB}" dt="2024-04-29T07:10:39.499" v="54" actId="108"/>
          <ac:cxnSpMkLst>
            <pc:docMk/>
            <pc:sldMk cId="31040724" sldId="2069"/>
            <ac:cxnSpMk id="13" creationId="{A6F9B262-4E31-CE1B-B407-219467024875}"/>
          </ac:cxnSpMkLst>
        </pc:cxnChg>
      </pc:sldChg>
      <pc:sldChg chg="modSp mod">
        <pc:chgData name="한 지은" userId="c1d00ca1-8c44-47c7-9aa9-9e0cbc1e672d" providerId="ADAL" clId="{E29529F1-2627-4567-A3B7-C26F979A8FCB}" dt="2024-04-29T07:10:43.547" v="58" actId="108"/>
        <pc:sldMkLst>
          <pc:docMk/>
          <pc:sldMk cId="470426479" sldId="2070"/>
        </pc:sldMkLst>
        <pc:cxnChg chg="mod">
          <ac:chgData name="한 지은" userId="c1d00ca1-8c44-47c7-9aa9-9e0cbc1e672d" providerId="ADAL" clId="{E29529F1-2627-4567-A3B7-C26F979A8FCB}" dt="2024-04-29T07:10:43.547" v="58" actId="108"/>
          <ac:cxnSpMkLst>
            <pc:docMk/>
            <pc:sldMk cId="470426479" sldId="2070"/>
            <ac:cxnSpMk id="13" creationId="{A6F9B262-4E31-CE1B-B407-219467024875}"/>
          </ac:cxnSpMkLst>
        </pc:cxnChg>
      </pc:sldChg>
      <pc:sldChg chg="modSp mod">
        <pc:chgData name="한 지은" userId="c1d00ca1-8c44-47c7-9aa9-9e0cbc1e672d" providerId="ADAL" clId="{E29529F1-2627-4567-A3B7-C26F979A8FCB}" dt="2024-04-29T07:10:44.376" v="59" actId="108"/>
        <pc:sldMkLst>
          <pc:docMk/>
          <pc:sldMk cId="3331937776" sldId="2071"/>
        </pc:sldMkLst>
        <pc:spChg chg="mod">
          <ac:chgData name="한 지은" userId="c1d00ca1-8c44-47c7-9aa9-9e0cbc1e672d" providerId="ADAL" clId="{E29529F1-2627-4567-A3B7-C26F979A8FCB}" dt="2024-04-29T00:11:44.297" v="0" actId="1035"/>
          <ac:spMkLst>
            <pc:docMk/>
            <pc:sldMk cId="3331937776" sldId="2071"/>
            <ac:spMk id="70" creationId="{DADCADE2-9F2C-E9D9-BCD9-327845323AA2}"/>
          </ac:spMkLst>
        </pc:spChg>
        <pc:cxnChg chg="mod">
          <ac:chgData name="한 지은" userId="c1d00ca1-8c44-47c7-9aa9-9e0cbc1e672d" providerId="ADAL" clId="{E29529F1-2627-4567-A3B7-C26F979A8FCB}" dt="2024-04-29T07:10:44.376" v="59" actId="108"/>
          <ac:cxnSpMkLst>
            <pc:docMk/>
            <pc:sldMk cId="3331937776" sldId="2071"/>
            <ac:cxnSpMk id="13" creationId="{A6F9B262-4E31-CE1B-B407-219467024875}"/>
          </ac:cxnSpMkLst>
        </pc:cxnChg>
      </pc:sldChg>
      <pc:sldChg chg="modSp mod">
        <pc:chgData name="한 지은" userId="c1d00ca1-8c44-47c7-9aa9-9e0cbc1e672d" providerId="ADAL" clId="{E29529F1-2627-4567-A3B7-C26F979A8FCB}" dt="2024-04-29T07:10:46.673" v="62" actId="108"/>
        <pc:sldMkLst>
          <pc:docMk/>
          <pc:sldMk cId="3708296699" sldId="2072"/>
        </pc:sldMkLst>
        <pc:cxnChg chg="mod">
          <ac:chgData name="한 지은" userId="c1d00ca1-8c44-47c7-9aa9-9e0cbc1e672d" providerId="ADAL" clId="{E29529F1-2627-4567-A3B7-C26F979A8FCB}" dt="2024-04-29T07:10:46.673" v="62" actId="108"/>
          <ac:cxnSpMkLst>
            <pc:docMk/>
            <pc:sldMk cId="3708296699" sldId="2072"/>
            <ac:cxnSpMk id="13" creationId="{A6F9B262-4E31-CE1B-B407-219467024875}"/>
          </ac:cxnSpMkLst>
        </pc:cxnChg>
      </pc:sldChg>
      <pc:sldChg chg="modSp mod">
        <pc:chgData name="한 지은" userId="c1d00ca1-8c44-47c7-9aa9-9e0cbc1e672d" providerId="ADAL" clId="{E29529F1-2627-4567-A3B7-C26F979A8FCB}" dt="2024-04-29T07:10:47.417" v="63" actId="108"/>
        <pc:sldMkLst>
          <pc:docMk/>
          <pc:sldMk cId="1445636160" sldId="2073"/>
        </pc:sldMkLst>
        <pc:cxnChg chg="mod">
          <ac:chgData name="한 지은" userId="c1d00ca1-8c44-47c7-9aa9-9e0cbc1e672d" providerId="ADAL" clId="{E29529F1-2627-4567-A3B7-C26F979A8FCB}" dt="2024-04-29T07:10:47.417" v="63" actId="108"/>
          <ac:cxnSpMkLst>
            <pc:docMk/>
            <pc:sldMk cId="1445636160" sldId="2073"/>
            <ac:cxnSpMk id="13" creationId="{A6F9B262-4E31-CE1B-B407-219467024875}"/>
          </ac:cxnSpMkLst>
        </pc:cxnChg>
      </pc:sldChg>
      <pc:sldChg chg="modSp mod">
        <pc:chgData name="한 지은" userId="c1d00ca1-8c44-47c7-9aa9-9e0cbc1e672d" providerId="ADAL" clId="{E29529F1-2627-4567-A3B7-C26F979A8FCB}" dt="2024-04-29T07:10:48.287" v="64" actId="108"/>
        <pc:sldMkLst>
          <pc:docMk/>
          <pc:sldMk cId="3958171841" sldId="2074"/>
        </pc:sldMkLst>
        <pc:cxnChg chg="mod">
          <ac:chgData name="한 지은" userId="c1d00ca1-8c44-47c7-9aa9-9e0cbc1e672d" providerId="ADAL" clId="{E29529F1-2627-4567-A3B7-C26F979A8FCB}" dt="2024-04-29T07:10:48.287" v="64" actId="108"/>
          <ac:cxnSpMkLst>
            <pc:docMk/>
            <pc:sldMk cId="3958171841" sldId="2074"/>
            <ac:cxnSpMk id="13" creationId="{A6F9B262-4E31-CE1B-B407-219467024875}"/>
          </ac:cxnSpMkLst>
        </pc:cxnChg>
      </pc:sldChg>
      <pc:sldChg chg="modSp mod">
        <pc:chgData name="한 지은" userId="c1d00ca1-8c44-47c7-9aa9-9e0cbc1e672d" providerId="ADAL" clId="{E29529F1-2627-4567-A3B7-C26F979A8FCB}" dt="2024-04-29T07:10:49.098" v="65" actId="108"/>
        <pc:sldMkLst>
          <pc:docMk/>
          <pc:sldMk cId="815661971" sldId="2075"/>
        </pc:sldMkLst>
        <pc:cxnChg chg="mod">
          <ac:chgData name="한 지은" userId="c1d00ca1-8c44-47c7-9aa9-9e0cbc1e672d" providerId="ADAL" clId="{E29529F1-2627-4567-A3B7-C26F979A8FCB}" dt="2024-04-29T07:10:49.098" v="65" actId="108"/>
          <ac:cxnSpMkLst>
            <pc:docMk/>
            <pc:sldMk cId="815661971" sldId="2075"/>
            <ac:cxnSpMk id="13" creationId="{A6F9B262-4E31-CE1B-B407-219467024875}"/>
          </ac:cxnSpMkLst>
        </pc:cxnChg>
      </pc:sldChg>
      <pc:sldChg chg="modSp mod">
        <pc:chgData name="한 지은" userId="c1d00ca1-8c44-47c7-9aa9-9e0cbc1e672d" providerId="ADAL" clId="{E29529F1-2627-4567-A3B7-C26F979A8FCB}" dt="2024-04-29T07:10:52.881" v="66" actId="108"/>
        <pc:sldMkLst>
          <pc:docMk/>
          <pc:sldMk cId="1587579315" sldId="2076"/>
        </pc:sldMkLst>
        <pc:spChg chg="mod">
          <ac:chgData name="한 지은" userId="c1d00ca1-8c44-47c7-9aa9-9e0cbc1e672d" providerId="ADAL" clId="{E29529F1-2627-4567-A3B7-C26F979A8FCB}" dt="2024-04-29T01:48:22.360" v="1" actId="16037"/>
          <ac:spMkLst>
            <pc:docMk/>
            <pc:sldMk cId="1587579315" sldId="2076"/>
            <ac:spMk id="8" creationId="{1FEFECED-B560-0D95-0A01-B27737CBEEDC}"/>
          </ac:spMkLst>
        </pc:spChg>
        <pc:cxnChg chg="mod">
          <ac:chgData name="한 지은" userId="c1d00ca1-8c44-47c7-9aa9-9e0cbc1e672d" providerId="ADAL" clId="{E29529F1-2627-4567-A3B7-C26F979A8FCB}" dt="2024-04-29T07:10:52.881" v="66" actId="108"/>
          <ac:cxnSpMkLst>
            <pc:docMk/>
            <pc:sldMk cId="1587579315" sldId="2076"/>
            <ac:cxnSpMk id="13" creationId="{A6F9B262-4E31-CE1B-B407-219467024875}"/>
          </ac:cxnSpMkLst>
        </pc:cxnChg>
      </pc:sldChg>
    </pc:docChg>
  </pc:docChgLst>
  <pc:docChgLst>
    <pc:chgData name="한 지은" userId="c1d00ca1-8c44-47c7-9aa9-9e0cbc1e672d" providerId="ADAL" clId="{986D5D09-6B38-4289-BDC4-D46FE5A1785A}"/>
    <pc:docChg chg="undo redo custSel addSld delSld modSld sldOrd modSection">
      <pc:chgData name="한 지은" userId="c1d00ca1-8c44-47c7-9aa9-9e0cbc1e672d" providerId="ADAL" clId="{986D5D09-6B38-4289-BDC4-D46FE5A1785A}" dt="2024-04-23T02:23:22.858" v="11118" actId="962"/>
      <pc:docMkLst>
        <pc:docMk/>
      </pc:docMkLst>
      <pc:sldChg chg="addSp modSp mod">
        <pc:chgData name="한 지은" userId="c1d00ca1-8c44-47c7-9aa9-9e0cbc1e672d" providerId="ADAL" clId="{986D5D09-6B38-4289-BDC4-D46FE5A1785A}" dt="2024-04-23T02:23:20.572" v="11115" actId="962"/>
        <pc:sldMkLst>
          <pc:docMk/>
          <pc:sldMk cId="3766953956" sldId="2017"/>
        </pc:sldMkLst>
        <pc:picChg chg="add mod">
          <ac:chgData name="한 지은" userId="c1d00ca1-8c44-47c7-9aa9-9e0cbc1e672d" providerId="ADAL" clId="{986D5D09-6B38-4289-BDC4-D46FE5A1785A}" dt="2024-04-23T02:23:20.572" v="11115" actId="962"/>
          <ac:picMkLst>
            <pc:docMk/>
            <pc:sldMk cId="3766953956" sldId="2017"/>
            <ac:picMk id="4" creationId="{61F4C409-0715-6E74-E7CB-8C5D9C340EE7}"/>
          </ac:picMkLst>
        </pc:picChg>
      </pc:sldChg>
      <pc:sldChg chg="addSp modSp mod">
        <pc:chgData name="한 지은" userId="c1d00ca1-8c44-47c7-9aa9-9e0cbc1e672d" providerId="ADAL" clId="{986D5D09-6B38-4289-BDC4-D46FE5A1785A}" dt="2024-04-23T02:23:22.858" v="11118" actId="962"/>
        <pc:sldMkLst>
          <pc:docMk/>
          <pc:sldMk cId="2408963369" sldId="2018"/>
        </pc:sldMkLst>
        <pc:picChg chg="add mod">
          <ac:chgData name="한 지은" userId="c1d00ca1-8c44-47c7-9aa9-9e0cbc1e672d" providerId="ADAL" clId="{986D5D09-6B38-4289-BDC4-D46FE5A1785A}" dt="2024-04-23T02:23:22.858" v="11118" actId="962"/>
          <ac:picMkLst>
            <pc:docMk/>
            <pc:sldMk cId="2408963369" sldId="2018"/>
            <ac:picMk id="4" creationId="{F1B1C0B8-DD95-637E-5C21-B9417E9B1AD8}"/>
          </ac:picMkLst>
        </pc:picChg>
      </pc:sldChg>
      <pc:sldChg chg="delSp mod">
        <pc:chgData name="한 지은" userId="c1d00ca1-8c44-47c7-9aa9-9e0cbc1e672d" providerId="ADAL" clId="{986D5D09-6B38-4289-BDC4-D46FE5A1785A}" dt="2024-04-23T01:50:22.889" v="11065" actId="478"/>
        <pc:sldMkLst>
          <pc:docMk/>
          <pc:sldMk cId="972830837" sldId="2029"/>
        </pc:sldMkLst>
        <pc:picChg chg="del">
          <ac:chgData name="한 지은" userId="c1d00ca1-8c44-47c7-9aa9-9e0cbc1e672d" providerId="ADAL" clId="{986D5D09-6B38-4289-BDC4-D46FE5A1785A}" dt="2024-04-23T01:50:22.889" v="11065" actId="478"/>
          <ac:picMkLst>
            <pc:docMk/>
            <pc:sldMk cId="972830837" sldId="2029"/>
            <ac:picMk id="3" creationId="{4BDA629C-91CF-D85B-D5EC-381BD9FDD84A}"/>
          </ac:picMkLst>
        </pc:picChg>
      </pc:sldChg>
      <pc:sldChg chg="delSp mod">
        <pc:chgData name="한 지은" userId="c1d00ca1-8c44-47c7-9aa9-9e0cbc1e672d" providerId="ADAL" clId="{986D5D09-6B38-4289-BDC4-D46FE5A1785A}" dt="2024-04-23T01:50:24.160" v="11067" actId="478"/>
        <pc:sldMkLst>
          <pc:docMk/>
          <pc:sldMk cId="1332458340" sldId="2030"/>
        </pc:sldMkLst>
        <pc:spChg chg="del">
          <ac:chgData name="한 지은" userId="c1d00ca1-8c44-47c7-9aa9-9e0cbc1e672d" providerId="ADAL" clId="{986D5D09-6B38-4289-BDC4-D46FE5A1785A}" dt="2024-04-23T01:50:24.160" v="11067" actId="478"/>
          <ac:spMkLst>
            <pc:docMk/>
            <pc:sldMk cId="1332458340" sldId="2030"/>
            <ac:spMk id="15" creationId="{5670C6AD-1FD2-04E4-9925-F56BAFA77263}"/>
          </ac:spMkLst>
        </pc:spChg>
        <pc:picChg chg="del">
          <ac:chgData name="한 지은" userId="c1d00ca1-8c44-47c7-9aa9-9e0cbc1e672d" providerId="ADAL" clId="{986D5D09-6B38-4289-BDC4-D46FE5A1785A}" dt="2024-04-23T01:50:23.639" v="11066" actId="478"/>
          <ac:picMkLst>
            <pc:docMk/>
            <pc:sldMk cId="1332458340" sldId="2030"/>
            <ac:picMk id="13" creationId="{1EE1D7A4-8C18-D5CB-0CA4-7B31DC68F2CC}"/>
          </ac:picMkLst>
        </pc:picChg>
      </pc:sldChg>
      <pc:sldChg chg="delSp mod">
        <pc:chgData name="한 지은" userId="c1d00ca1-8c44-47c7-9aa9-9e0cbc1e672d" providerId="ADAL" clId="{986D5D09-6B38-4289-BDC4-D46FE5A1785A}" dt="2024-04-23T01:50:25.564" v="11069" actId="478"/>
        <pc:sldMkLst>
          <pc:docMk/>
          <pc:sldMk cId="2869044253" sldId="2031"/>
        </pc:sldMkLst>
        <pc:spChg chg="del">
          <ac:chgData name="한 지은" userId="c1d00ca1-8c44-47c7-9aa9-9e0cbc1e672d" providerId="ADAL" clId="{986D5D09-6B38-4289-BDC4-D46FE5A1785A}" dt="2024-04-23T01:50:25.564" v="11069" actId="478"/>
          <ac:spMkLst>
            <pc:docMk/>
            <pc:sldMk cId="2869044253" sldId="2031"/>
            <ac:spMk id="5" creationId="{4139024C-0835-78C1-114F-11310409EA5A}"/>
          </ac:spMkLst>
        </pc:spChg>
        <pc:picChg chg="del">
          <ac:chgData name="한 지은" userId="c1d00ca1-8c44-47c7-9aa9-9e0cbc1e672d" providerId="ADAL" clId="{986D5D09-6B38-4289-BDC4-D46FE5A1785A}" dt="2024-04-23T01:50:24.869" v="11068" actId="478"/>
          <ac:picMkLst>
            <pc:docMk/>
            <pc:sldMk cId="2869044253" sldId="2031"/>
            <ac:picMk id="3" creationId="{9A38D4C6-96FF-3BE3-60F3-09B411C428A7}"/>
          </ac:picMkLst>
        </pc:picChg>
      </pc:sldChg>
      <pc:sldChg chg="delSp mod">
        <pc:chgData name="한 지은" userId="c1d00ca1-8c44-47c7-9aa9-9e0cbc1e672d" providerId="ADAL" clId="{986D5D09-6B38-4289-BDC4-D46FE5A1785A}" dt="2024-04-23T01:50:30.899" v="11074" actId="478"/>
        <pc:sldMkLst>
          <pc:docMk/>
          <pc:sldMk cId="2488515860" sldId="2034"/>
        </pc:sldMkLst>
        <pc:spChg chg="del">
          <ac:chgData name="한 지은" userId="c1d00ca1-8c44-47c7-9aa9-9e0cbc1e672d" providerId="ADAL" clId="{986D5D09-6B38-4289-BDC4-D46FE5A1785A}" dt="2024-04-23T01:50:30.899" v="11074" actId="478"/>
          <ac:spMkLst>
            <pc:docMk/>
            <pc:sldMk cId="2488515860" sldId="2034"/>
            <ac:spMk id="5" creationId="{FD5E7B5B-09F2-0DE6-7646-13CA220FDEB8}"/>
          </ac:spMkLst>
        </pc:spChg>
        <pc:picChg chg="del">
          <ac:chgData name="한 지은" userId="c1d00ca1-8c44-47c7-9aa9-9e0cbc1e672d" providerId="ADAL" clId="{986D5D09-6B38-4289-BDC4-D46FE5A1785A}" dt="2024-04-23T01:50:30.291" v="11073" actId="478"/>
          <ac:picMkLst>
            <pc:docMk/>
            <pc:sldMk cId="2488515860" sldId="2034"/>
            <ac:picMk id="3" creationId="{258A8DEF-DA0D-E985-33F4-F2819CEE653E}"/>
          </ac:picMkLst>
        </pc:picChg>
      </pc:sldChg>
      <pc:sldChg chg="delSp mod">
        <pc:chgData name="한 지은" userId="c1d00ca1-8c44-47c7-9aa9-9e0cbc1e672d" providerId="ADAL" clId="{986D5D09-6B38-4289-BDC4-D46FE5A1785A}" dt="2024-04-23T01:50:20.729" v="11062" actId="478"/>
        <pc:sldMkLst>
          <pc:docMk/>
          <pc:sldMk cId="1265121635" sldId="2037"/>
        </pc:sldMkLst>
        <pc:spChg chg="del">
          <ac:chgData name="한 지은" userId="c1d00ca1-8c44-47c7-9aa9-9e0cbc1e672d" providerId="ADAL" clId="{986D5D09-6B38-4289-BDC4-D46FE5A1785A}" dt="2024-04-23T01:50:20.729" v="11062" actId="478"/>
          <ac:spMkLst>
            <pc:docMk/>
            <pc:sldMk cId="1265121635" sldId="2037"/>
            <ac:spMk id="5" creationId="{2938BEE3-27DF-A176-B09C-3598743CCDB8}"/>
          </ac:spMkLst>
        </pc:spChg>
        <pc:picChg chg="del">
          <ac:chgData name="한 지은" userId="c1d00ca1-8c44-47c7-9aa9-9e0cbc1e672d" providerId="ADAL" clId="{986D5D09-6B38-4289-BDC4-D46FE5A1785A}" dt="2024-04-23T01:50:19.646" v="11061" actId="478"/>
          <ac:picMkLst>
            <pc:docMk/>
            <pc:sldMk cId="1265121635" sldId="2037"/>
            <ac:picMk id="9" creationId="{8380CD93-132E-9D4C-8BA6-E30689FC017E}"/>
          </ac:picMkLst>
        </pc:picChg>
      </pc:sldChg>
      <pc:sldChg chg="addSp delSp modSp mod">
        <pc:chgData name="한 지은" userId="c1d00ca1-8c44-47c7-9aa9-9e0cbc1e672d" providerId="ADAL" clId="{986D5D09-6B38-4289-BDC4-D46FE5A1785A}" dt="2024-04-23T01:50:26.612" v="11070" actId="478"/>
        <pc:sldMkLst>
          <pc:docMk/>
          <pc:sldMk cId="237420536" sldId="2038"/>
        </pc:sldMkLst>
        <pc:spChg chg="add del mod">
          <ac:chgData name="한 지은" userId="c1d00ca1-8c44-47c7-9aa9-9e0cbc1e672d" providerId="ADAL" clId="{986D5D09-6B38-4289-BDC4-D46FE5A1785A}" dt="2024-04-22T08:43:37.723" v="10458" actId="478"/>
          <ac:spMkLst>
            <pc:docMk/>
            <pc:sldMk cId="237420536" sldId="2038"/>
            <ac:spMk id="10" creationId="{89F8CE2A-A6CF-71CD-C553-D0EF971FACEB}"/>
          </ac:spMkLst>
        </pc:spChg>
        <pc:spChg chg="add mod ord">
          <ac:chgData name="한 지은" userId="c1d00ca1-8c44-47c7-9aa9-9e0cbc1e672d" providerId="ADAL" clId="{986D5D09-6B38-4289-BDC4-D46FE5A1785A}" dt="2024-04-22T08:49:08.334" v="10525" actId="207"/>
          <ac:spMkLst>
            <pc:docMk/>
            <pc:sldMk cId="237420536" sldId="2038"/>
            <ac:spMk id="25" creationId="{388CDC4A-ED78-5759-1522-03E3BAD1DA47}"/>
          </ac:spMkLst>
        </pc:spChg>
        <pc:picChg chg="del">
          <ac:chgData name="한 지은" userId="c1d00ca1-8c44-47c7-9aa9-9e0cbc1e672d" providerId="ADAL" clId="{986D5D09-6B38-4289-BDC4-D46FE5A1785A}" dt="2024-04-23T01:50:26.612" v="11070" actId="478"/>
          <ac:picMkLst>
            <pc:docMk/>
            <pc:sldMk cId="237420536" sldId="2038"/>
            <ac:picMk id="22" creationId="{57C430CD-3B19-3BEB-8A60-48B2CBF33DC9}"/>
          </ac:picMkLst>
        </pc:picChg>
        <pc:cxnChg chg="add del mod">
          <ac:chgData name="한 지은" userId="c1d00ca1-8c44-47c7-9aa9-9e0cbc1e672d" providerId="ADAL" clId="{986D5D09-6B38-4289-BDC4-D46FE5A1785A}" dt="2024-04-22T08:48:13.506" v="10482" actId="478"/>
          <ac:cxnSpMkLst>
            <pc:docMk/>
            <pc:sldMk cId="237420536" sldId="2038"/>
            <ac:cxnSpMk id="11" creationId="{73BBE9A7-F9F7-D4E8-7503-0199D0A97BDE}"/>
          </ac:cxnSpMkLst>
        </pc:cxnChg>
      </pc:sldChg>
      <pc:sldChg chg="delSp modSp mod">
        <pc:chgData name="한 지은" userId="c1d00ca1-8c44-47c7-9aa9-9e0cbc1e672d" providerId="ADAL" clId="{986D5D09-6B38-4289-BDC4-D46FE5A1785A}" dt="2024-04-23T01:50:37.125" v="11082" actId="478"/>
        <pc:sldMkLst>
          <pc:docMk/>
          <pc:sldMk cId="2511927096" sldId="2039"/>
        </pc:sldMkLst>
        <pc:spChg chg="del">
          <ac:chgData name="한 지은" userId="c1d00ca1-8c44-47c7-9aa9-9e0cbc1e672d" providerId="ADAL" clId="{986D5D09-6B38-4289-BDC4-D46FE5A1785A}" dt="2024-04-23T01:50:37.125" v="11082" actId="478"/>
          <ac:spMkLst>
            <pc:docMk/>
            <pc:sldMk cId="2511927096" sldId="2039"/>
            <ac:spMk id="5" creationId="{6304AE23-3EDF-3984-D21E-BC2F9199FBBE}"/>
          </ac:spMkLst>
        </pc:spChg>
        <pc:spChg chg="mod">
          <ac:chgData name="한 지은" userId="c1d00ca1-8c44-47c7-9aa9-9e0cbc1e672d" providerId="ADAL" clId="{986D5D09-6B38-4289-BDC4-D46FE5A1785A}" dt="2024-04-16T08:16:22.558" v="49" actId="207"/>
          <ac:spMkLst>
            <pc:docMk/>
            <pc:sldMk cId="2511927096" sldId="2039"/>
            <ac:spMk id="12" creationId="{288F0A5A-CAA7-702C-CEDF-4799541A32B5}"/>
          </ac:spMkLst>
        </pc:spChg>
        <pc:spChg chg="mod">
          <ac:chgData name="한 지은" userId="c1d00ca1-8c44-47c7-9aa9-9e0cbc1e672d" providerId="ADAL" clId="{986D5D09-6B38-4289-BDC4-D46FE5A1785A}" dt="2024-04-16T08:16:34.948" v="52" actId="207"/>
          <ac:spMkLst>
            <pc:docMk/>
            <pc:sldMk cId="2511927096" sldId="2039"/>
            <ac:spMk id="63" creationId="{F8CC301B-1872-4413-BFCB-A01B8B78F45D}"/>
          </ac:spMkLst>
        </pc:spChg>
        <pc:graphicFrameChg chg="mod">
          <ac:chgData name="한 지은" userId="c1d00ca1-8c44-47c7-9aa9-9e0cbc1e672d" providerId="ADAL" clId="{986D5D09-6B38-4289-BDC4-D46FE5A1785A}" dt="2024-04-16T08:16:32.429" v="51"/>
          <ac:graphicFrameMkLst>
            <pc:docMk/>
            <pc:sldMk cId="2511927096" sldId="2039"/>
            <ac:graphicFrameMk id="23" creationId="{9D4286A7-0E4C-E5B3-4B24-CDF24A290433}"/>
          </ac:graphicFrameMkLst>
        </pc:graphicFrameChg>
        <pc:picChg chg="del">
          <ac:chgData name="한 지은" userId="c1d00ca1-8c44-47c7-9aa9-9e0cbc1e672d" providerId="ADAL" clId="{986D5D09-6B38-4289-BDC4-D46FE5A1785A}" dt="2024-04-23T01:50:36.474" v="11081" actId="478"/>
          <ac:picMkLst>
            <pc:docMk/>
            <pc:sldMk cId="2511927096" sldId="2039"/>
            <ac:picMk id="3" creationId="{E67D9985-849C-4758-B3AB-C02E2629BB1A}"/>
          </ac:picMkLst>
        </pc:picChg>
      </pc:sldChg>
      <pc:sldChg chg="addSp delSp modSp mod">
        <pc:chgData name="한 지은" userId="c1d00ca1-8c44-47c7-9aa9-9e0cbc1e672d" providerId="ADAL" clId="{986D5D09-6B38-4289-BDC4-D46FE5A1785A}" dt="2024-04-23T01:50:32.392" v="11076" actId="478"/>
        <pc:sldMkLst>
          <pc:docMk/>
          <pc:sldMk cId="1592876759" sldId="2040"/>
        </pc:sldMkLst>
        <pc:spChg chg="add mod">
          <ac:chgData name="한 지은" userId="c1d00ca1-8c44-47c7-9aa9-9e0cbc1e672d" providerId="ADAL" clId="{986D5D09-6B38-4289-BDC4-D46FE5A1785A}" dt="2024-04-22T08:48:26.111" v="10483"/>
          <ac:spMkLst>
            <pc:docMk/>
            <pc:sldMk cId="1592876759" sldId="2040"/>
            <ac:spMk id="2" creationId="{54D67377-104E-4AF1-4046-A297814EABD7}"/>
          </ac:spMkLst>
        </pc:spChg>
        <pc:spChg chg="del">
          <ac:chgData name="한 지은" userId="c1d00ca1-8c44-47c7-9aa9-9e0cbc1e672d" providerId="ADAL" clId="{986D5D09-6B38-4289-BDC4-D46FE5A1785A}" dt="2024-04-23T01:50:32.392" v="11076" actId="478"/>
          <ac:spMkLst>
            <pc:docMk/>
            <pc:sldMk cId="1592876759" sldId="2040"/>
            <ac:spMk id="5" creationId="{715CCD9F-957B-BABC-7CFB-50E0F18E78E2}"/>
          </ac:spMkLst>
        </pc:spChg>
        <pc:picChg chg="del">
          <ac:chgData name="한 지은" userId="c1d00ca1-8c44-47c7-9aa9-9e0cbc1e672d" providerId="ADAL" clId="{986D5D09-6B38-4289-BDC4-D46FE5A1785A}" dt="2024-04-23T01:50:31.649" v="11075" actId="478"/>
          <ac:picMkLst>
            <pc:docMk/>
            <pc:sldMk cId="1592876759" sldId="2040"/>
            <ac:picMk id="13" creationId="{C401D543-58A9-96A2-5449-C462E8A0846B}"/>
          </ac:picMkLst>
        </pc:picChg>
      </pc:sldChg>
      <pc:sldChg chg="delSp modSp mod">
        <pc:chgData name="한 지은" userId="c1d00ca1-8c44-47c7-9aa9-9e0cbc1e672d" providerId="ADAL" clId="{986D5D09-6B38-4289-BDC4-D46FE5A1785A}" dt="2024-04-23T01:50:35.741" v="11080" actId="478"/>
        <pc:sldMkLst>
          <pc:docMk/>
          <pc:sldMk cId="1267663832" sldId="2042"/>
        </pc:sldMkLst>
        <pc:spChg chg="del">
          <ac:chgData name="한 지은" userId="c1d00ca1-8c44-47c7-9aa9-9e0cbc1e672d" providerId="ADAL" clId="{986D5D09-6B38-4289-BDC4-D46FE5A1785A}" dt="2024-04-23T01:50:35.741" v="11080" actId="478"/>
          <ac:spMkLst>
            <pc:docMk/>
            <pc:sldMk cId="1267663832" sldId="2042"/>
            <ac:spMk id="5" creationId="{6F167C06-5473-3183-CB0F-B48CA94C96C7}"/>
          </ac:spMkLst>
        </pc:spChg>
        <pc:spChg chg="mod">
          <ac:chgData name="한 지은" userId="c1d00ca1-8c44-47c7-9aa9-9e0cbc1e672d" providerId="ADAL" clId="{986D5D09-6B38-4289-BDC4-D46FE5A1785A}" dt="2024-04-16T08:31:55.103" v="167" actId="1076"/>
          <ac:spMkLst>
            <pc:docMk/>
            <pc:sldMk cId="1267663832" sldId="2042"/>
            <ac:spMk id="86" creationId="{1304BAEE-E503-0B6C-53C2-599B36E01700}"/>
          </ac:spMkLst>
        </pc:spChg>
        <pc:picChg chg="del">
          <ac:chgData name="한 지은" userId="c1d00ca1-8c44-47c7-9aa9-9e0cbc1e672d" providerId="ADAL" clId="{986D5D09-6B38-4289-BDC4-D46FE5A1785A}" dt="2024-04-23T01:50:34.979" v="11079" actId="478"/>
          <ac:picMkLst>
            <pc:docMk/>
            <pc:sldMk cId="1267663832" sldId="2042"/>
            <ac:picMk id="3" creationId="{28CC27A5-D3A2-FA44-C9B5-ADCECB6E70FC}"/>
          </ac:picMkLst>
        </pc:picChg>
      </pc:sldChg>
      <pc:sldChg chg="addSp delSp modSp mod">
        <pc:chgData name="한 지은" userId="c1d00ca1-8c44-47c7-9aa9-9e0cbc1e672d" providerId="ADAL" clId="{986D5D09-6B38-4289-BDC4-D46FE5A1785A}" dt="2024-04-23T01:50:38.589" v="11083" actId="478"/>
        <pc:sldMkLst>
          <pc:docMk/>
          <pc:sldMk cId="1297721228" sldId="2046"/>
        </pc:sldMkLst>
        <pc:spChg chg="add mod">
          <ac:chgData name="한 지은" userId="c1d00ca1-8c44-47c7-9aa9-9e0cbc1e672d" providerId="ADAL" clId="{986D5D09-6B38-4289-BDC4-D46FE5A1785A}" dt="2024-04-16T08:15:01.298" v="0"/>
          <ac:spMkLst>
            <pc:docMk/>
            <pc:sldMk cId="1297721228" sldId="2046"/>
            <ac:spMk id="2" creationId="{2185D49D-30AA-4BB4-BD99-4733E4978EE8}"/>
          </ac:spMkLst>
        </pc:spChg>
        <pc:spChg chg="add mod">
          <ac:chgData name="한 지은" userId="c1d00ca1-8c44-47c7-9aa9-9e0cbc1e672d" providerId="ADAL" clId="{986D5D09-6B38-4289-BDC4-D46FE5A1785A}" dt="2024-04-16T08:15:01.298" v="0"/>
          <ac:spMkLst>
            <pc:docMk/>
            <pc:sldMk cId="1297721228" sldId="2046"/>
            <ac:spMk id="3" creationId="{DF78F9D2-9D20-CD73-CCB3-7BE651525D3F}"/>
          </ac:spMkLst>
        </pc:spChg>
        <pc:spChg chg="add mod">
          <ac:chgData name="한 지은" userId="c1d00ca1-8c44-47c7-9aa9-9e0cbc1e672d" providerId="ADAL" clId="{986D5D09-6B38-4289-BDC4-D46FE5A1785A}" dt="2024-04-16T08:15:01.298" v="0"/>
          <ac:spMkLst>
            <pc:docMk/>
            <pc:sldMk cId="1297721228" sldId="2046"/>
            <ac:spMk id="4" creationId="{DC7AF81D-8165-10EF-51C3-2252562882F1}"/>
          </ac:spMkLst>
        </pc:spChg>
        <pc:spChg chg="add mod">
          <ac:chgData name="한 지은" userId="c1d00ca1-8c44-47c7-9aa9-9e0cbc1e672d" providerId="ADAL" clId="{986D5D09-6B38-4289-BDC4-D46FE5A1785A}" dt="2024-04-16T08:15:01.298" v="0"/>
          <ac:spMkLst>
            <pc:docMk/>
            <pc:sldMk cId="1297721228" sldId="2046"/>
            <ac:spMk id="7" creationId="{B0E6CD24-18A0-EB7B-2838-916AF5F6D9CA}"/>
          </ac:spMkLst>
        </pc:spChg>
        <pc:spChg chg="add del">
          <ac:chgData name="한 지은" userId="c1d00ca1-8c44-47c7-9aa9-9e0cbc1e672d" providerId="ADAL" clId="{986D5D09-6B38-4289-BDC4-D46FE5A1785A}" dt="2024-04-16T08:15:55.897" v="8" actId="22"/>
          <ac:spMkLst>
            <pc:docMk/>
            <pc:sldMk cId="1297721228" sldId="2046"/>
            <ac:spMk id="11" creationId="{7FFFF3E4-608F-370C-4CED-C06824D4A976}"/>
          </ac:spMkLst>
        </pc:spChg>
        <pc:spChg chg="add del mod">
          <ac:chgData name="한 지은" userId="c1d00ca1-8c44-47c7-9aa9-9e0cbc1e672d" providerId="ADAL" clId="{986D5D09-6B38-4289-BDC4-D46FE5A1785A}" dt="2024-04-16T08:17:09.226" v="60" actId="478"/>
          <ac:spMkLst>
            <pc:docMk/>
            <pc:sldMk cId="1297721228" sldId="2046"/>
            <ac:spMk id="12" creationId="{734C0642-E8C9-2020-E4C8-0C9ECE428111}"/>
          </ac:spMkLst>
        </pc:spChg>
        <pc:spChg chg="add del mod">
          <ac:chgData name="한 지은" userId="c1d00ca1-8c44-47c7-9aa9-9e0cbc1e672d" providerId="ADAL" clId="{986D5D09-6B38-4289-BDC4-D46FE5A1785A}" dt="2024-04-16T08:17:09.226" v="60" actId="478"/>
          <ac:spMkLst>
            <pc:docMk/>
            <pc:sldMk cId="1297721228" sldId="2046"/>
            <ac:spMk id="13" creationId="{0AD5D2B7-2EFC-4C96-2E6F-F9B86FE7C7BC}"/>
          </ac:spMkLst>
        </pc:spChg>
        <pc:spChg chg="add 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16" creationId="{71D4C205-511C-E657-D9C4-0549E23C643A}"/>
          </ac:spMkLst>
        </pc:spChg>
        <pc:spChg chg="add 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17" creationId="{4A3F201E-C749-250F-4241-3A9BFEA41202}"/>
          </ac:spMkLst>
        </pc:spChg>
        <pc:spChg chg="add mod topLvl">
          <ac:chgData name="한 지은" userId="c1d00ca1-8c44-47c7-9aa9-9e0cbc1e672d" providerId="ADAL" clId="{986D5D09-6B38-4289-BDC4-D46FE5A1785A}" dt="2024-04-17T07:21:27.326" v="1803" actId="12788"/>
          <ac:spMkLst>
            <pc:docMk/>
            <pc:sldMk cId="1297721228" sldId="2046"/>
            <ac:spMk id="18" creationId="{54650C48-F542-B81B-7332-1F7A7EC22E29}"/>
          </ac:spMkLst>
        </pc:spChg>
        <pc:spChg chg="add del mod topLvl">
          <ac:chgData name="한 지은" userId="c1d00ca1-8c44-47c7-9aa9-9e0cbc1e672d" providerId="ADAL" clId="{986D5D09-6B38-4289-BDC4-D46FE5A1785A}" dt="2024-04-16T08:36:56.828" v="291" actId="21"/>
          <ac:spMkLst>
            <pc:docMk/>
            <pc:sldMk cId="1297721228" sldId="2046"/>
            <ac:spMk id="19" creationId="{908D7AC7-D6CB-7B7E-2E2B-50CF4F42BBC7}"/>
          </ac:spMkLst>
        </pc:spChg>
        <pc:spChg chg="add mod">
          <ac:chgData name="한 지은" userId="c1d00ca1-8c44-47c7-9aa9-9e0cbc1e672d" providerId="ADAL" clId="{986D5D09-6B38-4289-BDC4-D46FE5A1785A}" dt="2024-04-16T08:29:55.450" v="96"/>
          <ac:spMkLst>
            <pc:docMk/>
            <pc:sldMk cId="1297721228" sldId="2046"/>
            <ac:spMk id="20" creationId="{5194AFA2-0ED1-116E-822F-5620F1EEA0C9}"/>
          </ac:spMkLst>
        </pc:spChg>
        <pc:spChg chg="add mod">
          <ac:chgData name="한 지은" userId="c1d00ca1-8c44-47c7-9aa9-9e0cbc1e672d" providerId="ADAL" clId="{986D5D09-6B38-4289-BDC4-D46FE5A1785A}" dt="2024-04-16T08:29:55.450" v="96"/>
          <ac:spMkLst>
            <pc:docMk/>
            <pc:sldMk cId="1297721228" sldId="2046"/>
            <ac:spMk id="21" creationId="{5567F196-6160-A212-73E2-89F1C9655D5F}"/>
          </ac:spMkLst>
        </pc:spChg>
        <pc:spChg chg="add mod">
          <ac:chgData name="한 지은" userId="c1d00ca1-8c44-47c7-9aa9-9e0cbc1e672d" providerId="ADAL" clId="{986D5D09-6B38-4289-BDC4-D46FE5A1785A}" dt="2024-04-16T08:29:57.535" v="99"/>
          <ac:spMkLst>
            <pc:docMk/>
            <pc:sldMk cId="1297721228" sldId="2046"/>
            <ac:spMk id="22" creationId="{E919B292-A949-B11A-2ACC-9037213BD2EE}"/>
          </ac:spMkLst>
        </pc:spChg>
        <pc:spChg chg="add mod">
          <ac:chgData name="한 지은" userId="c1d00ca1-8c44-47c7-9aa9-9e0cbc1e672d" providerId="ADAL" clId="{986D5D09-6B38-4289-BDC4-D46FE5A1785A}" dt="2024-04-16T08:29:57.535" v="99"/>
          <ac:spMkLst>
            <pc:docMk/>
            <pc:sldMk cId="1297721228" sldId="2046"/>
            <ac:spMk id="23" creationId="{B22B6C5B-2299-66D4-5A16-C0FAA0B3360B}"/>
          </ac:spMkLst>
        </pc:spChg>
        <pc:spChg chg="add del mod">
          <ac:chgData name="한 지은" userId="c1d00ca1-8c44-47c7-9aa9-9e0cbc1e672d" providerId="ADAL" clId="{986D5D09-6B38-4289-BDC4-D46FE5A1785A}" dt="2024-04-16T08:30:55.567" v="112" actId="478"/>
          <ac:spMkLst>
            <pc:docMk/>
            <pc:sldMk cId="1297721228" sldId="2046"/>
            <ac:spMk id="24" creationId="{44832284-894E-86FE-4344-7491FB5A2A7C}"/>
          </ac:spMkLst>
        </pc:spChg>
        <pc:spChg chg="add 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25" creationId="{EC2C5572-4853-1BCE-45B5-9E0EA0F63D65}"/>
          </ac:spMkLst>
        </pc:spChg>
        <pc:spChg chg="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28" creationId="{FB641FB5-5A51-9697-AD68-6B3F0A2C124A}"/>
          </ac:spMkLst>
        </pc:spChg>
        <pc:spChg chg="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29" creationId="{B39C72C4-514C-F59E-3818-051722DB020A}"/>
          </ac:spMkLst>
        </pc:spChg>
        <pc:spChg chg="add del mod topLvl">
          <ac:chgData name="한 지은" userId="c1d00ca1-8c44-47c7-9aa9-9e0cbc1e672d" providerId="ADAL" clId="{986D5D09-6B38-4289-BDC4-D46FE5A1785A}" dt="2024-04-16T08:33:10.614" v="203" actId="478"/>
          <ac:spMkLst>
            <pc:docMk/>
            <pc:sldMk cId="1297721228" sldId="2046"/>
            <ac:spMk id="32" creationId="{6E3C4C3B-39CE-9674-1F65-B0DF3CBF08FA}"/>
          </ac:spMkLst>
        </pc:spChg>
        <pc:spChg chg="add del">
          <ac:chgData name="한 지은" userId="c1d00ca1-8c44-47c7-9aa9-9e0cbc1e672d" providerId="ADAL" clId="{986D5D09-6B38-4289-BDC4-D46FE5A1785A}" dt="2024-04-16T08:33:17.238" v="205" actId="22"/>
          <ac:spMkLst>
            <pc:docMk/>
            <pc:sldMk cId="1297721228" sldId="2046"/>
            <ac:spMk id="36" creationId="{CA2A17EB-9031-8C62-247C-A7B1C320FCB8}"/>
          </ac:spMkLst>
        </pc:spChg>
        <pc:spChg chg="add 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37" creationId="{8AAAE980-368B-C034-4237-9FD130AA2A30}"/>
          </ac:spMkLst>
        </pc:spChg>
        <pc:spChg chg="add 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39" creationId="{BA44AD75-06FC-067B-5C35-C667CCA77995}"/>
          </ac:spMkLst>
        </pc:spChg>
        <pc:spChg chg="mod">
          <ac:chgData name="한 지은" userId="c1d00ca1-8c44-47c7-9aa9-9e0cbc1e672d" providerId="ADAL" clId="{986D5D09-6B38-4289-BDC4-D46FE5A1785A}" dt="2024-04-16T08:34:30.698" v="236"/>
          <ac:spMkLst>
            <pc:docMk/>
            <pc:sldMk cId="1297721228" sldId="2046"/>
            <ac:spMk id="43" creationId="{A7155EFD-F682-5135-DCD1-BFDD4701D507}"/>
          </ac:spMkLst>
        </pc:spChg>
        <pc:spChg chg="mod">
          <ac:chgData name="한 지은" userId="c1d00ca1-8c44-47c7-9aa9-9e0cbc1e672d" providerId="ADAL" clId="{986D5D09-6B38-4289-BDC4-D46FE5A1785A}" dt="2024-04-16T08:34:30.698" v="236"/>
          <ac:spMkLst>
            <pc:docMk/>
            <pc:sldMk cId="1297721228" sldId="2046"/>
            <ac:spMk id="44" creationId="{FF10131D-C007-6895-2AE3-73D0D92FE559}"/>
          </ac:spMkLst>
        </pc:spChg>
        <pc:spChg chg="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49" creationId="{1D796DFF-9DC4-7736-D553-D75A7017DC97}"/>
          </ac:spMkLst>
        </pc:spChg>
        <pc:spChg chg="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50" creationId="{D1A04549-3FF6-943E-02CD-C1BF37C41393}"/>
          </ac:spMkLst>
        </pc:spChg>
        <pc:spChg chg="add del mod ord">
          <ac:chgData name="한 지은" userId="c1d00ca1-8c44-47c7-9aa9-9e0cbc1e672d" providerId="ADAL" clId="{986D5D09-6B38-4289-BDC4-D46FE5A1785A}" dt="2024-04-16T08:36:08.723" v="281" actId="478"/>
          <ac:spMkLst>
            <pc:docMk/>
            <pc:sldMk cId="1297721228" sldId="2046"/>
            <ac:spMk id="55" creationId="{93D0A5D0-D090-34F0-FDAC-954383DC6815}"/>
          </ac:spMkLst>
        </pc:spChg>
        <pc:spChg chg="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58" creationId="{6EEC3A6A-F772-BB9B-4A6E-DF98B299DBA2}"/>
          </ac:spMkLst>
        </pc:spChg>
        <pc:spChg chg="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60" creationId="{C6FF5500-3484-29A5-D1AC-E855F9089186}"/>
          </ac:spMkLst>
        </pc:spChg>
        <pc:spChg chg="add del mod ord topLvl">
          <ac:chgData name="한 지은" userId="c1d00ca1-8c44-47c7-9aa9-9e0cbc1e672d" providerId="ADAL" clId="{986D5D09-6B38-4289-BDC4-D46FE5A1785A}" dt="2024-04-16T08:55:32.352" v="731" actId="1037"/>
          <ac:spMkLst>
            <pc:docMk/>
            <pc:sldMk cId="1297721228" sldId="2046"/>
            <ac:spMk id="62" creationId="{657F8AD8-7B29-922F-A581-1268DEADD143}"/>
          </ac:spMkLst>
        </pc:spChg>
        <pc:spChg chg="add mod topLvl">
          <ac:chgData name="한 지은" userId="c1d00ca1-8c44-47c7-9aa9-9e0cbc1e672d" providerId="ADAL" clId="{986D5D09-6B38-4289-BDC4-D46FE5A1785A}" dt="2024-04-17T07:21:27.326" v="1803" actId="12788"/>
          <ac:spMkLst>
            <pc:docMk/>
            <pc:sldMk cId="1297721228" sldId="2046"/>
            <ac:spMk id="63" creationId="{908D7AC7-D6CB-7B7E-2E2B-50CF4F42BBC7}"/>
          </ac:spMkLst>
        </pc:spChg>
        <pc:spChg chg="add mod">
          <ac:chgData name="한 지은" userId="c1d00ca1-8c44-47c7-9aa9-9e0cbc1e672d" providerId="ADAL" clId="{986D5D09-6B38-4289-BDC4-D46FE5A1785A}" dt="2024-04-16T08:37:51.233" v="308" actId="571"/>
          <ac:spMkLst>
            <pc:docMk/>
            <pc:sldMk cId="1297721228" sldId="2046"/>
            <ac:spMk id="65" creationId="{75525E59-D2DB-97A9-177A-522018890FFE}"/>
          </ac:spMkLst>
        </pc:spChg>
        <pc:spChg chg="add del mod ord">
          <ac:chgData name="한 지은" userId="c1d00ca1-8c44-47c7-9aa9-9e0cbc1e672d" providerId="ADAL" clId="{986D5D09-6B38-4289-BDC4-D46FE5A1785A}" dt="2024-04-16T08:40:04.985" v="373" actId="478"/>
          <ac:spMkLst>
            <pc:docMk/>
            <pc:sldMk cId="1297721228" sldId="2046"/>
            <ac:spMk id="70" creationId="{C76FE571-D357-175D-17B0-E76CB34B1379}"/>
          </ac:spMkLst>
        </pc:spChg>
        <pc:spChg chg="add del mod ord">
          <ac:chgData name="한 지은" userId="c1d00ca1-8c44-47c7-9aa9-9e0cbc1e672d" providerId="ADAL" clId="{986D5D09-6B38-4289-BDC4-D46FE5A1785A}" dt="2024-04-16T08:41:03.896" v="421" actId="478"/>
          <ac:spMkLst>
            <pc:docMk/>
            <pc:sldMk cId="1297721228" sldId="2046"/>
            <ac:spMk id="73" creationId="{97349F23-5C2C-CE23-6051-FEF176D374B3}"/>
          </ac:spMkLst>
        </pc:spChg>
        <pc:spChg chg="add 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79" creationId="{7819BEE5-52FB-529A-55A7-E0988C901CFD}"/>
          </ac:spMkLst>
        </pc:spChg>
        <pc:spChg chg="add del mod topLvl">
          <ac:chgData name="한 지은" userId="c1d00ca1-8c44-47c7-9aa9-9e0cbc1e672d" providerId="ADAL" clId="{986D5D09-6B38-4289-BDC4-D46FE5A1785A}" dt="2024-04-16T08:44:18.477" v="531" actId="478"/>
          <ac:spMkLst>
            <pc:docMk/>
            <pc:sldMk cId="1297721228" sldId="2046"/>
            <ac:spMk id="80" creationId="{E82312EA-2B8E-8BE4-27DE-B92E7C71F3A0}"/>
          </ac:spMkLst>
        </pc:spChg>
        <pc:spChg chg="mod">
          <ac:chgData name="한 지은" userId="c1d00ca1-8c44-47c7-9aa9-9e0cbc1e672d" providerId="ADAL" clId="{986D5D09-6B38-4289-BDC4-D46FE5A1785A}" dt="2024-04-16T08:44:34.238" v="537" actId="165"/>
          <ac:spMkLst>
            <pc:docMk/>
            <pc:sldMk cId="1297721228" sldId="2046"/>
            <ac:spMk id="82" creationId="{4F483E1A-7EC6-7908-17B2-F1815E3173D8}"/>
          </ac:spMkLst>
        </pc:spChg>
        <pc:spChg chg="mod">
          <ac:chgData name="한 지은" userId="c1d00ca1-8c44-47c7-9aa9-9e0cbc1e672d" providerId="ADAL" clId="{986D5D09-6B38-4289-BDC4-D46FE5A1785A}" dt="2024-04-16T08:44:34.238" v="537" actId="165"/>
          <ac:spMkLst>
            <pc:docMk/>
            <pc:sldMk cId="1297721228" sldId="2046"/>
            <ac:spMk id="83" creationId="{54153052-7CE2-D54E-9069-2B487F2F6561}"/>
          </ac:spMkLst>
        </pc:spChg>
        <pc:spChg chg="mod">
          <ac:chgData name="한 지은" userId="c1d00ca1-8c44-47c7-9aa9-9e0cbc1e672d" providerId="ADAL" clId="{986D5D09-6B38-4289-BDC4-D46FE5A1785A}" dt="2024-04-16T08:43:37.043" v="502" actId="165"/>
          <ac:spMkLst>
            <pc:docMk/>
            <pc:sldMk cId="1297721228" sldId="2046"/>
            <ac:spMk id="85" creationId="{D29D8E08-BF82-80DE-9EB9-D0121E26486D}"/>
          </ac:spMkLst>
        </pc:spChg>
        <pc:spChg chg="mod">
          <ac:chgData name="한 지은" userId="c1d00ca1-8c44-47c7-9aa9-9e0cbc1e672d" providerId="ADAL" clId="{986D5D09-6B38-4289-BDC4-D46FE5A1785A}" dt="2024-04-16T08:43:37.043" v="502" actId="165"/>
          <ac:spMkLst>
            <pc:docMk/>
            <pc:sldMk cId="1297721228" sldId="2046"/>
            <ac:spMk id="86" creationId="{7AB3C58F-7122-845D-9B46-6CB84E0179DF}"/>
          </ac:spMkLst>
        </pc:spChg>
        <pc:spChg chg="add del mod">
          <ac:chgData name="한 지은" userId="c1d00ca1-8c44-47c7-9aa9-9e0cbc1e672d" providerId="ADAL" clId="{986D5D09-6B38-4289-BDC4-D46FE5A1785A}" dt="2024-04-16T08:43:46.771" v="505" actId="478"/>
          <ac:spMkLst>
            <pc:docMk/>
            <pc:sldMk cId="1297721228" sldId="2046"/>
            <ac:spMk id="90" creationId="{1BCE6ADC-7B47-85C1-5146-CC7201B15FDF}"/>
          </ac:spMkLst>
        </pc:spChg>
        <pc:spChg chg="del mod topLvl">
          <ac:chgData name="한 지은" userId="c1d00ca1-8c44-47c7-9aa9-9e0cbc1e672d" providerId="ADAL" clId="{986D5D09-6B38-4289-BDC4-D46FE5A1785A}" dt="2024-04-16T08:51:00.417" v="620" actId="478"/>
          <ac:spMkLst>
            <pc:docMk/>
            <pc:sldMk cId="1297721228" sldId="2046"/>
            <ac:spMk id="94" creationId="{DB9139A7-F682-41E4-EF49-D4A2B71103E7}"/>
          </ac:spMkLst>
        </pc:spChg>
        <pc:spChg chg="mod">
          <ac:chgData name="한 지은" userId="c1d00ca1-8c44-47c7-9aa9-9e0cbc1e672d" providerId="ADAL" clId="{986D5D09-6B38-4289-BDC4-D46FE5A1785A}" dt="2024-04-16T08:44:35.064" v="538" actId="165"/>
          <ac:spMkLst>
            <pc:docMk/>
            <pc:sldMk cId="1297721228" sldId="2046"/>
            <ac:spMk id="96" creationId="{52A92594-C0DB-B6A7-FB49-50E45C7884E7}"/>
          </ac:spMkLst>
        </pc:spChg>
        <pc:spChg chg="mod">
          <ac:chgData name="한 지은" userId="c1d00ca1-8c44-47c7-9aa9-9e0cbc1e672d" providerId="ADAL" clId="{986D5D09-6B38-4289-BDC4-D46FE5A1785A}" dt="2024-04-16T08:44:35.064" v="538" actId="165"/>
          <ac:spMkLst>
            <pc:docMk/>
            <pc:sldMk cId="1297721228" sldId="2046"/>
            <ac:spMk id="97" creationId="{9A27DE02-89F1-2398-CED2-1F9293D42EC7}"/>
          </ac:spMkLst>
        </pc:spChg>
        <pc:spChg chg="add del mod topLvl">
          <ac:chgData name="한 지은" userId="c1d00ca1-8c44-47c7-9aa9-9e0cbc1e672d" providerId="ADAL" clId="{986D5D09-6B38-4289-BDC4-D46FE5A1785A}" dt="2024-04-16T08:52:00.915" v="636"/>
          <ac:spMkLst>
            <pc:docMk/>
            <pc:sldMk cId="1297721228" sldId="2046"/>
            <ac:spMk id="98" creationId="{FA2FC21E-511A-2331-3E59-901BCA6ACF71}"/>
          </ac:spMkLst>
        </pc:spChg>
        <pc:spChg chg="add del mod">
          <ac:chgData name="한 지은" userId="c1d00ca1-8c44-47c7-9aa9-9e0cbc1e672d" providerId="ADAL" clId="{986D5D09-6B38-4289-BDC4-D46FE5A1785A}" dt="2024-04-16T08:51:00.417" v="620" actId="478"/>
          <ac:spMkLst>
            <pc:docMk/>
            <pc:sldMk cId="1297721228" sldId="2046"/>
            <ac:spMk id="99" creationId="{71E048BE-4A8A-B330-6C89-5BF8B6F8F9C4}"/>
          </ac:spMkLst>
        </pc:spChg>
        <pc:spChg chg="mod topLvl">
          <ac:chgData name="한 지은" userId="c1d00ca1-8c44-47c7-9aa9-9e0cbc1e672d" providerId="ADAL" clId="{986D5D09-6B38-4289-BDC4-D46FE5A1785A}" dt="2024-04-16T08:55:28.072" v="728" actId="165"/>
          <ac:spMkLst>
            <pc:docMk/>
            <pc:sldMk cId="1297721228" sldId="2046"/>
            <ac:spMk id="103" creationId="{4E6AE43F-B834-79B9-7DC0-C60812875C9A}"/>
          </ac:spMkLst>
        </pc:spChg>
        <pc:spChg chg="del mod topLvl">
          <ac:chgData name="한 지은" userId="c1d00ca1-8c44-47c7-9aa9-9e0cbc1e672d" providerId="ADAL" clId="{986D5D09-6B38-4289-BDC4-D46FE5A1785A}" dt="2024-04-16T08:52:13.257" v="644"/>
          <ac:spMkLst>
            <pc:docMk/>
            <pc:sldMk cId="1297721228" sldId="2046"/>
            <ac:spMk id="104" creationId="{3FB076D8-65FF-7DDD-C455-540147DF03E5}"/>
          </ac:spMkLst>
        </pc:spChg>
        <pc:spChg chg="add mod topLvl">
          <ac:chgData name="한 지은" userId="c1d00ca1-8c44-47c7-9aa9-9e0cbc1e672d" providerId="ADAL" clId="{986D5D09-6B38-4289-BDC4-D46FE5A1785A}" dt="2024-04-17T07:21:27.326" v="1803" actId="12788"/>
          <ac:spMkLst>
            <pc:docMk/>
            <pc:sldMk cId="1297721228" sldId="2046"/>
            <ac:spMk id="112" creationId="{BDBA5EED-08BC-81AE-591B-47351A1F5DEB}"/>
          </ac:spMkLst>
        </pc:spChg>
        <pc:spChg chg="add del mod">
          <ac:chgData name="한 지은" userId="c1d00ca1-8c44-47c7-9aa9-9e0cbc1e672d" providerId="ADAL" clId="{986D5D09-6B38-4289-BDC4-D46FE5A1785A}" dt="2024-04-16T08:54:25.596" v="693" actId="478"/>
          <ac:spMkLst>
            <pc:docMk/>
            <pc:sldMk cId="1297721228" sldId="2046"/>
            <ac:spMk id="115" creationId="{EB9FC395-0FD9-352F-C729-5B731F806D8D}"/>
          </ac:spMkLst>
        </pc:spChg>
        <pc:spChg chg="add del mod">
          <ac:chgData name="한 지은" userId="c1d00ca1-8c44-47c7-9aa9-9e0cbc1e672d" providerId="ADAL" clId="{986D5D09-6B38-4289-BDC4-D46FE5A1785A}" dt="2024-04-16T08:54:42.039" v="697" actId="478"/>
          <ac:spMkLst>
            <pc:docMk/>
            <pc:sldMk cId="1297721228" sldId="2046"/>
            <ac:spMk id="116" creationId="{A2C6BB9E-7414-D6DE-DE6D-A6BED9282016}"/>
          </ac:spMkLst>
        </pc:spChg>
        <pc:spChg chg="add del mod">
          <ac:chgData name="한 지은" userId="c1d00ca1-8c44-47c7-9aa9-9e0cbc1e672d" providerId="ADAL" clId="{986D5D09-6B38-4289-BDC4-D46FE5A1785A}" dt="2024-04-16T08:54:42.039" v="697" actId="478"/>
          <ac:spMkLst>
            <pc:docMk/>
            <pc:sldMk cId="1297721228" sldId="2046"/>
            <ac:spMk id="117" creationId="{81EE43E4-D30A-A55A-E2C6-1234E94F7CCA}"/>
          </ac:spMkLst>
        </pc:spChg>
        <pc:spChg chg="add del mod ord">
          <ac:chgData name="한 지은" userId="c1d00ca1-8c44-47c7-9aa9-9e0cbc1e672d" providerId="ADAL" clId="{986D5D09-6B38-4289-BDC4-D46FE5A1785A}" dt="2024-04-16T08:56:16.331" v="754" actId="478"/>
          <ac:spMkLst>
            <pc:docMk/>
            <pc:sldMk cId="1297721228" sldId="2046"/>
            <ac:spMk id="126" creationId="{924BD442-6179-D748-CC58-A4413BAB8A62}"/>
          </ac:spMkLst>
        </pc:spChg>
        <pc:spChg chg="add mod">
          <ac:chgData name="한 지은" userId="c1d00ca1-8c44-47c7-9aa9-9e0cbc1e672d" providerId="ADAL" clId="{986D5D09-6B38-4289-BDC4-D46FE5A1785A}" dt="2024-04-16T08:56:18.144" v="755"/>
          <ac:spMkLst>
            <pc:docMk/>
            <pc:sldMk cId="1297721228" sldId="2046"/>
            <ac:spMk id="127" creationId="{33D359D3-FBD9-B19E-DE31-A862D36C3781}"/>
          </ac:spMkLst>
        </pc:spChg>
        <pc:spChg chg="add mod ord">
          <ac:chgData name="한 지은" userId="c1d00ca1-8c44-47c7-9aa9-9e0cbc1e672d" providerId="ADAL" clId="{986D5D09-6B38-4289-BDC4-D46FE5A1785A}" dt="2024-04-17T07:21:27.326" v="1803" actId="12788"/>
          <ac:spMkLst>
            <pc:docMk/>
            <pc:sldMk cId="1297721228" sldId="2046"/>
            <ac:spMk id="128" creationId="{652A039D-4109-633F-25E6-0BCF97A00975}"/>
          </ac:spMkLst>
        </pc:spChg>
        <pc:spChg chg="add mod">
          <ac:chgData name="한 지은" userId="c1d00ca1-8c44-47c7-9aa9-9e0cbc1e672d" providerId="ADAL" clId="{986D5D09-6B38-4289-BDC4-D46FE5A1785A}" dt="2024-04-16T08:56:58.235" v="771" actId="12788"/>
          <ac:spMkLst>
            <pc:docMk/>
            <pc:sldMk cId="1297721228" sldId="2046"/>
            <ac:spMk id="129" creationId="{81F22E1C-31AC-5296-24D2-847F1022A597}"/>
          </ac:spMkLst>
        </pc:spChg>
        <pc:spChg chg="add mod">
          <ac:chgData name="한 지은" userId="c1d00ca1-8c44-47c7-9aa9-9e0cbc1e672d" providerId="ADAL" clId="{986D5D09-6B38-4289-BDC4-D46FE5A1785A}" dt="2024-04-16T08:57:06.261" v="775" actId="12788"/>
          <ac:spMkLst>
            <pc:docMk/>
            <pc:sldMk cId="1297721228" sldId="2046"/>
            <ac:spMk id="130" creationId="{B8758D4B-588B-D955-F9A5-6CE4935B80AF}"/>
          </ac:spMkLst>
        </pc:spChg>
        <pc:grpChg chg="add del mod">
          <ac:chgData name="한 지은" userId="c1d00ca1-8c44-47c7-9aa9-9e0cbc1e672d" providerId="ADAL" clId="{986D5D09-6B38-4289-BDC4-D46FE5A1785A}" dt="2024-04-16T08:36:14.978" v="283" actId="165"/>
          <ac:grpSpMkLst>
            <pc:docMk/>
            <pc:sldMk cId="1297721228" sldId="2046"/>
            <ac:grpSpMk id="26" creationId="{4197FD95-B979-5414-AC21-7BE8F64424D2}"/>
          </ac:grpSpMkLst>
        </pc:grpChg>
        <pc:grpChg chg="add del mod">
          <ac:chgData name="한 지은" userId="c1d00ca1-8c44-47c7-9aa9-9e0cbc1e672d" providerId="ADAL" clId="{986D5D09-6B38-4289-BDC4-D46FE5A1785A}" dt="2024-04-16T08:36:14.978" v="283" actId="165"/>
          <ac:grpSpMkLst>
            <pc:docMk/>
            <pc:sldMk cId="1297721228" sldId="2046"/>
            <ac:grpSpMk id="27" creationId="{91DDE2E1-C6BA-D1BB-A977-6F0E9C6F8BE7}"/>
          </ac:grpSpMkLst>
        </pc:grpChg>
        <pc:grpChg chg="add del mod">
          <ac:chgData name="한 지은" userId="c1d00ca1-8c44-47c7-9aa9-9e0cbc1e672d" providerId="ADAL" clId="{986D5D09-6B38-4289-BDC4-D46FE5A1785A}" dt="2024-04-16T08:32:10.396" v="175" actId="165"/>
          <ac:grpSpMkLst>
            <pc:docMk/>
            <pc:sldMk cId="1297721228" sldId="2046"/>
            <ac:grpSpMk id="30" creationId="{9AC05A41-1AFB-E81D-2F8D-F2169814C1F1}"/>
          </ac:grpSpMkLst>
        </pc:grpChg>
        <pc:grpChg chg="add del mod">
          <ac:chgData name="한 지은" userId="c1d00ca1-8c44-47c7-9aa9-9e0cbc1e672d" providerId="ADAL" clId="{986D5D09-6B38-4289-BDC4-D46FE5A1785A}" dt="2024-04-16T08:32:49.637" v="186" actId="165"/>
          <ac:grpSpMkLst>
            <pc:docMk/>
            <pc:sldMk cId="1297721228" sldId="2046"/>
            <ac:grpSpMk id="33" creationId="{F3BE6206-6B7C-EFD3-917D-328C3E63FFE3}"/>
          </ac:grpSpMkLst>
        </pc:grpChg>
        <pc:grpChg chg="add del mod">
          <ac:chgData name="한 지은" userId="c1d00ca1-8c44-47c7-9aa9-9e0cbc1e672d" providerId="ADAL" clId="{986D5D09-6B38-4289-BDC4-D46FE5A1785A}" dt="2024-04-16T08:33:08.522" v="202" actId="165"/>
          <ac:grpSpMkLst>
            <pc:docMk/>
            <pc:sldMk cId="1297721228" sldId="2046"/>
            <ac:grpSpMk id="34" creationId="{62E92E4F-C5B3-C810-0708-217601BFAF77}"/>
          </ac:grpSpMkLst>
        </pc:grpChg>
        <pc:grpChg chg="add del mod">
          <ac:chgData name="한 지은" userId="c1d00ca1-8c44-47c7-9aa9-9e0cbc1e672d" providerId="ADAL" clId="{986D5D09-6B38-4289-BDC4-D46FE5A1785A}" dt="2024-04-16T08:33:53.063" v="222" actId="165"/>
          <ac:grpSpMkLst>
            <pc:docMk/>
            <pc:sldMk cId="1297721228" sldId="2046"/>
            <ac:grpSpMk id="38" creationId="{1AEAD640-16E6-D818-1C14-F2E5C3F2BE90}"/>
          </ac:grpSpMkLst>
        </pc:grpChg>
        <pc:grpChg chg="add del mod">
          <ac:chgData name="한 지은" userId="c1d00ca1-8c44-47c7-9aa9-9e0cbc1e672d" providerId="ADAL" clId="{986D5D09-6B38-4289-BDC4-D46FE5A1785A}" dt="2024-04-16T08:34:21.879" v="234" actId="165"/>
          <ac:grpSpMkLst>
            <pc:docMk/>
            <pc:sldMk cId="1297721228" sldId="2046"/>
            <ac:grpSpMk id="40" creationId="{3371D065-5262-7FC9-7859-4F71BB1D7CA5}"/>
          </ac:grpSpMkLst>
        </pc:grpChg>
        <pc:grpChg chg="add del mod">
          <ac:chgData name="한 지은" userId="c1d00ca1-8c44-47c7-9aa9-9e0cbc1e672d" providerId="ADAL" clId="{986D5D09-6B38-4289-BDC4-D46FE5A1785A}" dt="2024-04-16T08:36:22.215" v="285" actId="165"/>
          <ac:grpSpMkLst>
            <pc:docMk/>
            <pc:sldMk cId="1297721228" sldId="2046"/>
            <ac:grpSpMk id="41" creationId="{1196FD40-0E57-9640-5BD0-912E716BBF5C}"/>
          </ac:grpSpMkLst>
        </pc:grpChg>
        <pc:grpChg chg="add del mod">
          <ac:chgData name="한 지은" userId="c1d00ca1-8c44-47c7-9aa9-9e0cbc1e672d" providerId="ADAL" clId="{986D5D09-6B38-4289-BDC4-D46FE5A1785A}" dt="2024-04-16T08:34:39.264" v="238" actId="478"/>
          <ac:grpSpMkLst>
            <pc:docMk/>
            <pc:sldMk cId="1297721228" sldId="2046"/>
            <ac:grpSpMk id="42" creationId="{207E0CA7-2106-2377-3A22-6B0A746DC693}"/>
          </ac:grpSpMkLst>
        </pc:grpChg>
        <pc:grpChg chg="add del mod">
          <ac:chgData name="한 지은" userId="c1d00ca1-8c44-47c7-9aa9-9e0cbc1e672d" providerId="ADAL" clId="{986D5D09-6B38-4289-BDC4-D46FE5A1785A}" dt="2024-04-16T08:34:49.197" v="247" actId="165"/>
          <ac:grpSpMkLst>
            <pc:docMk/>
            <pc:sldMk cId="1297721228" sldId="2046"/>
            <ac:grpSpMk id="45" creationId="{E9F0B4DF-0944-2A60-1197-B56D8FFF1950}"/>
          </ac:grpSpMkLst>
        </pc:grpChg>
        <pc:grpChg chg="add del mod">
          <ac:chgData name="한 지은" userId="c1d00ca1-8c44-47c7-9aa9-9e0cbc1e672d" providerId="ADAL" clId="{986D5D09-6B38-4289-BDC4-D46FE5A1785A}" dt="2024-04-16T08:36:17.309" v="284" actId="165"/>
          <ac:grpSpMkLst>
            <pc:docMk/>
            <pc:sldMk cId="1297721228" sldId="2046"/>
            <ac:grpSpMk id="46" creationId="{A2319C00-F21B-1FE8-DD1B-8A97BF9D2DB9}"/>
          </ac:grpSpMkLst>
        </pc:grpChg>
        <pc:grpChg chg="add del mod">
          <ac:chgData name="한 지은" userId="c1d00ca1-8c44-47c7-9aa9-9e0cbc1e672d" providerId="ADAL" clId="{986D5D09-6B38-4289-BDC4-D46FE5A1785A}" dt="2024-04-16T08:35:04.303" v="254" actId="165"/>
          <ac:grpSpMkLst>
            <pc:docMk/>
            <pc:sldMk cId="1297721228" sldId="2046"/>
            <ac:grpSpMk id="47" creationId="{D5196F43-61ED-8C8F-8FC8-274DC4FE5715}"/>
          </ac:grpSpMkLst>
        </pc:grpChg>
        <pc:grpChg chg="add del mod">
          <ac:chgData name="한 지은" userId="c1d00ca1-8c44-47c7-9aa9-9e0cbc1e672d" providerId="ADAL" clId="{986D5D09-6B38-4289-BDC4-D46FE5A1785A}" dt="2024-04-16T08:35:39.289" v="264" actId="165"/>
          <ac:grpSpMkLst>
            <pc:docMk/>
            <pc:sldMk cId="1297721228" sldId="2046"/>
            <ac:grpSpMk id="51" creationId="{621180D6-06A0-531B-A9AC-00C92A2A443E}"/>
          </ac:grpSpMkLst>
        </pc:grpChg>
        <pc:grpChg chg="add del mod topLvl">
          <ac:chgData name="한 지은" userId="c1d00ca1-8c44-47c7-9aa9-9e0cbc1e672d" providerId="ADAL" clId="{986D5D09-6B38-4289-BDC4-D46FE5A1785A}" dt="2024-04-16T08:40:05.564" v="376" actId="165"/>
          <ac:grpSpMkLst>
            <pc:docMk/>
            <pc:sldMk cId="1297721228" sldId="2046"/>
            <ac:grpSpMk id="52" creationId="{764502C3-A403-6A52-D346-968C071EA893}"/>
          </ac:grpSpMkLst>
        </pc:grpChg>
        <pc:grpChg chg="add mod">
          <ac:chgData name="한 지은" userId="c1d00ca1-8c44-47c7-9aa9-9e0cbc1e672d" providerId="ADAL" clId="{986D5D09-6B38-4289-BDC4-D46FE5A1785A}" dt="2024-04-16T08:35:49.539" v="273" actId="164"/>
          <ac:grpSpMkLst>
            <pc:docMk/>
            <pc:sldMk cId="1297721228" sldId="2046"/>
            <ac:grpSpMk id="53" creationId="{9205172C-56ED-7A20-2C26-1A63A3639081}"/>
          </ac:grpSpMkLst>
        </pc:grpChg>
        <pc:grpChg chg="add del mod">
          <ac:chgData name="한 지은" userId="c1d00ca1-8c44-47c7-9aa9-9e0cbc1e672d" providerId="ADAL" clId="{986D5D09-6B38-4289-BDC4-D46FE5A1785A}" dt="2024-04-16T08:36:14.978" v="283" actId="165"/>
          <ac:grpSpMkLst>
            <pc:docMk/>
            <pc:sldMk cId="1297721228" sldId="2046"/>
            <ac:grpSpMk id="54" creationId="{74856102-5188-61B9-B913-478B15FB0095}"/>
          </ac:grpSpMkLst>
        </pc:grpChg>
        <pc:grpChg chg="add del mod">
          <ac:chgData name="한 지은" userId="c1d00ca1-8c44-47c7-9aa9-9e0cbc1e672d" providerId="ADAL" clId="{986D5D09-6B38-4289-BDC4-D46FE5A1785A}" dt="2024-04-16T08:36:14.978" v="283" actId="165"/>
          <ac:grpSpMkLst>
            <pc:docMk/>
            <pc:sldMk cId="1297721228" sldId="2046"/>
            <ac:grpSpMk id="56" creationId="{19A1EE1E-4AEC-FAB3-2007-B6E75D9ED5BC}"/>
          </ac:grpSpMkLst>
        </pc:grpChg>
        <pc:grpChg chg="add del mod topLvl">
          <ac:chgData name="한 지은" userId="c1d00ca1-8c44-47c7-9aa9-9e0cbc1e672d" providerId="ADAL" clId="{986D5D09-6B38-4289-BDC4-D46FE5A1785A}" dt="2024-04-16T08:40:05.564" v="376" actId="165"/>
          <ac:grpSpMkLst>
            <pc:docMk/>
            <pc:sldMk cId="1297721228" sldId="2046"/>
            <ac:grpSpMk id="57" creationId="{B6C2432D-A130-3D31-09DB-28B17AB116E3}"/>
          </ac:grpSpMkLst>
        </pc:grpChg>
        <pc:grpChg chg="add del mod">
          <ac:chgData name="한 지은" userId="c1d00ca1-8c44-47c7-9aa9-9e0cbc1e672d" providerId="ADAL" clId="{986D5D09-6B38-4289-BDC4-D46FE5A1785A}" dt="2024-04-16T08:36:56.828" v="291" actId="21"/>
          <ac:grpSpMkLst>
            <pc:docMk/>
            <pc:sldMk cId="1297721228" sldId="2046"/>
            <ac:grpSpMk id="61" creationId="{3C4259D7-989F-051C-7BB7-F27AF97A7433}"/>
          </ac:grpSpMkLst>
        </pc:grpChg>
        <pc:grpChg chg="add del mod">
          <ac:chgData name="한 지은" userId="c1d00ca1-8c44-47c7-9aa9-9e0cbc1e672d" providerId="ADAL" clId="{986D5D09-6B38-4289-BDC4-D46FE5A1785A}" dt="2024-04-16T08:37:33.405" v="306" actId="165"/>
          <ac:grpSpMkLst>
            <pc:docMk/>
            <pc:sldMk cId="1297721228" sldId="2046"/>
            <ac:grpSpMk id="64" creationId="{6CDA9E8F-AC0A-46D4-03E8-66DDA56A2173}"/>
          </ac:grpSpMkLst>
        </pc:grpChg>
        <pc:grpChg chg="add del mod">
          <ac:chgData name="한 지은" userId="c1d00ca1-8c44-47c7-9aa9-9e0cbc1e672d" providerId="ADAL" clId="{986D5D09-6B38-4289-BDC4-D46FE5A1785A}" dt="2024-04-16T08:38:04.936" v="313" actId="165"/>
          <ac:grpSpMkLst>
            <pc:docMk/>
            <pc:sldMk cId="1297721228" sldId="2046"/>
            <ac:grpSpMk id="66" creationId="{B28FFC29-9B82-EB2F-EF2B-B8564C991682}"/>
          </ac:grpSpMkLst>
        </pc:grpChg>
        <pc:grpChg chg="add del mod">
          <ac:chgData name="한 지은" userId="c1d00ca1-8c44-47c7-9aa9-9e0cbc1e672d" providerId="ADAL" clId="{986D5D09-6B38-4289-BDC4-D46FE5A1785A}" dt="2024-04-16T08:38:20.267" v="318" actId="165"/>
          <ac:grpSpMkLst>
            <pc:docMk/>
            <pc:sldMk cId="1297721228" sldId="2046"/>
            <ac:grpSpMk id="67" creationId="{3CB510B6-4940-47DB-7C0D-98D4304F2BED}"/>
          </ac:grpSpMkLst>
        </pc:grpChg>
        <pc:grpChg chg="add del mod topLvl">
          <ac:chgData name="한 지은" userId="c1d00ca1-8c44-47c7-9aa9-9e0cbc1e672d" providerId="ADAL" clId="{986D5D09-6B38-4289-BDC4-D46FE5A1785A}" dt="2024-04-16T08:40:05.564" v="376" actId="165"/>
          <ac:grpSpMkLst>
            <pc:docMk/>
            <pc:sldMk cId="1297721228" sldId="2046"/>
            <ac:grpSpMk id="68" creationId="{37DD0D31-434F-E4FB-266B-401BF8E18480}"/>
          </ac:grpSpMkLst>
        </pc:grpChg>
        <pc:grpChg chg="add del mod">
          <ac:chgData name="한 지은" userId="c1d00ca1-8c44-47c7-9aa9-9e0cbc1e672d" providerId="ADAL" clId="{986D5D09-6B38-4289-BDC4-D46FE5A1785A}" dt="2024-04-16T08:40:05.338" v="375" actId="165"/>
          <ac:grpSpMkLst>
            <pc:docMk/>
            <pc:sldMk cId="1297721228" sldId="2046"/>
            <ac:grpSpMk id="69" creationId="{3CC5365F-FF39-46B4-F447-64AF5F839EFF}"/>
          </ac:grpSpMkLst>
        </pc:grpChg>
        <pc:grpChg chg="add del mod">
          <ac:chgData name="한 지은" userId="c1d00ca1-8c44-47c7-9aa9-9e0cbc1e672d" providerId="ADAL" clId="{986D5D09-6B38-4289-BDC4-D46FE5A1785A}" dt="2024-04-16T08:40:08.490" v="381" actId="165"/>
          <ac:grpSpMkLst>
            <pc:docMk/>
            <pc:sldMk cId="1297721228" sldId="2046"/>
            <ac:grpSpMk id="71" creationId="{BED27E6E-25DE-C263-7083-973C2B7830C0}"/>
          </ac:grpSpMkLst>
        </pc:grpChg>
        <pc:grpChg chg="add del mod topLvl">
          <ac:chgData name="한 지은" userId="c1d00ca1-8c44-47c7-9aa9-9e0cbc1e672d" providerId="ADAL" clId="{986D5D09-6B38-4289-BDC4-D46FE5A1785A}" dt="2024-04-16T08:43:37.043" v="502" actId="165"/>
          <ac:grpSpMkLst>
            <pc:docMk/>
            <pc:sldMk cId="1297721228" sldId="2046"/>
            <ac:grpSpMk id="72" creationId="{2E336B6E-64D6-FC45-C4A3-1BAEB49D1B43}"/>
          </ac:grpSpMkLst>
        </pc:grpChg>
        <pc:grpChg chg="add del mod topLvl">
          <ac:chgData name="한 지은" userId="c1d00ca1-8c44-47c7-9aa9-9e0cbc1e672d" providerId="ADAL" clId="{986D5D09-6B38-4289-BDC4-D46FE5A1785A}" dt="2024-04-16T08:52:48.342" v="657" actId="165"/>
          <ac:grpSpMkLst>
            <pc:docMk/>
            <pc:sldMk cId="1297721228" sldId="2046"/>
            <ac:grpSpMk id="74" creationId="{9C77C4B0-D63A-7541-B0B1-A88101F00A2F}"/>
          </ac:grpSpMkLst>
        </pc:grpChg>
        <pc:grpChg chg="add del mod topLvl">
          <ac:chgData name="한 지은" userId="c1d00ca1-8c44-47c7-9aa9-9e0cbc1e672d" providerId="ADAL" clId="{986D5D09-6B38-4289-BDC4-D46FE5A1785A}" dt="2024-04-16T08:52:47.473" v="656" actId="165"/>
          <ac:grpSpMkLst>
            <pc:docMk/>
            <pc:sldMk cId="1297721228" sldId="2046"/>
            <ac:grpSpMk id="75" creationId="{A0448EBD-8CF5-BF26-2E43-A8CAE8950AC3}"/>
          </ac:grpSpMkLst>
        </pc:grpChg>
        <pc:grpChg chg="add del mod topLvl">
          <ac:chgData name="한 지은" userId="c1d00ca1-8c44-47c7-9aa9-9e0cbc1e672d" providerId="ADAL" clId="{986D5D09-6B38-4289-BDC4-D46FE5A1785A}" dt="2024-04-16T08:54:02.366" v="686" actId="165"/>
          <ac:grpSpMkLst>
            <pc:docMk/>
            <pc:sldMk cId="1297721228" sldId="2046"/>
            <ac:grpSpMk id="76" creationId="{B7ED25BE-F068-4329-B5B4-C38B1A40385A}"/>
          </ac:grpSpMkLst>
        </pc:grpChg>
        <pc:grpChg chg="add del mod">
          <ac:chgData name="한 지은" userId="c1d00ca1-8c44-47c7-9aa9-9e0cbc1e672d" providerId="ADAL" clId="{986D5D09-6B38-4289-BDC4-D46FE5A1785A}" dt="2024-04-16T08:42:03.111" v="443" actId="165"/>
          <ac:grpSpMkLst>
            <pc:docMk/>
            <pc:sldMk cId="1297721228" sldId="2046"/>
            <ac:grpSpMk id="77" creationId="{601CC20F-7D51-FA3E-A075-F45FCDC3D0D3}"/>
          </ac:grpSpMkLst>
        </pc:grpChg>
        <pc:grpChg chg="add del mod topLvl">
          <ac:chgData name="한 지은" userId="c1d00ca1-8c44-47c7-9aa9-9e0cbc1e672d" providerId="ADAL" clId="{986D5D09-6B38-4289-BDC4-D46FE5A1785A}" dt="2024-04-16T08:52:45.631" v="655" actId="165"/>
          <ac:grpSpMkLst>
            <pc:docMk/>
            <pc:sldMk cId="1297721228" sldId="2046"/>
            <ac:grpSpMk id="78" creationId="{425250B4-B669-192F-31A1-989785A12125}"/>
          </ac:grpSpMkLst>
        </pc:grpChg>
        <pc:grpChg chg="add del mod topLvl">
          <ac:chgData name="한 지은" userId="c1d00ca1-8c44-47c7-9aa9-9e0cbc1e672d" providerId="ADAL" clId="{986D5D09-6B38-4289-BDC4-D46FE5A1785A}" dt="2024-04-16T08:44:37.326" v="539" actId="478"/>
          <ac:grpSpMkLst>
            <pc:docMk/>
            <pc:sldMk cId="1297721228" sldId="2046"/>
            <ac:grpSpMk id="81" creationId="{E6D75F29-0DAE-3DBF-E0E6-E198BCA0F0D0}"/>
          </ac:grpSpMkLst>
        </pc:grpChg>
        <pc:grpChg chg="add del mod topLvl">
          <ac:chgData name="한 지은" userId="c1d00ca1-8c44-47c7-9aa9-9e0cbc1e672d" providerId="ADAL" clId="{986D5D09-6B38-4289-BDC4-D46FE5A1785A}" dt="2024-04-16T08:44:18.477" v="531" actId="478"/>
          <ac:grpSpMkLst>
            <pc:docMk/>
            <pc:sldMk cId="1297721228" sldId="2046"/>
            <ac:grpSpMk id="84" creationId="{95E69052-DA7B-FC0F-D614-FCD57757ED8E}"/>
          </ac:grpSpMkLst>
        </pc:grpChg>
        <pc:grpChg chg="add mod">
          <ac:chgData name="한 지은" userId="c1d00ca1-8c44-47c7-9aa9-9e0cbc1e672d" providerId="ADAL" clId="{986D5D09-6B38-4289-BDC4-D46FE5A1785A}" dt="2024-04-16T08:43:20.295" v="490" actId="164"/>
          <ac:grpSpMkLst>
            <pc:docMk/>
            <pc:sldMk cId="1297721228" sldId="2046"/>
            <ac:grpSpMk id="87" creationId="{61863896-9833-42B7-0272-15B658AFBF78}"/>
          </ac:grpSpMkLst>
        </pc:grpChg>
        <pc:grpChg chg="add del mod topLvl">
          <ac:chgData name="한 지은" userId="c1d00ca1-8c44-47c7-9aa9-9e0cbc1e672d" providerId="ADAL" clId="{986D5D09-6B38-4289-BDC4-D46FE5A1785A}" dt="2024-04-16T08:43:37.043" v="502" actId="165"/>
          <ac:grpSpMkLst>
            <pc:docMk/>
            <pc:sldMk cId="1297721228" sldId="2046"/>
            <ac:grpSpMk id="88" creationId="{E238E80B-74E0-E77B-D8BD-6883E1875E05}"/>
          </ac:grpSpMkLst>
        </pc:grpChg>
        <pc:grpChg chg="add del mod">
          <ac:chgData name="한 지은" userId="c1d00ca1-8c44-47c7-9aa9-9e0cbc1e672d" providerId="ADAL" clId="{986D5D09-6B38-4289-BDC4-D46FE5A1785A}" dt="2024-04-16T08:43:36.087" v="501" actId="165"/>
          <ac:grpSpMkLst>
            <pc:docMk/>
            <pc:sldMk cId="1297721228" sldId="2046"/>
            <ac:grpSpMk id="89" creationId="{4D102074-A30F-89F6-2946-338D46312659}"/>
          </ac:grpSpMkLst>
        </pc:grpChg>
        <pc:grpChg chg="add del mod">
          <ac:chgData name="한 지은" userId="c1d00ca1-8c44-47c7-9aa9-9e0cbc1e672d" providerId="ADAL" clId="{986D5D09-6B38-4289-BDC4-D46FE5A1785A}" dt="2024-04-16T08:52:45.090" v="654" actId="165"/>
          <ac:grpSpMkLst>
            <pc:docMk/>
            <pc:sldMk cId="1297721228" sldId="2046"/>
            <ac:grpSpMk id="91" creationId="{F9B0D6CF-AE46-EA31-D3E0-6BB75F9F96BE}"/>
          </ac:grpSpMkLst>
        </pc:grpChg>
        <pc:grpChg chg="add del mod">
          <ac:chgData name="한 지은" userId="c1d00ca1-8c44-47c7-9aa9-9e0cbc1e672d" providerId="ADAL" clId="{986D5D09-6B38-4289-BDC4-D46FE5A1785A}" dt="2024-04-16T08:44:34.238" v="537" actId="165"/>
          <ac:grpSpMkLst>
            <pc:docMk/>
            <pc:sldMk cId="1297721228" sldId="2046"/>
            <ac:grpSpMk id="92" creationId="{F60A5D99-9BEE-C708-640F-686CDA95F89F}"/>
          </ac:grpSpMkLst>
        </pc:grpChg>
        <pc:grpChg chg="add del mod">
          <ac:chgData name="한 지은" userId="c1d00ca1-8c44-47c7-9aa9-9e0cbc1e672d" providerId="ADAL" clId="{986D5D09-6B38-4289-BDC4-D46FE5A1785A}" dt="2024-04-16T08:44:35.064" v="538" actId="165"/>
          <ac:grpSpMkLst>
            <pc:docMk/>
            <pc:sldMk cId="1297721228" sldId="2046"/>
            <ac:grpSpMk id="93" creationId="{AD870EC3-9DDE-E814-A1F6-70A572D91E7D}"/>
          </ac:grpSpMkLst>
        </pc:grpChg>
        <pc:grpChg chg="del mod topLvl">
          <ac:chgData name="한 지은" userId="c1d00ca1-8c44-47c7-9aa9-9e0cbc1e672d" providerId="ADAL" clId="{986D5D09-6B38-4289-BDC4-D46FE5A1785A}" dt="2024-04-16T08:44:37.326" v="539" actId="478"/>
          <ac:grpSpMkLst>
            <pc:docMk/>
            <pc:sldMk cId="1297721228" sldId="2046"/>
            <ac:grpSpMk id="95" creationId="{59F82109-9C24-ABD6-212D-B2F2FF0212F3}"/>
          </ac:grpSpMkLst>
        </pc:grpChg>
        <pc:grpChg chg="add del mod">
          <ac:chgData name="한 지은" userId="c1d00ca1-8c44-47c7-9aa9-9e0cbc1e672d" providerId="ADAL" clId="{986D5D09-6B38-4289-BDC4-D46FE5A1785A}" dt="2024-04-16T08:50:54.212" v="615" actId="165"/>
          <ac:grpSpMkLst>
            <pc:docMk/>
            <pc:sldMk cId="1297721228" sldId="2046"/>
            <ac:grpSpMk id="100" creationId="{08A0D563-C212-08AB-04E5-AACBFEDDFC99}"/>
          </ac:grpSpMkLst>
        </pc:grpChg>
        <pc:grpChg chg="add del mod topLvl">
          <ac:chgData name="한 지은" userId="c1d00ca1-8c44-47c7-9aa9-9e0cbc1e672d" providerId="ADAL" clId="{986D5D09-6B38-4289-BDC4-D46FE5A1785A}" dt="2024-04-16T08:51:55.950" v="634" actId="165"/>
          <ac:grpSpMkLst>
            <pc:docMk/>
            <pc:sldMk cId="1297721228" sldId="2046"/>
            <ac:grpSpMk id="101" creationId="{18195B63-FE0A-37F7-64C3-E44A466CC3D5}"/>
          </ac:grpSpMkLst>
        </pc:grpChg>
        <pc:grpChg chg="add del mod topLvl">
          <ac:chgData name="한 지은" userId="c1d00ca1-8c44-47c7-9aa9-9e0cbc1e672d" providerId="ADAL" clId="{986D5D09-6B38-4289-BDC4-D46FE5A1785A}" dt="2024-04-16T08:51:57.154" v="635" actId="165"/>
          <ac:grpSpMkLst>
            <pc:docMk/>
            <pc:sldMk cId="1297721228" sldId="2046"/>
            <ac:grpSpMk id="102" creationId="{EA04D6B1-042F-CE9C-E2A5-F2BDADB03DE7}"/>
          </ac:grpSpMkLst>
        </pc:grpChg>
        <pc:grpChg chg="add del mod">
          <ac:chgData name="한 지은" userId="c1d00ca1-8c44-47c7-9aa9-9e0cbc1e672d" providerId="ADAL" clId="{986D5D09-6B38-4289-BDC4-D46FE5A1785A}" dt="2024-04-16T08:51:33.303" v="628" actId="165"/>
          <ac:grpSpMkLst>
            <pc:docMk/>
            <pc:sldMk cId="1297721228" sldId="2046"/>
            <ac:grpSpMk id="105" creationId="{0A25780B-C769-498B-079E-448E2AEFB860}"/>
          </ac:grpSpMkLst>
        </pc:grpChg>
        <pc:grpChg chg="add del mod">
          <ac:chgData name="한 지은" userId="c1d00ca1-8c44-47c7-9aa9-9e0cbc1e672d" providerId="ADAL" clId="{986D5D09-6B38-4289-BDC4-D46FE5A1785A}" dt="2024-04-16T08:53:09.840" v="664" actId="165"/>
          <ac:grpSpMkLst>
            <pc:docMk/>
            <pc:sldMk cId="1297721228" sldId="2046"/>
            <ac:grpSpMk id="113" creationId="{7E6E1FA3-16E9-BECE-25D0-D6A764B42B8C}"/>
          </ac:grpSpMkLst>
        </pc:grpChg>
        <pc:grpChg chg="add del mod">
          <ac:chgData name="한 지은" userId="c1d00ca1-8c44-47c7-9aa9-9e0cbc1e672d" providerId="ADAL" clId="{986D5D09-6B38-4289-BDC4-D46FE5A1785A}" dt="2024-04-16T08:53:17.706" v="669" actId="165"/>
          <ac:grpSpMkLst>
            <pc:docMk/>
            <pc:sldMk cId="1297721228" sldId="2046"/>
            <ac:grpSpMk id="114" creationId="{99F7B06D-9F18-E5BC-C8FB-5781D632A635}"/>
          </ac:grpSpMkLst>
        </pc:grpChg>
        <pc:grpChg chg="add del mod">
          <ac:chgData name="한 지은" userId="c1d00ca1-8c44-47c7-9aa9-9e0cbc1e672d" providerId="ADAL" clId="{986D5D09-6B38-4289-BDC4-D46FE5A1785A}" dt="2024-04-16T08:54:48.175" v="703" actId="165"/>
          <ac:grpSpMkLst>
            <pc:docMk/>
            <pc:sldMk cId="1297721228" sldId="2046"/>
            <ac:grpSpMk id="118" creationId="{0842FF14-3898-12D1-EEA1-BB2B82A78938}"/>
          </ac:grpSpMkLst>
        </pc:grpChg>
        <pc:grpChg chg="add del mod">
          <ac:chgData name="한 지은" userId="c1d00ca1-8c44-47c7-9aa9-9e0cbc1e672d" providerId="ADAL" clId="{986D5D09-6B38-4289-BDC4-D46FE5A1785A}" dt="2024-04-16T08:54:52.906" v="706" actId="165"/>
          <ac:grpSpMkLst>
            <pc:docMk/>
            <pc:sldMk cId="1297721228" sldId="2046"/>
            <ac:grpSpMk id="119" creationId="{81AEB2D9-0BC8-B790-C836-E36A9CD04903}"/>
          </ac:grpSpMkLst>
        </pc:grpChg>
        <pc:grpChg chg="add del mod">
          <ac:chgData name="한 지은" userId="c1d00ca1-8c44-47c7-9aa9-9e0cbc1e672d" providerId="ADAL" clId="{986D5D09-6B38-4289-BDC4-D46FE5A1785A}" dt="2024-04-16T08:55:02.102" v="709" actId="165"/>
          <ac:grpSpMkLst>
            <pc:docMk/>
            <pc:sldMk cId="1297721228" sldId="2046"/>
            <ac:grpSpMk id="120" creationId="{2EE7F83D-6F42-5791-CB2D-CFCC0621370F}"/>
          </ac:grpSpMkLst>
        </pc:grpChg>
        <pc:grpChg chg="add del mod topLvl">
          <ac:chgData name="한 지은" userId="c1d00ca1-8c44-47c7-9aa9-9e0cbc1e672d" providerId="ADAL" clId="{986D5D09-6B38-4289-BDC4-D46FE5A1785A}" dt="2024-04-16T08:55:16.542" v="720" actId="165"/>
          <ac:grpSpMkLst>
            <pc:docMk/>
            <pc:sldMk cId="1297721228" sldId="2046"/>
            <ac:grpSpMk id="121" creationId="{B3B68CF7-9C26-F704-27C4-3664CF7EDF58}"/>
          </ac:grpSpMkLst>
        </pc:grpChg>
        <pc:grpChg chg="add mod">
          <ac:chgData name="한 지은" userId="c1d00ca1-8c44-47c7-9aa9-9e0cbc1e672d" providerId="ADAL" clId="{986D5D09-6B38-4289-BDC4-D46FE5A1785A}" dt="2024-04-16T08:55:05.530" v="713" actId="164"/>
          <ac:grpSpMkLst>
            <pc:docMk/>
            <pc:sldMk cId="1297721228" sldId="2046"/>
            <ac:grpSpMk id="122" creationId="{88266007-3FBC-194C-0FE0-5635B92F9EE4}"/>
          </ac:grpSpMkLst>
        </pc:grpChg>
        <pc:grpChg chg="add del mod topLvl">
          <ac:chgData name="한 지은" userId="c1d00ca1-8c44-47c7-9aa9-9e0cbc1e672d" providerId="ADAL" clId="{986D5D09-6B38-4289-BDC4-D46FE5A1785A}" dt="2024-04-16T08:55:16.542" v="720" actId="165"/>
          <ac:grpSpMkLst>
            <pc:docMk/>
            <pc:sldMk cId="1297721228" sldId="2046"/>
            <ac:grpSpMk id="123" creationId="{94CD9C69-D75A-BE82-345A-A1A097D4F57B}"/>
          </ac:grpSpMkLst>
        </pc:grpChg>
        <pc:grpChg chg="add del mod">
          <ac:chgData name="한 지은" userId="c1d00ca1-8c44-47c7-9aa9-9e0cbc1e672d" providerId="ADAL" clId="{986D5D09-6B38-4289-BDC4-D46FE5A1785A}" dt="2024-04-16T08:55:15.930" v="719" actId="165"/>
          <ac:grpSpMkLst>
            <pc:docMk/>
            <pc:sldMk cId="1297721228" sldId="2046"/>
            <ac:grpSpMk id="124" creationId="{62E886BF-433A-3230-C5F3-701DD801DDC0}"/>
          </ac:grpSpMkLst>
        </pc:grpChg>
        <pc:grpChg chg="add del mod">
          <ac:chgData name="한 지은" userId="c1d00ca1-8c44-47c7-9aa9-9e0cbc1e672d" providerId="ADAL" clId="{986D5D09-6B38-4289-BDC4-D46FE5A1785A}" dt="2024-04-16T08:55:28.072" v="728" actId="165"/>
          <ac:grpSpMkLst>
            <pc:docMk/>
            <pc:sldMk cId="1297721228" sldId="2046"/>
            <ac:grpSpMk id="125" creationId="{BF09ADB0-D0A3-61EC-2662-42EBD1568C4B}"/>
          </ac:grpSpMkLst>
        </pc:grpChg>
        <pc:picChg chg="add del mod">
          <ac:chgData name="한 지은" userId="c1d00ca1-8c44-47c7-9aa9-9e0cbc1e672d" providerId="ADAL" clId="{986D5D09-6B38-4289-BDC4-D46FE5A1785A}" dt="2024-04-16T08:17:04.021" v="56" actId="478"/>
          <ac:picMkLst>
            <pc:docMk/>
            <pc:sldMk cId="1297721228" sldId="2046"/>
            <ac:picMk id="9" creationId="{AA094D5B-F355-02D6-86FD-8678BCCCED24}"/>
          </ac:picMkLst>
        </pc:picChg>
        <pc:picChg chg="add del mod">
          <ac:chgData name="한 지은" userId="c1d00ca1-8c44-47c7-9aa9-9e0cbc1e672d" providerId="ADAL" clId="{986D5D09-6B38-4289-BDC4-D46FE5A1785A}" dt="2024-04-23T01:50:38.589" v="11083" actId="478"/>
          <ac:picMkLst>
            <pc:docMk/>
            <pc:sldMk cId="1297721228" sldId="2046"/>
            <ac:picMk id="15" creationId="{702E8791-E514-C048-4FDE-E4FA2E40A6C1}"/>
          </ac:picMkLst>
        </pc:picChg>
        <pc:picChg chg="add mod topLvl">
          <ac:chgData name="한 지은" userId="c1d00ca1-8c44-47c7-9aa9-9e0cbc1e672d" providerId="ADAL" clId="{986D5D09-6B38-4289-BDC4-D46FE5A1785A}" dt="2024-04-16T08:55:28.072" v="728" actId="165"/>
          <ac:picMkLst>
            <pc:docMk/>
            <pc:sldMk cId="1297721228" sldId="2046"/>
            <ac:picMk id="31" creationId="{53D6F588-2D43-2644-E308-DD55D5B72F24}"/>
          </ac:picMkLst>
        </pc:picChg>
        <pc:picChg chg="mod topLvl">
          <ac:chgData name="한 지은" userId="c1d00ca1-8c44-47c7-9aa9-9e0cbc1e672d" providerId="ADAL" clId="{986D5D09-6B38-4289-BDC4-D46FE5A1785A}" dt="2024-04-16T08:55:28.072" v="728" actId="165"/>
          <ac:picMkLst>
            <pc:docMk/>
            <pc:sldMk cId="1297721228" sldId="2046"/>
            <ac:picMk id="48" creationId="{5774671B-2EEF-67A8-8056-467E29E3DB6C}"/>
          </ac:picMkLst>
        </pc:picChg>
        <pc:picChg chg="mod topLvl">
          <ac:chgData name="한 지은" userId="c1d00ca1-8c44-47c7-9aa9-9e0cbc1e672d" providerId="ADAL" clId="{986D5D09-6B38-4289-BDC4-D46FE5A1785A}" dt="2024-04-16T08:55:28.072" v="728" actId="165"/>
          <ac:picMkLst>
            <pc:docMk/>
            <pc:sldMk cId="1297721228" sldId="2046"/>
            <ac:picMk id="59" creationId="{9FCD5D07-FADD-2E29-C3E7-25FC5A3C83E0}"/>
          </ac:picMkLst>
        </pc:picChg>
        <pc:picChg chg="add del mod ord">
          <ac:chgData name="한 지은" userId="c1d00ca1-8c44-47c7-9aa9-9e0cbc1e672d" providerId="ADAL" clId="{986D5D09-6B38-4289-BDC4-D46FE5A1785A}" dt="2024-04-16T08:52:00.915" v="636"/>
          <ac:picMkLst>
            <pc:docMk/>
            <pc:sldMk cId="1297721228" sldId="2046"/>
            <ac:picMk id="107" creationId="{DD83ECF5-0F14-B734-78A1-7365EF678E28}"/>
          </ac:picMkLst>
        </pc:picChg>
        <pc:picChg chg="mod topLvl modCrop">
          <ac:chgData name="한 지은" userId="c1d00ca1-8c44-47c7-9aa9-9e0cbc1e672d" providerId="ADAL" clId="{986D5D09-6B38-4289-BDC4-D46FE5A1785A}" dt="2024-04-16T08:56:58.235" v="771" actId="12788"/>
          <ac:picMkLst>
            <pc:docMk/>
            <pc:sldMk cId="1297721228" sldId="2046"/>
            <ac:picMk id="108" creationId="{051C2606-990B-2C11-4F21-D4804E6F515D}"/>
          </ac:picMkLst>
        </pc:picChg>
        <pc:picChg chg="add del mod ord">
          <ac:chgData name="한 지은" userId="c1d00ca1-8c44-47c7-9aa9-9e0cbc1e672d" providerId="ADAL" clId="{986D5D09-6B38-4289-BDC4-D46FE5A1785A}" dt="2024-04-16T08:52:13.257" v="644"/>
          <ac:picMkLst>
            <pc:docMk/>
            <pc:sldMk cId="1297721228" sldId="2046"/>
            <ac:picMk id="110" creationId="{20571E04-3010-6431-F4BB-75EF3C5E7B67}"/>
          </ac:picMkLst>
        </pc:picChg>
        <pc:picChg chg="mod topLvl modCrop">
          <ac:chgData name="한 지은" userId="c1d00ca1-8c44-47c7-9aa9-9e0cbc1e672d" providerId="ADAL" clId="{986D5D09-6B38-4289-BDC4-D46FE5A1785A}" dt="2024-04-16T08:57:06.261" v="775" actId="12788"/>
          <ac:picMkLst>
            <pc:docMk/>
            <pc:sldMk cId="1297721228" sldId="2046"/>
            <ac:picMk id="111" creationId="{E07C84C8-4EF9-FFAD-4FDD-8BBEDB678E72}"/>
          </ac:picMkLst>
        </pc:picChg>
        <pc:cxnChg chg="add mod topLvl">
          <ac:chgData name="한 지은" userId="c1d00ca1-8c44-47c7-9aa9-9e0cbc1e672d" providerId="ADAL" clId="{986D5D09-6B38-4289-BDC4-D46FE5A1785A}" dt="2024-04-16T08:55:28.072" v="728" actId="165"/>
          <ac:cxnSpMkLst>
            <pc:docMk/>
            <pc:sldMk cId="1297721228" sldId="2046"/>
            <ac:cxnSpMk id="5" creationId="{D6A8A2CB-80E2-299E-88F3-1C13CE6D8114}"/>
          </ac:cxnSpMkLst>
        </pc:cxnChg>
        <pc:cxnChg chg="add mod topLvl">
          <ac:chgData name="한 지은" userId="c1d00ca1-8c44-47c7-9aa9-9e0cbc1e672d" providerId="ADAL" clId="{986D5D09-6B38-4289-BDC4-D46FE5A1785A}" dt="2024-04-16T08:55:28.072" v="728" actId="165"/>
          <ac:cxnSpMkLst>
            <pc:docMk/>
            <pc:sldMk cId="1297721228" sldId="2046"/>
            <ac:cxnSpMk id="6" creationId="{EA1BA37D-4C76-3D54-CDEB-98A2E39743DE}"/>
          </ac:cxnSpMkLst>
        </pc:cxnChg>
      </pc:sldChg>
      <pc:sldChg chg="delSp mod">
        <pc:chgData name="한 지은" userId="c1d00ca1-8c44-47c7-9aa9-9e0cbc1e672d" providerId="ADAL" clId="{986D5D09-6B38-4289-BDC4-D46FE5A1785A}" dt="2024-04-23T01:50:28.272" v="11072" actId="478"/>
        <pc:sldMkLst>
          <pc:docMk/>
          <pc:sldMk cId="2893731602" sldId="2047"/>
        </pc:sldMkLst>
        <pc:spChg chg="del">
          <ac:chgData name="한 지은" userId="c1d00ca1-8c44-47c7-9aa9-9e0cbc1e672d" providerId="ADAL" clId="{986D5D09-6B38-4289-BDC4-D46FE5A1785A}" dt="2024-04-23T01:50:28.272" v="11072" actId="478"/>
          <ac:spMkLst>
            <pc:docMk/>
            <pc:sldMk cId="2893731602" sldId="2047"/>
            <ac:spMk id="5" creationId="{D6CCA1D7-13A2-F233-3B5B-69341DB34BEE}"/>
          </ac:spMkLst>
        </pc:spChg>
        <pc:picChg chg="del">
          <ac:chgData name="한 지은" userId="c1d00ca1-8c44-47c7-9aa9-9e0cbc1e672d" providerId="ADAL" clId="{986D5D09-6B38-4289-BDC4-D46FE5A1785A}" dt="2024-04-23T01:50:27.472" v="11071" actId="478"/>
          <ac:picMkLst>
            <pc:docMk/>
            <pc:sldMk cId="2893731602" sldId="2047"/>
            <ac:picMk id="3" creationId="{3E1791CC-DA54-83CC-57DB-7003281DB6A8}"/>
          </ac:picMkLst>
        </pc:picChg>
      </pc:sldChg>
      <pc:sldChg chg="delSp mod">
        <pc:chgData name="한 지은" userId="c1d00ca1-8c44-47c7-9aa9-9e0cbc1e672d" providerId="ADAL" clId="{986D5D09-6B38-4289-BDC4-D46FE5A1785A}" dt="2024-04-23T01:50:34.289" v="11078" actId="478"/>
        <pc:sldMkLst>
          <pc:docMk/>
          <pc:sldMk cId="3371387309" sldId="2048"/>
        </pc:sldMkLst>
        <pc:spChg chg="del">
          <ac:chgData name="한 지은" userId="c1d00ca1-8c44-47c7-9aa9-9e0cbc1e672d" providerId="ADAL" clId="{986D5D09-6B38-4289-BDC4-D46FE5A1785A}" dt="2024-04-23T01:50:34.289" v="11078" actId="478"/>
          <ac:spMkLst>
            <pc:docMk/>
            <pc:sldMk cId="3371387309" sldId="2048"/>
            <ac:spMk id="5" creationId="{BFCA368C-0D98-3A0D-6D8B-35E8D434131D}"/>
          </ac:spMkLst>
        </pc:spChg>
        <pc:picChg chg="del">
          <ac:chgData name="한 지은" userId="c1d00ca1-8c44-47c7-9aa9-9e0cbc1e672d" providerId="ADAL" clId="{986D5D09-6B38-4289-BDC4-D46FE5A1785A}" dt="2024-04-23T01:50:33.082" v="11077" actId="478"/>
          <ac:picMkLst>
            <pc:docMk/>
            <pc:sldMk cId="3371387309" sldId="2048"/>
            <ac:picMk id="3" creationId="{872F9D24-A763-314A-1336-5DF1BCA948FF}"/>
          </ac:picMkLst>
        </pc:picChg>
      </pc:sldChg>
      <pc:sldChg chg="del">
        <pc:chgData name="한 지은" userId="c1d00ca1-8c44-47c7-9aa9-9e0cbc1e672d" providerId="ADAL" clId="{986D5D09-6B38-4289-BDC4-D46FE5A1785A}" dt="2024-04-17T08:25:09.871" v="2941" actId="47"/>
        <pc:sldMkLst>
          <pc:docMk/>
          <pc:sldMk cId="940484132" sldId="2049"/>
        </pc:sldMkLst>
      </pc:sldChg>
      <pc:sldChg chg="addSp modSp">
        <pc:chgData name="한 지은" userId="c1d00ca1-8c44-47c7-9aa9-9e0cbc1e672d" providerId="ADAL" clId="{986D5D09-6B38-4289-BDC4-D46FE5A1785A}" dt="2024-04-17T08:26:05.264" v="2945" actId="164"/>
        <pc:sldMkLst>
          <pc:docMk/>
          <pc:sldMk cId="2873451449" sldId="2056"/>
        </pc:sldMkLst>
        <pc:spChg chg="mod">
          <ac:chgData name="한 지은" userId="c1d00ca1-8c44-47c7-9aa9-9e0cbc1e672d" providerId="ADAL" clId="{986D5D09-6B38-4289-BDC4-D46FE5A1785A}" dt="2024-04-17T08:26:05.264" v="2945" actId="164"/>
          <ac:spMkLst>
            <pc:docMk/>
            <pc:sldMk cId="2873451449" sldId="2056"/>
            <ac:spMk id="84" creationId="{4CD245EA-5A30-8BE4-A5E9-A1B6D24EEE85}"/>
          </ac:spMkLst>
        </pc:spChg>
        <pc:spChg chg="mod">
          <ac:chgData name="한 지은" userId="c1d00ca1-8c44-47c7-9aa9-9e0cbc1e672d" providerId="ADAL" clId="{986D5D09-6B38-4289-BDC4-D46FE5A1785A}" dt="2024-04-17T08:26:05.264" v="2945" actId="164"/>
          <ac:spMkLst>
            <pc:docMk/>
            <pc:sldMk cId="2873451449" sldId="2056"/>
            <ac:spMk id="106" creationId="{70668544-B25C-3D3D-844E-811B8ED931B1}"/>
          </ac:spMkLst>
        </pc:spChg>
        <pc:spChg chg="mod">
          <ac:chgData name="한 지은" userId="c1d00ca1-8c44-47c7-9aa9-9e0cbc1e672d" providerId="ADAL" clId="{986D5D09-6B38-4289-BDC4-D46FE5A1785A}" dt="2024-04-17T08:26:05.264" v="2945" actId="164"/>
          <ac:spMkLst>
            <pc:docMk/>
            <pc:sldMk cId="2873451449" sldId="2056"/>
            <ac:spMk id="111" creationId="{F0874E0D-3FC6-528C-54FE-E7E52EE1DD4C}"/>
          </ac:spMkLst>
        </pc:spChg>
        <pc:grpChg chg="add mod">
          <ac:chgData name="한 지은" userId="c1d00ca1-8c44-47c7-9aa9-9e0cbc1e672d" providerId="ADAL" clId="{986D5D09-6B38-4289-BDC4-D46FE5A1785A}" dt="2024-04-17T08:26:05.264" v="2945" actId="164"/>
          <ac:grpSpMkLst>
            <pc:docMk/>
            <pc:sldMk cId="2873451449" sldId="2056"/>
            <ac:grpSpMk id="2" creationId="{D1CBAF03-7E19-1AD9-2D72-AF28318033D9}"/>
          </ac:grpSpMkLst>
        </pc:grpChg>
        <pc:grpChg chg="mod">
          <ac:chgData name="한 지은" userId="c1d00ca1-8c44-47c7-9aa9-9e0cbc1e672d" providerId="ADAL" clId="{986D5D09-6B38-4289-BDC4-D46FE5A1785A}" dt="2024-04-17T08:26:05.264" v="2945" actId="164"/>
          <ac:grpSpMkLst>
            <pc:docMk/>
            <pc:sldMk cId="2873451449" sldId="2056"/>
            <ac:grpSpMk id="85" creationId="{B86194A3-70B3-219C-C587-64A26B961900}"/>
          </ac:grpSpMkLst>
        </pc:grpChg>
        <pc:grpChg chg="mod">
          <ac:chgData name="한 지은" userId="c1d00ca1-8c44-47c7-9aa9-9e0cbc1e672d" providerId="ADAL" clId="{986D5D09-6B38-4289-BDC4-D46FE5A1785A}" dt="2024-04-17T08:26:05.264" v="2945" actId="164"/>
          <ac:grpSpMkLst>
            <pc:docMk/>
            <pc:sldMk cId="2873451449" sldId="2056"/>
            <ac:grpSpMk id="105" creationId="{02558DE6-0208-90CC-791C-B706CCBC2EA8}"/>
          </ac:grpSpMkLst>
        </pc:grpChg>
        <pc:grpChg chg="mod">
          <ac:chgData name="한 지은" userId="c1d00ca1-8c44-47c7-9aa9-9e0cbc1e672d" providerId="ADAL" clId="{986D5D09-6B38-4289-BDC4-D46FE5A1785A}" dt="2024-04-17T08:26:05.264" v="2945" actId="164"/>
          <ac:grpSpMkLst>
            <pc:docMk/>
            <pc:sldMk cId="2873451449" sldId="2056"/>
            <ac:grpSpMk id="110" creationId="{2D69265E-16D9-8A13-4120-D34356760A7F}"/>
          </ac:grpSpMkLst>
        </pc:grpChg>
        <pc:picChg chg="mod">
          <ac:chgData name="한 지은" userId="c1d00ca1-8c44-47c7-9aa9-9e0cbc1e672d" providerId="ADAL" clId="{986D5D09-6B38-4289-BDC4-D46FE5A1785A}" dt="2024-04-17T08:26:05.264" v="2945" actId="164"/>
          <ac:picMkLst>
            <pc:docMk/>
            <pc:sldMk cId="2873451449" sldId="2056"/>
            <ac:picMk id="94" creationId="{C2D01452-C6D7-0D2F-2C0D-D8F9737CA020}"/>
          </ac:picMkLst>
        </pc:picChg>
        <pc:picChg chg="mod">
          <ac:chgData name="한 지은" userId="c1d00ca1-8c44-47c7-9aa9-9e0cbc1e672d" providerId="ADAL" clId="{986D5D09-6B38-4289-BDC4-D46FE5A1785A}" dt="2024-04-17T08:26:05.264" v="2945" actId="164"/>
          <ac:picMkLst>
            <pc:docMk/>
            <pc:sldMk cId="2873451449" sldId="2056"/>
            <ac:picMk id="115" creationId="{1E03B078-7EE6-2137-7A43-30E9EAE434C6}"/>
          </ac:picMkLst>
        </pc:picChg>
        <pc:picChg chg="mod">
          <ac:chgData name="한 지은" userId="c1d00ca1-8c44-47c7-9aa9-9e0cbc1e672d" providerId="ADAL" clId="{986D5D09-6B38-4289-BDC4-D46FE5A1785A}" dt="2024-04-17T08:26:05.264" v="2945" actId="164"/>
          <ac:picMkLst>
            <pc:docMk/>
            <pc:sldMk cId="2873451449" sldId="2056"/>
            <ac:picMk id="117" creationId="{3C0EFF00-FDB4-58B2-FEAD-2099CB7DB116}"/>
          </ac:picMkLst>
        </pc:picChg>
      </pc:sldChg>
      <pc:sldChg chg="del">
        <pc:chgData name="한 지은" userId="c1d00ca1-8c44-47c7-9aa9-9e0cbc1e672d" providerId="ADAL" clId="{986D5D09-6B38-4289-BDC4-D46FE5A1785A}" dt="2024-04-17T08:25:16.547" v="2942" actId="47"/>
        <pc:sldMkLst>
          <pc:docMk/>
          <pc:sldMk cId="3102259503" sldId="2057"/>
        </pc:sldMkLst>
      </pc:sldChg>
      <pc:sldChg chg="delSp mod">
        <pc:chgData name="한 지은" userId="c1d00ca1-8c44-47c7-9aa9-9e0cbc1e672d" providerId="ADAL" clId="{986D5D09-6B38-4289-BDC4-D46FE5A1785A}" dt="2024-04-23T01:50:22.050" v="11064" actId="478"/>
        <pc:sldMkLst>
          <pc:docMk/>
          <pc:sldMk cId="2623846737" sldId="2058"/>
        </pc:sldMkLst>
        <pc:spChg chg="del">
          <ac:chgData name="한 지은" userId="c1d00ca1-8c44-47c7-9aa9-9e0cbc1e672d" providerId="ADAL" clId="{986D5D09-6B38-4289-BDC4-D46FE5A1785A}" dt="2024-04-23T01:50:21.791" v="11063" actId="478"/>
          <ac:spMkLst>
            <pc:docMk/>
            <pc:sldMk cId="2623846737" sldId="2058"/>
            <ac:spMk id="5" creationId="{745C5F6B-172A-5C53-9CEE-610ECD49164F}"/>
          </ac:spMkLst>
        </pc:spChg>
        <pc:picChg chg="del">
          <ac:chgData name="한 지은" userId="c1d00ca1-8c44-47c7-9aa9-9e0cbc1e672d" providerId="ADAL" clId="{986D5D09-6B38-4289-BDC4-D46FE5A1785A}" dt="2024-04-23T01:50:22.050" v="11064" actId="478"/>
          <ac:picMkLst>
            <pc:docMk/>
            <pc:sldMk cId="2623846737" sldId="2058"/>
            <ac:picMk id="3" creationId="{90935377-8DAC-3E54-F8DF-933E2E554C32}"/>
          </ac:picMkLst>
        </pc:picChg>
      </pc:sldChg>
      <pc:sldChg chg="addSp delSp modSp add mod ord">
        <pc:chgData name="한 지은" userId="c1d00ca1-8c44-47c7-9aa9-9e0cbc1e672d" providerId="ADAL" clId="{986D5D09-6B38-4289-BDC4-D46FE5A1785A}" dt="2024-04-23T01:50:44.720" v="11091" actId="478"/>
        <pc:sldMkLst>
          <pc:docMk/>
          <pc:sldMk cId="2547133481" sldId="2059"/>
        </pc:sldMkLst>
        <pc:spChg chg="del">
          <ac:chgData name="한 지은" userId="c1d00ca1-8c44-47c7-9aa9-9e0cbc1e672d" providerId="ADAL" clId="{986D5D09-6B38-4289-BDC4-D46FE5A1785A}" dt="2024-04-16T08:44:47.458" v="564" actId="478"/>
          <ac:spMkLst>
            <pc:docMk/>
            <pc:sldMk cId="2547133481" sldId="2059"/>
            <ac:spMk id="2" creationId="{2185D49D-30AA-4BB4-BD99-4733E4978EE8}"/>
          </ac:spMkLst>
        </pc:spChg>
        <pc:spChg chg="add del mod">
          <ac:chgData name="한 지은" userId="c1d00ca1-8c44-47c7-9aa9-9e0cbc1e672d" providerId="ADAL" clId="{986D5D09-6B38-4289-BDC4-D46FE5A1785A}" dt="2024-04-18T10:10:58.921" v="4259" actId="478"/>
          <ac:spMkLst>
            <pc:docMk/>
            <pc:sldMk cId="2547133481" sldId="2059"/>
            <ac:spMk id="2" creationId="{2AB14066-2FE3-402B-FF99-BC581F866D87}"/>
          </ac:spMkLst>
        </pc:spChg>
        <pc:spChg chg="add mod">
          <ac:chgData name="한 지은" userId="c1d00ca1-8c44-47c7-9aa9-9e0cbc1e672d" providerId="ADAL" clId="{986D5D09-6B38-4289-BDC4-D46FE5A1785A}" dt="2024-04-19T00:11:43.719" v="4512" actId="571"/>
          <ac:spMkLst>
            <pc:docMk/>
            <pc:sldMk cId="2547133481" sldId="2059"/>
            <ac:spMk id="2" creationId="{646CF3E1-41EA-E597-F59D-45F76A3622AF}"/>
          </ac:spMkLst>
        </pc:spChg>
        <pc:spChg chg="add mod">
          <ac:chgData name="한 지은" userId="c1d00ca1-8c44-47c7-9aa9-9e0cbc1e672d" providerId="ADAL" clId="{986D5D09-6B38-4289-BDC4-D46FE5A1785A}" dt="2024-04-17T06:34:44.989" v="777"/>
          <ac:spMkLst>
            <pc:docMk/>
            <pc:sldMk cId="2547133481" sldId="2059"/>
            <ac:spMk id="2" creationId="{EC190A95-39F8-38D2-9CF2-F4A03CD4DCED}"/>
          </ac:spMkLst>
        </pc:spChg>
        <pc:spChg chg="add mod">
          <ac:chgData name="한 지은" userId="c1d00ca1-8c44-47c7-9aa9-9e0cbc1e672d" providerId="ADAL" clId="{986D5D09-6B38-4289-BDC4-D46FE5A1785A}" dt="2024-04-19T00:11:43.719" v="4512" actId="571"/>
          <ac:spMkLst>
            <pc:docMk/>
            <pc:sldMk cId="2547133481" sldId="2059"/>
            <ac:spMk id="3" creationId="{BFDEB391-40C1-A2BB-0EE8-7D1D411DED1E}"/>
          </ac:spMkLst>
        </pc:spChg>
        <pc:spChg chg="add del mod">
          <ac:chgData name="한 지은" userId="c1d00ca1-8c44-47c7-9aa9-9e0cbc1e672d" providerId="ADAL" clId="{986D5D09-6B38-4289-BDC4-D46FE5A1785A}" dt="2024-04-17T07:40:38.191" v="2270" actId="478"/>
          <ac:spMkLst>
            <pc:docMk/>
            <pc:sldMk cId="2547133481" sldId="2059"/>
            <ac:spMk id="3" creationId="{DADE296E-2C78-476C-C177-A537A7CF3733}"/>
          </ac:spMkLst>
        </pc:spChg>
        <pc:spChg chg="del">
          <ac:chgData name="한 지은" userId="c1d00ca1-8c44-47c7-9aa9-9e0cbc1e672d" providerId="ADAL" clId="{986D5D09-6B38-4289-BDC4-D46FE5A1785A}" dt="2024-04-16T08:44:47.458" v="564" actId="478"/>
          <ac:spMkLst>
            <pc:docMk/>
            <pc:sldMk cId="2547133481" sldId="2059"/>
            <ac:spMk id="3" creationId="{DF78F9D2-9D20-CD73-CCB3-7BE651525D3F}"/>
          </ac:spMkLst>
        </pc:spChg>
        <pc:spChg chg="add del mod">
          <ac:chgData name="한 지은" userId="c1d00ca1-8c44-47c7-9aa9-9e0cbc1e672d" providerId="ADAL" clId="{986D5D09-6B38-4289-BDC4-D46FE5A1785A}" dt="2024-04-17T07:40:38.191" v="2270" actId="478"/>
          <ac:spMkLst>
            <pc:docMk/>
            <pc:sldMk cId="2547133481" sldId="2059"/>
            <ac:spMk id="4" creationId="{0E85B46C-2FB3-9499-E449-DF2206483A03}"/>
          </ac:spMkLst>
        </pc:spChg>
        <pc:spChg chg="add mod ord">
          <ac:chgData name="한 지은" userId="c1d00ca1-8c44-47c7-9aa9-9e0cbc1e672d" providerId="ADAL" clId="{986D5D09-6B38-4289-BDC4-D46FE5A1785A}" dt="2024-04-19T00:12:58.039" v="4611" actId="20577"/>
          <ac:spMkLst>
            <pc:docMk/>
            <pc:sldMk cId="2547133481" sldId="2059"/>
            <ac:spMk id="4" creationId="{C4129077-76DB-1099-F77C-D1C8104920F5}"/>
          </ac:spMkLst>
        </pc:spChg>
        <pc:spChg chg="del">
          <ac:chgData name="한 지은" userId="c1d00ca1-8c44-47c7-9aa9-9e0cbc1e672d" providerId="ADAL" clId="{986D5D09-6B38-4289-BDC4-D46FE5A1785A}" dt="2024-04-16T08:44:47.458" v="564" actId="478"/>
          <ac:spMkLst>
            <pc:docMk/>
            <pc:sldMk cId="2547133481" sldId="2059"/>
            <ac:spMk id="4" creationId="{DC7AF81D-8165-10EF-51C3-2252562882F1}"/>
          </ac:spMkLst>
        </pc:spChg>
        <pc:spChg chg="add del mod">
          <ac:chgData name="한 지은" userId="c1d00ca1-8c44-47c7-9aa9-9e0cbc1e672d" providerId="ADAL" clId="{986D5D09-6B38-4289-BDC4-D46FE5A1785A}" dt="2024-04-17T07:40:38.191" v="2270" actId="478"/>
          <ac:spMkLst>
            <pc:docMk/>
            <pc:sldMk cId="2547133481" sldId="2059"/>
            <ac:spMk id="5" creationId="{5917E5E9-BC76-9EFF-F02A-E7CD07B2B4DC}"/>
          </ac:spMkLst>
        </pc:spChg>
        <pc:spChg chg="add del mod">
          <ac:chgData name="한 지은" userId="c1d00ca1-8c44-47c7-9aa9-9e0cbc1e672d" providerId="ADAL" clId="{986D5D09-6B38-4289-BDC4-D46FE5A1785A}" dt="2024-04-19T00:12:29.467" v="4562" actId="478"/>
          <ac:spMkLst>
            <pc:docMk/>
            <pc:sldMk cId="2547133481" sldId="2059"/>
            <ac:spMk id="5" creationId="{897DAF68-F2A7-D2BB-B429-7956F52DD3B8}"/>
          </ac:spMkLst>
        </pc:spChg>
        <pc:spChg chg="add del mod">
          <ac:chgData name="한 지은" userId="c1d00ca1-8c44-47c7-9aa9-9e0cbc1e672d" providerId="ADAL" clId="{986D5D09-6B38-4289-BDC4-D46FE5A1785A}" dt="2024-04-17T07:40:38.191" v="2270" actId="478"/>
          <ac:spMkLst>
            <pc:docMk/>
            <pc:sldMk cId="2547133481" sldId="2059"/>
            <ac:spMk id="6" creationId="{1A7512E4-5B89-6756-CF6A-84A202D7863A}"/>
          </ac:spMkLst>
        </pc:spChg>
        <pc:spChg chg="del">
          <ac:chgData name="한 지은" userId="c1d00ca1-8c44-47c7-9aa9-9e0cbc1e672d" providerId="ADAL" clId="{986D5D09-6B38-4289-BDC4-D46FE5A1785A}" dt="2024-04-16T08:44:47.458" v="564" actId="478"/>
          <ac:spMkLst>
            <pc:docMk/>
            <pc:sldMk cId="2547133481" sldId="2059"/>
            <ac:spMk id="7" creationId="{B0E6CD24-18A0-EB7B-2838-916AF5F6D9CA}"/>
          </ac:spMkLst>
        </pc:spChg>
        <pc:spChg chg="add del mod">
          <ac:chgData name="한 지은" userId="c1d00ca1-8c44-47c7-9aa9-9e0cbc1e672d" providerId="ADAL" clId="{986D5D09-6B38-4289-BDC4-D46FE5A1785A}" dt="2024-04-17T06:41:48.555" v="989" actId="478"/>
          <ac:spMkLst>
            <pc:docMk/>
            <pc:sldMk cId="2547133481" sldId="2059"/>
            <ac:spMk id="8" creationId="{CDFD579F-1712-3108-1B1B-C074A697B386}"/>
          </ac:spMkLst>
        </pc:spChg>
        <pc:spChg chg="add del">
          <ac:chgData name="한 지은" userId="c1d00ca1-8c44-47c7-9aa9-9e0cbc1e672d" providerId="ADAL" clId="{986D5D09-6B38-4289-BDC4-D46FE5A1785A}" dt="2024-04-17T06:46:43.855" v="1039" actId="478"/>
          <ac:spMkLst>
            <pc:docMk/>
            <pc:sldMk cId="2547133481" sldId="2059"/>
            <ac:spMk id="17" creationId="{0ADE3A2B-3C95-DE17-490C-FEF605D664BB}"/>
          </ac:spMkLst>
        </pc:spChg>
        <pc:spChg chg="del">
          <ac:chgData name="한 지은" userId="c1d00ca1-8c44-47c7-9aa9-9e0cbc1e672d" providerId="ADAL" clId="{986D5D09-6B38-4289-BDC4-D46FE5A1785A}" dt="2024-04-16T08:44:47.458" v="564" actId="478"/>
          <ac:spMkLst>
            <pc:docMk/>
            <pc:sldMk cId="2547133481" sldId="2059"/>
            <ac:spMk id="18" creationId="{54650C48-F542-B81B-7332-1F7A7EC22E29}"/>
          </ac:spMkLst>
        </pc:spChg>
        <pc:spChg chg="add del mod">
          <ac:chgData name="한 지은" userId="c1d00ca1-8c44-47c7-9aa9-9e0cbc1e672d" providerId="ADAL" clId="{986D5D09-6B38-4289-BDC4-D46FE5A1785A}" dt="2024-04-17T06:51:29.165" v="1110" actId="478"/>
          <ac:spMkLst>
            <pc:docMk/>
            <pc:sldMk cId="2547133481" sldId="2059"/>
            <ac:spMk id="21" creationId="{D02EE75C-B55C-598C-8888-2197762FBD4E}"/>
          </ac:spMkLst>
        </pc:spChg>
        <pc:spChg chg="add del mod topLvl">
          <ac:chgData name="한 지은" userId="c1d00ca1-8c44-47c7-9aa9-9e0cbc1e672d" providerId="ADAL" clId="{986D5D09-6B38-4289-BDC4-D46FE5A1785A}" dt="2024-04-17T06:55:36.093" v="1241" actId="478"/>
          <ac:spMkLst>
            <pc:docMk/>
            <pc:sldMk cId="2547133481" sldId="2059"/>
            <ac:spMk id="27" creationId="{EC407D44-C11A-079A-D0B7-DF44FF6E5877}"/>
          </ac:spMkLst>
        </pc:spChg>
        <pc:spChg chg="add del mod topLvl">
          <ac:chgData name="한 지은" userId="c1d00ca1-8c44-47c7-9aa9-9e0cbc1e672d" providerId="ADAL" clId="{986D5D09-6B38-4289-BDC4-D46FE5A1785A}" dt="2024-04-17T06:55:36.093" v="1241" actId="478"/>
          <ac:spMkLst>
            <pc:docMk/>
            <pc:sldMk cId="2547133481" sldId="2059"/>
            <ac:spMk id="28" creationId="{D82AEE60-C5A7-8137-9107-ACC6682D3A5D}"/>
          </ac:spMkLst>
        </pc:spChg>
        <pc:spChg chg="add mod">
          <ac:chgData name="한 지은" userId="c1d00ca1-8c44-47c7-9aa9-9e0cbc1e672d" providerId="ADAL" clId="{986D5D09-6B38-4289-BDC4-D46FE5A1785A}" dt="2024-04-17T06:52:36.620" v="1150"/>
          <ac:spMkLst>
            <pc:docMk/>
            <pc:sldMk cId="2547133481" sldId="2059"/>
            <ac:spMk id="30" creationId="{5823B19D-2A4B-8948-ED9E-E50DA20C8316}"/>
          </ac:spMkLst>
        </pc:spChg>
        <pc:spChg chg="add del mod topLvl">
          <ac:chgData name="한 지은" userId="c1d00ca1-8c44-47c7-9aa9-9e0cbc1e672d" providerId="ADAL" clId="{986D5D09-6B38-4289-BDC4-D46FE5A1785A}" dt="2024-04-17T06:55:36.093" v="1241" actId="478"/>
          <ac:spMkLst>
            <pc:docMk/>
            <pc:sldMk cId="2547133481" sldId="2059"/>
            <ac:spMk id="31" creationId="{EFFF7B14-2E64-BB91-1A6E-ED987D81DE94}"/>
          </ac:spMkLst>
        </pc:spChg>
        <pc:spChg chg="add del mod or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32" creationId="{3AA5FD6D-006C-79C4-27E0-01CC14711DED}"/>
          </ac:spMkLst>
        </pc:spChg>
        <pc:spChg chg="add del mod">
          <ac:chgData name="한 지은" userId="c1d00ca1-8c44-47c7-9aa9-9e0cbc1e672d" providerId="ADAL" clId="{986D5D09-6B38-4289-BDC4-D46FE5A1785A}" dt="2024-04-17T06:53:19.041" v="1168"/>
          <ac:spMkLst>
            <pc:docMk/>
            <pc:sldMk cId="2547133481" sldId="2059"/>
            <ac:spMk id="35" creationId="{C428908D-39C6-D09E-232D-47FF3475D945}"/>
          </ac:spMkLst>
        </pc:spChg>
        <pc:spChg chg="add del mo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38" creationId="{9A3011D6-C072-7375-FD2F-C043A8F87208}"/>
          </ac:spMkLst>
        </pc:spChg>
        <pc:spChg chg="add del mo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40" creationId="{BAC2E63F-BA72-1C40-F22A-0C4B0A4163BC}"/>
          </ac:spMkLst>
        </pc:spChg>
        <pc:spChg chg="add del mod">
          <ac:chgData name="한 지은" userId="c1d00ca1-8c44-47c7-9aa9-9e0cbc1e672d" providerId="ADAL" clId="{986D5D09-6B38-4289-BDC4-D46FE5A1785A}" dt="2024-04-17T06:57:34.457" v="1269" actId="478"/>
          <ac:spMkLst>
            <pc:docMk/>
            <pc:sldMk cId="2547133481" sldId="2059"/>
            <ac:spMk id="44" creationId="{69C2B44B-6DEA-B531-B523-1301335E14DB}"/>
          </ac:spMkLst>
        </pc:spChg>
        <pc:spChg chg="add del mod">
          <ac:chgData name="한 지은" userId="c1d00ca1-8c44-47c7-9aa9-9e0cbc1e672d" providerId="ADAL" clId="{986D5D09-6B38-4289-BDC4-D46FE5A1785A}" dt="2024-04-17T06:57:34.457" v="1269" actId="478"/>
          <ac:spMkLst>
            <pc:docMk/>
            <pc:sldMk cId="2547133481" sldId="2059"/>
            <ac:spMk id="45" creationId="{97017C55-479F-A799-F938-4636D7408327}"/>
          </ac:spMkLst>
        </pc:spChg>
        <pc:spChg chg="mod topLvl">
          <ac:chgData name="한 지은" userId="c1d00ca1-8c44-47c7-9aa9-9e0cbc1e672d" providerId="ADAL" clId="{986D5D09-6B38-4289-BDC4-D46FE5A1785A}" dt="2024-04-17T06:56:52.983" v="1262" actId="164"/>
          <ac:spMkLst>
            <pc:docMk/>
            <pc:sldMk cId="2547133481" sldId="2059"/>
            <ac:spMk id="47" creationId="{A8C173D9-6CD4-E7EE-2764-976B333D4DCB}"/>
          </ac:spMkLst>
        </pc:spChg>
        <pc:spChg chg="mod topLvl">
          <ac:chgData name="한 지은" userId="c1d00ca1-8c44-47c7-9aa9-9e0cbc1e672d" providerId="ADAL" clId="{986D5D09-6B38-4289-BDC4-D46FE5A1785A}" dt="2024-04-17T06:56:52.983" v="1262" actId="164"/>
          <ac:spMkLst>
            <pc:docMk/>
            <pc:sldMk cId="2547133481" sldId="2059"/>
            <ac:spMk id="50" creationId="{A3D7DFD7-C596-7168-AAC1-FC0C82BDDD34}"/>
          </ac:spMkLst>
        </pc:spChg>
        <pc:spChg chg="add del mod">
          <ac:chgData name="한 지은" userId="c1d00ca1-8c44-47c7-9aa9-9e0cbc1e672d" providerId="ADAL" clId="{986D5D09-6B38-4289-BDC4-D46FE5A1785A}" dt="2024-04-17T06:59:14.566" v="1290" actId="478"/>
          <ac:spMkLst>
            <pc:docMk/>
            <pc:sldMk cId="2547133481" sldId="2059"/>
            <ac:spMk id="52" creationId="{60C56BB3-E0EF-3CC8-E085-717CDB2418D6}"/>
          </ac:spMkLst>
        </pc:spChg>
        <pc:spChg chg="add del mo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53" creationId="{7EE4C3AC-284E-5298-6B76-EC9BBD227D30}"/>
          </ac:spMkLst>
        </pc:spChg>
        <pc:spChg chg="add del mod ord">
          <ac:chgData name="한 지은" userId="c1d00ca1-8c44-47c7-9aa9-9e0cbc1e672d" providerId="ADAL" clId="{986D5D09-6B38-4289-BDC4-D46FE5A1785A}" dt="2024-04-17T07:01:41.810" v="1339" actId="478"/>
          <ac:spMkLst>
            <pc:docMk/>
            <pc:sldMk cId="2547133481" sldId="2059"/>
            <ac:spMk id="54" creationId="{C4CEF888-481D-8AF1-83CB-66B28E8ACDEC}"/>
          </ac:spMkLst>
        </pc:spChg>
        <pc:spChg chg="add del mo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56" creationId="{9ED4BCBA-012C-3D2B-2BBF-1FA9E1E5520C}"/>
          </ac:spMkLst>
        </pc:spChg>
        <pc:spChg chg="add del mod">
          <ac:chgData name="한 지은" userId="c1d00ca1-8c44-47c7-9aa9-9e0cbc1e672d" providerId="ADAL" clId="{986D5D09-6B38-4289-BDC4-D46FE5A1785A}" dt="2024-04-17T07:00:08.871" v="1303" actId="478"/>
          <ac:spMkLst>
            <pc:docMk/>
            <pc:sldMk cId="2547133481" sldId="2059"/>
            <ac:spMk id="58" creationId="{F6B30FB2-249F-6FBD-5A6D-733AD85F5B6E}"/>
          </ac:spMkLst>
        </pc:spChg>
        <pc:spChg chg="del">
          <ac:chgData name="한 지은" userId="c1d00ca1-8c44-47c7-9aa9-9e0cbc1e672d" providerId="ADAL" clId="{986D5D09-6B38-4289-BDC4-D46FE5A1785A}" dt="2024-04-16T08:44:47.458" v="564" actId="478"/>
          <ac:spMkLst>
            <pc:docMk/>
            <pc:sldMk cId="2547133481" sldId="2059"/>
            <ac:spMk id="63" creationId="{908D7AC7-D6CB-7B7E-2E2B-50CF4F42BBC7}"/>
          </ac:spMkLst>
        </pc:spChg>
        <pc:spChg chg="del mo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65" creationId="{7AECAF21-B53E-BBD6-A536-1359A196F9CF}"/>
          </ac:spMkLst>
        </pc:spChg>
        <pc:spChg chg="del mo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66" creationId="{BDE67DFD-449E-2837-4D38-8930905ECCFD}"/>
          </ac:spMkLst>
        </pc:spChg>
        <pc:spChg chg="del mo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67" creationId="{D6E9F8AD-40E4-4558-2B53-44FC8C281BC0}"/>
          </ac:spMkLst>
        </pc:spChg>
        <pc:spChg chg="del mo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70" creationId="{4C266A91-68DE-D9D3-14AE-68F44C84257D}"/>
          </ac:spMkLst>
        </pc:spChg>
        <pc:spChg chg="del mo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75" creationId="{59A2BACD-7BE8-9A59-F233-21AFC3E6FBE8}"/>
          </ac:spMkLst>
        </pc:spChg>
        <pc:spChg chg="del mo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76" creationId="{8F717085-FD7F-8367-90B9-1B4E1B3FE781}"/>
          </ac:spMkLst>
        </pc:spChg>
        <pc:spChg chg="del mo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77" creationId="{7FD351B3-98AA-0BAE-A0C2-6889AA6C7BF5}"/>
          </ac:spMkLst>
        </pc:spChg>
        <pc:spChg chg="del">
          <ac:chgData name="한 지은" userId="c1d00ca1-8c44-47c7-9aa9-9e0cbc1e672d" providerId="ADAL" clId="{986D5D09-6B38-4289-BDC4-D46FE5A1785A}" dt="2024-04-16T08:44:47.458" v="564" actId="478"/>
          <ac:spMkLst>
            <pc:docMk/>
            <pc:sldMk cId="2547133481" sldId="2059"/>
            <ac:spMk id="79" creationId="{7819BEE5-52FB-529A-55A7-E0988C901CFD}"/>
          </ac:spMkLst>
        </pc:spChg>
        <pc:spChg chg="del mod topLvl">
          <ac:chgData name="한 지은" userId="c1d00ca1-8c44-47c7-9aa9-9e0cbc1e672d" providerId="ADAL" clId="{986D5D09-6B38-4289-BDC4-D46FE5A1785A}" dt="2024-04-17T07:04:39.899" v="1398" actId="478"/>
          <ac:spMkLst>
            <pc:docMk/>
            <pc:sldMk cId="2547133481" sldId="2059"/>
            <ac:spMk id="80" creationId="{8ACFEDB9-082A-2606-37BA-7CA0D7AF49AC}"/>
          </ac:spMkLst>
        </pc:spChg>
        <pc:spChg chg="add del mod">
          <ac:chgData name="한 지은" userId="c1d00ca1-8c44-47c7-9aa9-9e0cbc1e672d" providerId="ADAL" clId="{986D5D09-6B38-4289-BDC4-D46FE5A1785A}" dt="2024-04-17T07:02:35.740" v="1362" actId="478"/>
          <ac:spMkLst>
            <pc:docMk/>
            <pc:sldMk cId="2547133481" sldId="2059"/>
            <ac:spMk id="82" creationId="{C1437AF2-ACE3-D06C-3805-51584472D19D}"/>
          </ac:spMkLst>
        </pc:spChg>
        <pc:spChg chg="add mod topLvl">
          <ac:chgData name="한 지은" userId="c1d00ca1-8c44-47c7-9aa9-9e0cbc1e672d" providerId="ADAL" clId="{986D5D09-6B38-4289-BDC4-D46FE5A1785A}" dt="2024-04-17T07:56:17.062" v="2309" actId="1076"/>
          <ac:spMkLst>
            <pc:docMk/>
            <pc:sldMk cId="2547133481" sldId="2059"/>
            <ac:spMk id="86" creationId="{50C2EACC-D990-4A30-1F0F-964430E6561C}"/>
          </ac:spMkLst>
        </pc:spChg>
        <pc:spChg chg="add del mod">
          <ac:chgData name="한 지은" userId="c1d00ca1-8c44-47c7-9aa9-9e0cbc1e672d" providerId="ADAL" clId="{986D5D09-6B38-4289-BDC4-D46FE5A1785A}" dt="2024-04-23T01:50:44.720" v="11091" actId="478"/>
          <ac:spMkLst>
            <pc:docMk/>
            <pc:sldMk cId="2547133481" sldId="2059"/>
            <ac:spMk id="94" creationId="{2B2F4116-66A0-A9D7-501B-EFAC3C051D9A}"/>
          </ac:spMkLst>
        </pc:spChg>
        <pc:spChg chg="del">
          <ac:chgData name="한 지은" userId="c1d00ca1-8c44-47c7-9aa9-9e0cbc1e672d" providerId="ADAL" clId="{986D5D09-6B38-4289-BDC4-D46FE5A1785A}" dt="2024-04-16T08:44:47.458" v="564" actId="478"/>
          <ac:spMkLst>
            <pc:docMk/>
            <pc:sldMk cId="2547133481" sldId="2059"/>
            <ac:spMk id="94" creationId="{DB9139A7-F682-41E4-EF49-D4A2B71103E7}"/>
          </ac:spMkLst>
        </pc:spChg>
        <pc:spChg chg="add del mod">
          <ac:chgData name="한 지은" userId="c1d00ca1-8c44-47c7-9aa9-9e0cbc1e672d" providerId="ADAL" clId="{986D5D09-6B38-4289-BDC4-D46FE5A1785A}" dt="2024-04-23T01:50:43.744" v="11090" actId="478"/>
          <ac:spMkLst>
            <pc:docMk/>
            <pc:sldMk cId="2547133481" sldId="2059"/>
            <ac:spMk id="95" creationId="{CD709448-867C-D561-098F-D88658D26CE5}"/>
          </ac:spMkLst>
        </pc:spChg>
        <pc:spChg chg="add del mod">
          <ac:chgData name="한 지은" userId="c1d00ca1-8c44-47c7-9aa9-9e0cbc1e672d" providerId="ADAL" clId="{986D5D09-6B38-4289-BDC4-D46FE5A1785A}" dt="2024-04-23T01:50:42.641" v="11088" actId="478"/>
          <ac:spMkLst>
            <pc:docMk/>
            <pc:sldMk cId="2547133481" sldId="2059"/>
            <ac:spMk id="96" creationId="{5E520B2A-E581-61A1-DDEC-80467EC0667D}"/>
          </ac:spMkLst>
        </pc:spChg>
        <pc:spChg chg="add del mod">
          <ac:chgData name="한 지은" userId="c1d00ca1-8c44-47c7-9aa9-9e0cbc1e672d" providerId="ADAL" clId="{986D5D09-6B38-4289-BDC4-D46FE5A1785A}" dt="2024-04-17T07:17:18.912" v="1644" actId="478"/>
          <ac:spMkLst>
            <pc:docMk/>
            <pc:sldMk cId="2547133481" sldId="2059"/>
            <ac:spMk id="97" creationId="{7A3023BC-D334-39FC-2875-EB815A742A4E}"/>
          </ac:spMkLst>
        </pc:spChg>
        <pc:spChg chg="add del mod ord">
          <ac:chgData name="한 지은" userId="c1d00ca1-8c44-47c7-9aa9-9e0cbc1e672d" providerId="ADAL" clId="{986D5D09-6B38-4289-BDC4-D46FE5A1785A}" dt="2024-04-17T07:20:06.408" v="1763"/>
          <ac:spMkLst>
            <pc:docMk/>
            <pc:sldMk cId="2547133481" sldId="2059"/>
            <ac:spMk id="100" creationId="{041C96C0-E65F-BEBA-A25B-14E1F75947A1}"/>
          </ac:spMkLst>
        </pc:spChg>
        <pc:spChg chg="add mod ord topLvl">
          <ac:chgData name="한 지은" userId="c1d00ca1-8c44-47c7-9aa9-9e0cbc1e672d" providerId="ADAL" clId="{986D5D09-6B38-4289-BDC4-D46FE5A1785A}" dt="2024-04-17T07:39:44.403" v="2260" actId="165"/>
          <ac:spMkLst>
            <pc:docMk/>
            <pc:sldMk cId="2547133481" sldId="2059"/>
            <ac:spMk id="101" creationId="{6E4B887B-44D7-B245-9DBF-9F97C933F0D7}"/>
          </ac:spMkLst>
        </pc:spChg>
        <pc:spChg chg="add mod topLvl">
          <ac:chgData name="한 지은" userId="c1d00ca1-8c44-47c7-9aa9-9e0cbc1e672d" providerId="ADAL" clId="{986D5D09-6B38-4289-BDC4-D46FE5A1785A}" dt="2024-04-17T07:39:44.403" v="2260" actId="165"/>
          <ac:spMkLst>
            <pc:docMk/>
            <pc:sldMk cId="2547133481" sldId="2059"/>
            <ac:spMk id="105" creationId="{2684F7A9-8C26-B3D9-7C6F-CF33107F33D2}"/>
          </ac:spMkLst>
        </pc:spChg>
        <pc:spChg chg="add mod topLvl">
          <ac:chgData name="한 지은" userId="c1d00ca1-8c44-47c7-9aa9-9e0cbc1e672d" providerId="ADAL" clId="{986D5D09-6B38-4289-BDC4-D46FE5A1785A}" dt="2024-04-19T00:13:19.079" v="4617" actId="12788"/>
          <ac:spMkLst>
            <pc:docMk/>
            <pc:sldMk cId="2547133481" sldId="2059"/>
            <ac:spMk id="106" creationId="{90472FCE-A63B-4389-3993-93B6289524F9}"/>
          </ac:spMkLst>
        </pc:spChg>
        <pc:spChg chg="add mod topLvl">
          <ac:chgData name="한 지은" userId="c1d00ca1-8c44-47c7-9aa9-9e0cbc1e672d" providerId="ADAL" clId="{986D5D09-6B38-4289-BDC4-D46FE5A1785A}" dt="2024-04-17T08:05:34.698" v="2604" actId="12788"/>
          <ac:spMkLst>
            <pc:docMk/>
            <pc:sldMk cId="2547133481" sldId="2059"/>
            <ac:spMk id="107" creationId="{F73383A7-8900-9E1B-7C2C-701788C23F26}"/>
          </ac:spMkLst>
        </pc:spChg>
        <pc:spChg chg="add mod topLvl">
          <ac:chgData name="한 지은" userId="c1d00ca1-8c44-47c7-9aa9-9e0cbc1e672d" providerId="ADAL" clId="{986D5D09-6B38-4289-BDC4-D46FE5A1785A}" dt="2024-04-18T00:52:54.153" v="3692" actId="165"/>
          <ac:spMkLst>
            <pc:docMk/>
            <pc:sldMk cId="2547133481" sldId="2059"/>
            <ac:spMk id="108" creationId="{F609164C-4C0F-7EEF-9EAB-5608C38DBFF3}"/>
          </ac:spMkLst>
        </pc:spChg>
        <pc:spChg chg="add del mod">
          <ac:chgData name="한 지은" userId="c1d00ca1-8c44-47c7-9aa9-9e0cbc1e672d" providerId="ADAL" clId="{986D5D09-6B38-4289-BDC4-D46FE5A1785A}" dt="2024-04-17T07:23:12.831" v="1835" actId="478"/>
          <ac:spMkLst>
            <pc:docMk/>
            <pc:sldMk cId="2547133481" sldId="2059"/>
            <ac:spMk id="109" creationId="{D5FB47CA-07AC-46A1-4005-73751BEB5874}"/>
          </ac:spMkLst>
        </pc:spChg>
        <pc:spChg chg="add mod topLvl">
          <ac:chgData name="한 지은" userId="c1d00ca1-8c44-47c7-9aa9-9e0cbc1e672d" providerId="ADAL" clId="{986D5D09-6B38-4289-BDC4-D46FE5A1785A}" dt="2024-04-17T07:39:44.403" v="2260" actId="165"/>
          <ac:spMkLst>
            <pc:docMk/>
            <pc:sldMk cId="2547133481" sldId="2059"/>
            <ac:spMk id="110" creationId="{B34C7525-BCBE-A986-597C-7D74D346C1DC}"/>
          </ac:spMkLst>
        </pc:spChg>
        <pc:spChg chg="add mod topLvl">
          <ac:chgData name="한 지은" userId="c1d00ca1-8c44-47c7-9aa9-9e0cbc1e672d" providerId="ADAL" clId="{986D5D09-6B38-4289-BDC4-D46FE5A1785A}" dt="2024-04-17T07:39:44.403" v="2260" actId="165"/>
          <ac:spMkLst>
            <pc:docMk/>
            <pc:sldMk cId="2547133481" sldId="2059"/>
            <ac:spMk id="111" creationId="{2BE6D0E6-4EE0-5456-6890-AE2013070932}"/>
          </ac:spMkLst>
        </pc:spChg>
        <pc:spChg chg="add mod topLvl">
          <ac:chgData name="한 지은" userId="c1d00ca1-8c44-47c7-9aa9-9e0cbc1e672d" providerId="ADAL" clId="{986D5D09-6B38-4289-BDC4-D46FE5A1785A}" dt="2024-04-17T07:39:44.403" v="2260" actId="165"/>
          <ac:spMkLst>
            <pc:docMk/>
            <pc:sldMk cId="2547133481" sldId="2059"/>
            <ac:spMk id="112" creationId="{FCD9DB4C-57BA-834B-DD43-D91B41C89EDB}"/>
          </ac:spMkLst>
        </pc:spChg>
        <pc:spChg chg="add del mod">
          <ac:chgData name="한 지은" userId="c1d00ca1-8c44-47c7-9aa9-9e0cbc1e672d" providerId="ADAL" clId="{986D5D09-6B38-4289-BDC4-D46FE5A1785A}" dt="2024-04-17T07:24:16.987" v="1861" actId="478"/>
          <ac:spMkLst>
            <pc:docMk/>
            <pc:sldMk cId="2547133481" sldId="2059"/>
            <ac:spMk id="113" creationId="{32AF814F-8C04-C7EA-1D3A-2B32DFEBE1A0}"/>
          </ac:spMkLst>
        </pc:spChg>
        <pc:spChg chg="add mod topLvl">
          <ac:chgData name="한 지은" userId="c1d00ca1-8c44-47c7-9aa9-9e0cbc1e672d" providerId="ADAL" clId="{986D5D09-6B38-4289-BDC4-D46FE5A1785A}" dt="2024-04-18T00:52:54.153" v="3692" actId="165"/>
          <ac:spMkLst>
            <pc:docMk/>
            <pc:sldMk cId="2547133481" sldId="2059"/>
            <ac:spMk id="115" creationId="{C5CC5C37-5B0C-352A-9273-51B81CF46BA2}"/>
          </ac:spMkLst>
        </pc:spChg>
        <pc:spChg chg="mod topLvl">
          <ac:chgData name="한 지은" userId="c1d00ca1-8c44-47c7-9aa9-9e0cbc1e672d" providerId="ADAL" clId="{986D5D09-6B38-4289-BDC4-D46FE5A1785A}" dt="2024-04-18T00:52:54.153" v="3692" actId="165"/>
          <ac:spMkLst>
            <pc:docMk/>
            <pc:sldMk cId="2547133481" sldId="2059"/>
            <ac:spMk id="118" creationId="{A684DEFB-0AB5-BE36-DC17-06F216C5869A}"/>
          </ac:spMkLst>
        </pc:spChg>
        <pc:spChg chg="mod topLvl">
          <ac:chgData name="한 지은" userId="c1d00ca1-8c44-47c7-9aa9-9e0cbc1e672d" providerId="ADAL" clId="{986D5D09-6B38-4289-BDC4-D46FE5A1785A}" dt="2024-04-18T00:52:54.153" v="3692" actId="165"/>
          <ac:spMkLst>
            <pc:docMk/>
            <pc:sldMk cId="2547133481" sldId="2059"/>
            <ac:spMk id="119" creationId="{30D28159-92BB-97AE-3F30-58E87106309C}"/>
          </ac:spMkLst>
        </pc:spChg>
        <pc:spChg chg="add mod topLvl">
          <ac:chgData name="한 지은" userId="c1d00ca1-8c44-47c7-9aa9-9e0cbc1e672d" providerId="ADAL" clId="{986D5D09-6B38-4289-BDC4-D46FE5A1785A}" dt="2024-04-18T00:52:53.494" v="3691" actId="165"/>
          <ac:spMkLst>
            <pc:docMk/>
            <pc:sldMk cId="2547133481" sldId="2059"/>
            <ac:spMk id="120" creationId="{F82AF887-AC0E-D359-EC77-F3F07B2C77F8}"/>
          </ac:spMkLst>
        </pc:spChg>
        <pc:spChg chg="add mod">
          <ac:chgData name="한 지은" userId="c1d00ca1-8c44-47c7-9aa9-9e0cbc1e672d" providerId="ADAL" clId="{986D5D09-6B38-4289-BDC4-D46FE5A1785A}" dt="2024-04-17T07:25:58.061" v="1914"/>
          <ac:spMkLst>
            <pc:docMk/>
            <pc:sldMk cId="2547133481" sldId="2059"/>
            <ac:spMk id="122" creationId="{38CE3A99-618E-E622-F00E-B40AE28E1946}"/>
          </ac:spMkLst>
        </pc:spChg>
        <pc:spChg chg="add del mod">
          <ac:chgData name="한 지은" userId="c1d00ca1-8c44-47c7-9aa9-9e0cbc1e672d" providerId="ADAL" clId="{986D5D09-6B38-4289-BDC4-D46FE5A1785A}" dt="2024-04-17T07:26:37.296" v="1925" actId="478"/>
          <ac:spMkLst>
            <pc:docMk/>
            <pc:sldMk cId="2547133481" sldId="2059"/>
            <ac:spMk id="123" creationId="{582A0162-E1F8-7E41-02A7-BBDE0C11DA44}"/>
          </ac:spMkLst>
        </pc:spChg>
        <pc:spChg chg="add del mod">
          <ac:chgData name="한 지은" userId="c1d00ca1-8c44-47c7-9aa9-9e0cbc1e672d" providerId="ADAL" clId="{986D5D09-6B38-4289-BDC4-D46FE5A1785A}" dt="2024-04-17T07:26:37.296" v="1925" actId="478"/>
          <ac:spMkLst>
            <pc:docMk/>
            <pc:sldMk cId="2547133481" sldId="2059"/>
            <ac:spMk id="126" creationId="{6D6D84B6-DFF2-226A-6DFA-9BB93688FDD2}"/>
          </ac:spMkLst>
        </pc:spChg>
        <pc:spChg chg="add del mod ord topLvl">
          <ac:chgData name="한 지은" userId="c1d00ca1-8c44-47c7-9aa9-9e0cbc1e672d" providerId="ADAL" clId="{986D5D09-6B38-4289-BDC4-D46FE5A1785A}" dt="2024-04-19T00:13:19.079" v="4617" actId="12788"/>
          <ac:spMkLst>
            <pc:docMk/>
            <pc:sldMk cId="2547133481" sldId="2059"/>
            <ac:spMk id="127" creationId="{90CE8AE3-5D8F-2D43-88C9-8445838607FE}"/>
          </ac:spMkLst>
        </pc:spChg>
        <pc:spChg chg="add del mod">
          <ac:chgData name="한 지은" userId="c1d00ca1-8c44-47c7-9aa9-9e0cbc1e672d" providerId="ADAL" clId="{986D5D09-6B38-4289-BDC4-D46FE5A1785A}" dt="2024-04-17T07:31:13.771" v="1955" actId="478"/>
          <ac:spMkLst>
            <pc:docMk/>
            <pc:sldMk cId="2547133481" sldId="2059"/>
            <ac:spMk id="128" creationId="{5F13ECDA-B48B-DDD9-A242-909B6A6DF28A}"/>
          </ac:spMkLst>
        </pc:spChg>
        <pc:spChg chg="add del mod">
          <ac:chgData name="한 지은" userId="c1d00ca1-8c44-47c7-9aa9-9e0cbc1e672d" providerId="ADAL" clId="{986D5D09-6B38-4289-BDC4-D46FE5A1785A}" dt="2024-04-17T07:31:57.269" v="1975" actId="1076"/>
          <ac:spMkLst>
            <pc:docMk/>
            <pc:sldMk cId="2547133481" sldId="2059"/>
            <ac:spMk id="129" creationId="{0F384876-4C07-829A-B91C-C478C70384E7}"/>
          </ac:spMkLst>
        </pc:spChg>
        <pc:spChg chg="add del mod">
          <ac:chgData name="한 지은" userId="c1d00ca1-8c44-47c7-9aa9-9e0cbc1e672d" providerId="ADAL" clId="{986D5D09-6B38-4289-BDC4-D46FE5A1785A}" dt="2024-04-17T07:31:55.576" v="1969" actId="571"/>
          <ac:spMkLst>
            <pc:docMk/>
            <pc:sldMk cId="2547133481" sldId="2059"/>
            <ac:spMk id="130" creationId="{FC7E55E4-75D4-611B-6AD8-FAA55F3841A7}"/>
          </ac:spMkLst>
        </pc:spChg>
        <pc:spChg chg="add del mod">
          <ac:chgData name="한 지은" userId="c1d00ca1-8c44-47c7-9aa9-9e0cbc1e672d" providerId="ADAL" clId="{986D5D09-6B38-4289-BDC4-D46FE5A1785A}" dt="2024-04-17T07:32:56.404" v="2012" actId="478"/>
          <ac:spMkLst>
            <pc:docMk/>
            <pc:sldMk cId="2547133481" sldId="2059"/>
            <ac:spMk id="131" creationId="{50AB8E16-90CC-0027-7E85-BB3327BC3D65}"/>
          </ac:spMkLst>
        </pc:spChg>
        <pc:spChg chg="add del mod">
          <ac:chgData name="한 지은" userId="c1d00ca1-8c44-47c7-9aa9-9e0cbc1e672d" providerId="ADAL" clId="{986D5D09-6B38-4289-BDC4-D46FE5A1785A}" dt="2024-04-17T07:37:37.586" v="2196" actId="478"/>
          <ac:spMkLst>
            <pc:docMk/>
            <pc:sldMk cId="2547133481" sldId="2059"/>
            <ac:spMk id="132" creationId="{C87F6548-1016-BED6-AB59-CE9E1B902D5A}"/>
          </ac:spMkLst>
        </pc:spChg>
        <pc:spChg chg="add mod topLvl">
          <ac:chgData name="한 지은" userId="c1d00ca1-8c44-47c7-9aa9-9e0cbc1e672d" providerId="ADAL" clId="{986D5D09-6B38-4289-BDC4-D46FE5A1785A}" dt="2024-04-17T07:56:19.793" v="2310" actId="165"/>
          <ac:spMkLst>
            <pc:docMk/>
            <pc:sldMk cId="2547133481" sldId="2059"/>
            <ac:spMk id="133" creationId="{DF3B7489-1701-19DC-7530-78EED590738E}"/>
          </ac:spMkLst>
        </pc:spChg>
        <pc:spChg chg="add del mod">
          <ac:chgData name="한 지은" userId="c1d00ca1-8c44-47c7-9aa9-9e0cbc1e672d" providerId="ADAL" clId="{986D5D09-6B38-4289-BDC4-D46FE5A1785A}" dt="2024-04-17T07:40:21.163" v="2265" actId="478"/>
          <ac:spMkLst>
            <pc:docMk/>
            <pc:sldMk cId="2547133481" sldId="2059"/>
            <ac:spMk id="142" creationId="{F1D68DB1-7713-5A92-75E0-E8E7D9F2472E}"/>
          </ac:spMkLst>
        </pc:spChg>
        <pc:spChg chg="add mod">
          <ac:chgData name="한 지은" userId="c1d00ca1-8c44-47c7-9aa9-9e0cbc1e672d" providerId="ADAL" clId="{986D5D09-6B38-4289-BDC4-D46FE5A1785A}" dt="2024-04-17T07:40:38.564" v="2271"/>
          <ac:spMkLst>
            <pc:docMk/>
            <pc:sldMk cId="2547133481" sldId="2059"/>
            <ac:spMk id="144" creationId="{1E2F8BF0-4FA3-F079-2124-DA9CD37BE200}"/>
          </ac:spMkLst>
        </pc:spChg>
        <pc:spChg chg="add mod">
          <ac:chgData name="한 지은" userId="c1d00ca1-8c44-47c7-9aa9-9e0cbc1e672d" providerId="ADAL" clId="{986D5D09-6B38-4289-BDC4-D46FE5A1785A}" dt="2024-04-17T07:40:38.564" v="2271"/>
          <ac:spMkLst>
            <pc:docMk/>
            <pc:sldMk cId="2547133481" sldId="2059"/>
            <ac:spMk id="145" creationId="{D8B9362B-5893-924E-1FA8-893C84C66A2B}"/>
          </ac:spMkLst>
        </pc:spChg>
        <pc:spChg chg="add mod">
          <ac:chgData name="한 지은" userId="c1d00ca1-8c44-47c7-9aa9-9e0cbc1e672d" providerId="ADAL" clId="{986D5D09-6B38-4289-BDC4-D46FE5A1785A}" dt="2024-04-17T07:40:38.564" v="2271"/>
          <ac:spMkLst>
            <pc:docMk/>
            <pc:sldMk cId="2547133481" sldId="2059"/>
            <ac:spMk id="146" creationId="{3F932E1F-1A0B-986E-80F2-8E9E4DB135AA}"/>
          </ac:spMkLst>
        </pc:spChg>
        <pc:spChg chg="add mod">
          <ac:chgData name="한 지은" userId="c1d00ca1-8c44-47c7-9aa9-9e0cbc1e672d" providerId="ADAL" clId="{986D5D09-6B38-4289-BDC4-D46FE5A1785A}" dt="2024-04-17T07:40:38.564" v="2271"/>
          <ac:spMkLst>
            <pc:docMk/>
            <pc:sldMk cId="2547133481" sldId="2059"/>
            <ac:spMk id="147" creationId="{FF16CF79-9757-9432-35B9-B857590696DD}"/>
          </ac:spMkLst>
        </pc:spChg>
        <pc:grpChg chg="add del mod">
          <ac:chgData name="한 지은" userId="c1d00ca1-8c44-47c7-9aa9-9e0cbc1e672d" providerId="ADAL" clId="{986D5D09-6B38-4289-BDC4-D46FE5A1785A}" dt="2024-04-17T06:52:21.876" v="1148" actId="165"/>
          <ac:grpSpMkLst>
            <pc:docMk/>
            <pc:sldMk cId="2547133481" sldId="2059"/>
            <ac:grpSpMk id="29" creationId="{2F52E74B-E6C6-9C18-1082-27B2C5E16F3D}"/>
          </ac:grpSpMkLst>
        </pc:grpChg>
        <pc:grpChg chg="add del mod ord">
          <ac:chgData name="한 지은" userId="c1d00ca1-8c44-47c7-9aa9-9e0cbc1e672d" providerId="ADAL" clId="{986D5D09-6B38-4289-BDC4-D46FE5A1785A}" dt="2024-04-17T06:54:19.582" v="1194" actId="165"/>
          <ac:grpSpMkLst>
            <pc:docMk/>
            <pc:sldMk cId="2547133481" sldId="2059"/>
            <ac:grpSpMk id="37" creationId="{187893C5-8275-53F2-4B5F-0FD53A1B168F}"/>
          </ac:grpSpMkLst>
        </pc:grpChg>
        <pc:grpChg chg="add del mod topLvl">
          <ac:chgData name="한 지은" userId="c1d00ca1-8c44-47c7-9aa9-9e0cbc1e672d" providerId="ADAL" clId="{986D5D09-6B38-4289-BDC4-D46FE5A1785A}" dt="2024-04-17T07:02:44.954" v="1369" actId="165"/>
          <ac:grpSpMkLst>
            <pc:docMk/>
            <pc:sldMk cId="2547133481" sldId="2059"/>
            <ac:grpSpMk id="41" creationId="{BBAB535A-6715-A0CA-4CC4-BD29B3562BD7}"/>
          </ac:grpSpMkLst>
        </pc:grpChg>
        <pc:grpChg chg="add del mod">
          <ac:chgData name="한 지은" userId="c1d00ca1-8c44-47c7-9aa9-9e0cbc1e672d" providerId="ADAL" clId="{986D5D09-6B38-4289-BDC4-D46FE5A1785A}" dt="2024-04-17T06:55:43.569" v="1243" actId="165"/>
          <ac:grpSpMkLst>
            <pc:docMk/>
            <pc:sldMk cId="2547133481" sldId="2059"/>
            <ac:grpSpMk id="42" creationId="{55CE2609-4C54-EB10-D63D-D0D5F977E405}"/>
          </ac:grpSpMkLst>
        </pc:grpChg>
        <pc:grpChg chg="add del mod topLvl">
          <ac:chgData name="한 지은" userId="c1d00ca1-8c44-47c7-9aa9-9e0cbc1e672d" providerId="ADAL" clId="{986D5D09-6B38-4289-BDC4-D46FE5A1785A}" dt="2024-04-17T07:02:40.359" v="1366" actId="165"/>
          <ac:grpSpMkLst>
            <pc:docMk/>
            <pc:sldMk cId="2547133481" sldId="2059"/>
            <ac:grpSpMk id="43" creationId="{94816374-7C4C-8624-6BC6-3DAC58DD66C8}"/>
          </ac:grpSpMkLst>
        </pc:grpChg>
        <pc:grpChg chg="add del mod">
          <ac:chgData name="한 지은" userId="c1d00ca1-8c44-47c7-9aa9-9e0cbc1e672d" providerId="ADAL" clId="{986D5D09-6B38-4289-BDC4-D46FE5A1785A}" dt="2024-04-17T06:56:30.893" v="1254" actId="165"/>
          <ac:grpSpMkLst>
            <pc:docMk/>
            <pc:sldMk cId="2547133481" sldId="2059"/>
            <ac:grpSpMk id="46" creationId="{651E59F5-14A5-7DA0-8CC0-75A9166C8BF8}"/>
          </ac:grpSpMkLst>
        </pc:grpChg>
        <pc:grpChg chg="del mod topLvl">
          <ac:chgData name="한 지은" userId="c1d00ca1-8c44-47c7-9aa9-9e0cbc1e672d" providerId="ADAL" clId="{986D5D09-6B38-4289-BDC4-D46FE5A1785A}" dt="2024-04-17T06:56:45.273" v="1259" actId="165"/>
          <ac:grpSpMkLst>
            <pc:docMk/>
            <pc:sldMk cId="2547133481" sldId="2059"/>
            <ac:grpSpMk id="48" creationId="{FCCC14DF-313B-9EE1-8B20-046AD7265FED}"/>
          </ac:grpSpMkLst>
        </pc:grpChg>
        <pc:grpChg chg="add del mod">
          <ac:chgData name="한 지은" userId="c1d00ca1-8c44-47c7-9aa9-9e0cbc1e672d" providerId="ADAL" clId="{986D5D09-6B38-4289-BDC4-D46FE5A1785A}" dt="2024-04-17T07:03:31.783" v="1378" actId="478"/>
          <ac:grpSpMkLst>
            <pc:docMk/>
            <pc:sldMk cId="2547133481" sldId="2059"/>
            <ac:grpSpMk id="51" creationId="{86AA82BD-F8D7-B34C-9211-6C459885054F}"/>
          </ac:grpSpMkLst>
        </pc:grpChg>
        <pc:grpChg chg="add del mod">
          <ac:chgData name="한 지은" userId="c1d00ca1-8c44-47c7-9aa9-9e0cbc1e672d" providerId="ADAL" clId="{986D5D09-6B38-4289-BDC4-D46FE5A1785A}" dt="2024-04-17T07:00:20.848" v="1305" actId="165"/>
          <ac:grpSpMkLst>
            <pc:docMk/>
            <pc:sldMk cId="2547133481" sldId="2059"/>
            <ac:grpSpMk id="57" creationId="{80E3738D-6DC7-F097-77CE-0DAE06E007E7}"/>
          </ac:grpSpMkLst>
        </pc:grpChg>
        <pc:grpChg chg="add del mod topLvl">
          <ac:chgData name="한 지은" userId="c1d00ca1-8c44-47c7-9aa9-9e0cbc1e672d" providerId="ADAL" clId="{986D5D09-6B38-4289-BDC4-D46FE5A1785A}" dt="2024-04-17T07:02:43.094" v="1368" actId="165"/>
          <ac:grpSpMkLst>
            <pc:docMk/>
            <pc:sldMk cId="2547133481" sldId="2059"/>
            <ac:grpSpMk id="59" creationId="{442AB12F-E50E-FFFC-3042-CFC89B54B0A1}"/>
          </ac:grpSpMkLst>
        </pc:grpChg>
        <pc:grpChg chg="add del mod topLvl">
          <ac:chgData name="한 지은" userId="c1d00ca1-8c44-47c7-9aa9-9e0cbc1e672d" providerId="ADAL" clId="{986D5D09-6B38-4289-BDC4-D46FE5A1785A}" dt="2024-04-17T07:02:38.516" v="1364" actId="165"/>
          <ac:grpSpMkLst>
            <pc:docMk/>
            <pc:sldMk cId="2547133481" sldId="2059"/>
            <ac:grpSpMk id="60" creationId="{3B65A71C-10E6-3996-9754-7100D757D7DB}"/>
          </ac:grpSpMkLst>
        </pc:grpChg>
        <pc:grpChg chg="add del mod topLvl">
          <ac:chgData name="한 지은" userId="c1d00ca1-8c44-47c7-9aa9-9e0cbc1e672d" providerId="ADAL" clId="{986D5D09-6B38-4289-BDC4-D46FE5A1785A}" dt="2024-04-17T07:02:38.516" v="1364" actId="165"/>
          <ac:grpSpMkLst>
            <pc:docMk/>
            <pc:sldMk cId="2547133481" sldId="2059"/>
            <ac:grpSpMk id="61" creationId="{4C72EB49-CF47-880B-5AA3-2C259CE6E36F}"/>
          </ac:grpSpMkLst>
        </pc:grpChg>
        <pc:grpChg chg="del mod topLvl">
          <ac:chgData name="한 지은" userId="c1d00ca1-8c44-47c7-9aa9-9e0cbc1e672d" providerId="ADAL" clId="{986D5D09-6B38-4289-BDC4-D46FE5A1785A}" dt="2024-04-17T07:02:40.359" v="1366" actId="165"/>
          <ac:grpSpMkLst>
            <pc:docMk/>
            <pc:sldMk cId="2547133481" sldId="2059"/>
            <ac:grpSpMk id="62" creationId="{80FB7229-F2C5-EDD6-8AE0-71B1DA3AEE79}"/>
          </ac:grpSpMkLst>
        </pc:grpChg>
        <pc:grpChg chg="del mod topLvl">
          <ac:chgData name="한 지은" userId="c1d00ca1-8c44-47c7-9aa9-9e0cbc1e672d" providerId="ADAL" clId="{986D5D09-6B38-4289-BDC4-D46FE5A1785A}" dt="2024-04-17T07:02:43.094" v="1368" actId="165"/>
          <ac:grpSpMkLst>
            <pc:docMk/>
            <pc:sldMk cId="2547133481" sldId="2059"/>
            <ac:grpSpMk id="64" creationId="{BF3B9474-6BD0-3106-6006-F92EB50EB603}"/>
          </ac:grpSpMkLst>
        </pc:grpChg>
        <pc:grpChg chg="del mod topLvl">
          <ac:chgData name="한 지은" userId="c1d00ca1-8c44-47c7-9aa9-9e0cbc1e672d" providerId="ADAL" clId="{986D5D09-6B38-4289-BDC4-D46FE5A1785A}" dt="2024-04-17T07:02:41.699" v="1367" actId="165"/>
          <ac:grpSpMkLst>
            <pc:docMk/>
            <pc:sldMk cId="2547133481" sldId="2059"/>
            <ac:grpSpMk id="68" creationId="{A3ED0B91-BE17-5B6D-B328-7DE0D7B1D009}"/>
          </ac:grpSpMkLst>
        </pc:grpChg>
        <pc:grpChg chg="add del mod topLvl">
          <ac:chgData name="한 지은" userId="c1d00ca1-8c44-47c7-9aa9-9e0cbc1e672d" providerId="ADAL" clId="{986D5D09-6B38-4289-BDC4-D46FE5A1785A}" dt="2024-04-17T07:02:38.516" v="1364" actId="165"/>
          <ac:grpSpMkLst>
            <pc:docMk/>
            <pc:sldMk cId="2547133481" sldId="2059"/>
            <ac:grpSpMk id="71" creationId="{1CC247BA-DC6F-9C0E-21BB-1E32924B9D39}"/>
          </ac:grpSpMkLst>
        </pc:grpChg>
        <pc:grpChg chg="del mod topLvl">
          <ac:chgData name="한 지은" userId="c1d00ca1-8c44-47c7-9aa9-9e0cbc1e672d" providerId="ADAL" clId="{986D5D09-6B38-4289-BDC4-D46FE5A1785A}" dt="2024-04-17T07:02:39.028" v="1365" actId="165"/>
          <ac:grpSpMkLst>
            <pc:docMk/>
            <pc:sldMk cId="2547133481" sldId="2059"/>
            <ac:grpSpMk id="72" creationId="{AFA4F6D9-5E20-DC4D-CEDC-F30832937465}"/>
          </ac:grpSpMkLst>
        </pc:grpChg>
        <pc:grpChg chg="del mod topLvl">
          <ac:chgData name="한 지은" userId="c1d00ca1-8c44-47c7-9aa9-9e0cbc1e672d" providerId="ADAL" clId="{986D5D09-6B38-4289-BDC4-D46FE5A1785A}" dt="2024-04-17T07:02:39.028" v="1365" actId="165"/>
          <ac:grpSpMkLst>
            <pc:docMk/>
            <pc:sldMk cId="2547133481" sldId="2059"/>
            <ac:grpSpMk id="74" creationId="{65044C28-EBF3-25D6-E1DD-19BCF4C8388C}"/>
          </ac:grpSpMkLst>
        </pc:grpChg>
        <pc:grpChg chg="del mod topLvl">
          <ac:chgData name="한 지은" userId="c1d00ca1-8c44-47c7-9aa9-9e0cbc1e672d" providerId="ADAL" clId="{986D5D09-6B38-4289-BDC4-D46FE5A1785A}" dt="2024-04-17T07:02:40.359" v="1366" actId="165"/>
          <ac:grpSpMkLst>
            <pc:docMk/>
            <pc:sldMk cId="2547133481" sldId="2059"/>
            <ac:grpSpMk id="78" creationId="{A39A2784-FBD0-96CA-69E4-A26082B36206}"/>
          </ac:grpSpMkLst>
        </pc:grpChg>
        <pc:grpChg chg="add del mod">
          <ac:chgData name="한 지은" userId="c1d00ca1-8c44-47c7-9aa9-9e0cbc1e672d" providerId="ADAL" clId="{986D5D09-6B38-4289-BDC4-D46FE5A1785A}" dt="2024-04-17T07:02:38.064" v="1363" actId="165"/>
          <ac:grpSpMkLst>
            <pc:docMk/>
            <pc:sldMk cId="2547133481" sldId="2059"/>
            <ac:grpSpMk id="81" creationId="{2C1110E2-A2E1-BEF7-642B-B21ECFF9AA1B}"/>
          </ac:grpSpMkLst>
        </pc:grpChg>
        <pc:grpChg chg="add del mod">
          <ac:chgData name="한 지은" userId="c1d00ca1-8c44-47c7-9aa9-9e0cbc1e672d" providerId="ADAL" clId="{986D5D09-6B38-4289-BDC4-D46FE5A1785A}" dt="2024-04-17T07:03:50.753" v="1383" actId="165"/>
          <ac:grpSpMkLst>
            <pc:docMk/>
            <pc:sldMk cId="2547133481" sldId="2059"/>
            <ac:grpSpMk id="83" creationId="{58FD887A-960B-77F5-2707-6FFABE220B4D}"/>
          </ac:grpSpMkLst>
        </pc:grpChg>
        <pc:grpChg chg="del">
          <ac:chgData name="한 지은" userId="c1d00ca1-8c44-47c7-9aa9-9e0cbc1e672d" providerId="ADAL" clId="{986D5D09-6B38-4289-BDC4-D46FE5A1785A}" dt="2024-04-16T08:44:47.458" v="564" actId="478"/>
          <ac:grpSpMkLst>
            <pc:docMk/>
            <pc:sldMk cId="2547133481" sldId="2059"/>
            <ac:grpSpMk id="91" creationId="{F9B0D6CF-AE46-EA31-D3E0-6BB75F9F96BE}"/>
          </ac:grpSpMkLst>
        </pc:grpChg>
        <pc:grpChg chg="add del mod topLvl">
          <ac:chgData name="한 지은" userId="c1d00ca1-8c44-47c7-9aa9-9e0cbc1e672d" providerId="ADAL" clId="{986D5D09-6B38-4289-BDC4-D46FE5A1785A}" dt="2024-04-17T07:25:50.660" v="1911" actId="165"/>
          <ac:grpSpMkLst>
            <pc:docMk/>
            <pc:sldMk cId="2547133481" sldId="2059"/>
            <ac:grpSpMk id="116" creationId="{EC527CD3-3A61-F103-7CC9-BBF293926464}"/>
          </ac:grpSpMkLst>
        </pc:grpChg>
        <pc:grpChg chg="add del mod topLvl">
          <ac:chgData name="한 지은" userId="c1d00ca1-8c44-47c7-9aa9-9e0cbc1e672d" providerId="ADAL" clId="{986D5D09-6B38-4289-BDC4-D46FE5A1785A}" dt="2024-04-17T07:25:50.660" v="1911" actId="165"/>
          <ac:grpSpMkLst>
            <pc:docMk/>
            <pc:sldMk cId="2547133481" sldId="2059"/>
            <ac:grpSpMk id="117" creationId="{E2162E42-E128-DB31-C680-05F7051DFCF7}"/>
          </ac:grpSpMkLst>
        </pc:grpChg>
        <pc:grpChg chg="add del mod">
          <ac:chgData name="한 지은" userId="c1d00ca1-8c44-47c7-9aa9-9e0cbc1e672d" providerId="ADAL" clId="{986D5D09-6B38-4289-BDC4-D46FE5A1785A}" dt="2024-04-17T07:25:49.501" v="1910" actId="165"/>
          <ac:grpSpMkLst>
            <pc:docMk/>
            <pc:sldMk cId="2547133481" sldId="2059"/>
            <ac:grpSpMk id="121" creationId="{475BC3A2-5ABD-FC31-02CA-57150D5FA9B2}"/>
          </ac:grpSpMkLst>
        </pc:grpChg>
        <pc:grpChg chg="add del mod topLvl">
          <ac:chgData name="한 지은" userId="c1d00ca1-8c44-47c7-9aa9-9e0cbc1e672d" providerId="ADAL" clId="{986D5D09-6B38-4289-BDC4-D46FE5A1785A}" dt="2024-04-18T00:52:54.153" v="3692" actId="165"/>
          <ac:grpSpMkLst>
            <pc:docMk/>
            <pc:sldMk cId="2547133481" sldId="2059"/>
            <ac:grpSpMk id="124" creationId="{4B7E2B84-B31A-3E68-3708-5CB720D85450}"/>
          </ac:grpSpMkLst>
        </pc:grpChg>
        <pc:grpChg chg="add del mod topLvl">
          <ac:chgData name="한 지은" userId="c1d00ca1-8c44-47c7-9aa9-9e0cbc1e672d" providerId="ADAL" clId="{986D5D09-6B38-4289-BDC4-D46FE5A1785A}" dt="2024-04-18T00:52:54.153" v="3692" actId="165"/>
          <ac:grpSpMkLst>
            <pc:docMk/>
            <pc:sldMk cId="2547133481" sldId="2059"/>
            <ac:grpSpMk id="125" creationId="{FB1D0231-A74A-5414-BFFA-AD2A2EB99268}"/>
          </ac:grpSpMkLst>
        </pc:grpChg>
        <pc:grpChg chg="add del mod topLvl">
          <ac:chgData name="한 지은" userId="c1d00ca1-8c44-47c7-9aa9-9e0cbc1e672d" providerId="ADAL" clId="{986D5D09-6B38-4289-BDC4-D46FE5A1785A}" dt="2024-04-18T00:52:53.494" v="3691" actId="165"/>
          <ac:grpSpMkLst>
            <pc:docMk/>
            <pc:sldMk cId="2547133481" sldId="2059"/>
            <ac:grpSpMk id="134" creationId="{4DBF5B03-A721-F889-6186-866C33B539BD}"/>
          </ac:grpSpMkLst>
        </pc:grpChg>
        <pc:grpChg chg="add del mod">
          <ac:chgData name="한 지은" userId="c1d00ca1-8c44-47c7-9aa9-9e0cbc1e672d" providerId="ADAL" clId="{986D5D09-6B38-4289-BDC4-D46FE5A1785A}" dt="2024-04-17T07:37:59.605" v="2205" actId="165"/>
          <ac:grpSpMkLst>
            <pc:docMk/>
            <pc:sldMk cId="2547133481" sldId="2059"/>
            <ac:grpSpMk id="135" creationId="{AC22F2E5-B0BE-159E-EAB4-FAF9FC586E48}"/>
          </ac:grpSpMkLst>
        </pc:grpChg>
        <pc:grpChg chg="add del mod topLvl">
          <ac:chgData name="한 지은" userId="c1d00ca1-8c44-47c7-9aa9-9e0cbc1e672d" providerId="ADAL" clId="{986D5D09-6B38-4289-BDC4-D46FE5A1785A}" dt="2024-04-17T07:56:19.793" v="2310" actId="165"/>
          <ac:grpSpMkLst>
            <pc:docMk/>
            <pc:sldMk cId="2547133481" sldId="2059"/>
            <ac:grpSpMk id="136" creationId="{1C9970C9-CD96-0EE0-FEAB-FBA4B955A4C2}"/>
          </ac:grpSpMkLst>
        </pc:grpChg>
        <pc:grpChg chg="add del mod ord">
          <ac:chgData name="한 지은" userId="c1d00ca1-8c44-47c7-9aa9-9e0cbc1e672d" providerId="ADAL" clId="{986D5D09-6B38-4289-BDC4-D46FE5A1785A}" dt="2024-04-17T07:39:01.054" v="2222" actId="165"/>
          <ac:grpSpMkLst>
            <pc:docMk/>
            <pc:sldMk cId="2547133481" sldId="2059"/>
            <ac:grpSpMk id="137" creationId="{A44CCEDE-A050-F9FF-8CEB-B22C0732B27F}"/>
          </ac:grpSpMkLst>
        </pc:grpChg>
        <pc:grpChg chg="add del mod">
          <ac:chgData name="한 지은" userId="c1d00ca1-8c44-47c7-9aa9-9e0cbc1e672d" providerId="ADAL" clId="{986D5D09-6B38-4289-BDC4-D46FE5A1785A}" dt="2024-04-17T07:39:44.403" v="2260" actId="165"/>
          <ac:grpSpMkLst>
            <pc:docMk/>
            <pc:sldMk cId="2547133481" sldId="2059"/>
            <ac:grpSpMk id="141" creationId="{F0B3C388-8354-A809-65DB-DD639687AB66}"/>
          </ac:grpSpMkLst>
        </pc:grpChg>
        <pc:graphicFrameChg chg="add del mod">
          <ac:chgData name="한 지은" userId="c1d00ca1-8c44-47c7-9aa9-9e0cbc1e672d" providerId="ADAL" clId="{986D5D09-6B38-4289-BDC4-D46FE5A1785A}" dt="2024-04-17T06:46:00.577" v="1033" actId="478"/>
          <ac:graphicFrameMkLst>
            <pc:docMk/>
            <pc:sldMk cId="2547133481" sldId="2059"/>
            <ac:graphicFrameMk id="14" creationId="{C4256116-D847-CDD5-9182-2324102D27E9}"/>
          </ac:graphicFrameMkLst>
        </pc:graphicFrameChg>
        <pc:graphicFrameChg chg="add del mod">
          <ac:chgData name="한 지은" userId="c1d00ca1-8c44-47c7-9aa9-9e0cbc1e672d" providerId="ADAL" clId="{986D5D09-6B38-4289-BDC4-D46FE5A1785A}" dt="2024-04-17T06:48:49.668" v="1073" actId="478"/>
          <ac:graphicFrameMkLst>
            <pc:docMk/>
            <pc:sldMk cId="2547133481" sldId="2059"/>
            <ac:graphicFrameMk id="20" creationId="{74DBE839-0464-1DB2-579A-CDD1BC406C20}"/>
          </ac:graphicFrameMkLst>
        </pc:graphicFrameChg>
        <pc:graphicFrameChg chg="add del mod">
          <ac:chgData name="한 지은" userId="c1d00ca1-8c44-47c7-9aa9-9e0cbc1e672d" providerId="ADAL" clId="{986D5D09-6B38-4289-BDC4-D46FE5A1785A}" dt="2024-04-17T06:53:00.430" v="1159" actId="478"/>
          <ac:graphicFrameMkLst>
            <pc:docMk/>
            <pc:sldMk cId="2547133481" sldId="2059"/>
            <ac:graphicFrameMk id="24" creationId="{ACFE1C5D-B164-211C-D2EC-EADC5FBDA7D2}"/>
          </ac:graphicFrameMkLst>
        </pc:graphicFrameChg>
        <pc:graphicFrameChg chg="add mod topLvl">
          <ac:chgData name="한 지은" userId="c1d00ca1-8c44-47c7-9aa9-9e0cbc1e672d" providerId="ADAL" clId="{986D5D09-6B38-4289-BDC4-D46FE5A1785A}" dt="2024-04-17T07:39:44.403" v="2260" actId="165"/>
          <ac:graphicFrameMkLst>
            <pc:docMk/>
            <pc:sldMk cId="2547133481" sldId="2059"/>
            <ac:graphicFrameMk id="91" creationId="{EE34479A-982A-AA30-743D-7EC98B3873B9}"/>
          </ac:graphicFrameMkLst>
        </pc:graphicFrameChg>
        <pc:picChg chg="add del mod">
          <ac:chgData name="한 지은" userId="c1d00ca1-8c44-47c7-9aa9-9e0cbc1e672d" providerId="ADAL" clId="{986D5D09-6B38-4289-BDC4-D46FE5A1785A}" dt="2024-04-17T07:03:35.030" v="1379" actId="478"/>
          <ac:picMkLst>
            <pc:docMk/>
            <pc:sldMk cId="2547133481" sldId="2059"/>
            <ac:picMk id="11" creationId="{9A584F0B-4034-463E-FF44-2B79F922BE8A}"/>
          </ac:picMkLst>
        </pc:picChg>
        <pc:picChg chg="del">
          <ac:chgData name="한 지은" userId="c1d00ca1-8c44-47c7-9aa9-9e0cbc1e672d" providerId="ADAL" clId="{986D5D09-6B38-4289-BDC4-D46FE5A1785A}" dt="2024-04-16T08:45:37.168" v="607" actId="478"/>
          <ac:picMkLst>
            <pc:docMk/>
            <pc:sldMk cId="2547133481" sldId="2059"/>
            <ac:picMk id="15" creationId="{702E8791-E514-C048-4FDE-E4FA2E40A6C1}"/>
          </ac:picMkLst>
        </pc:picChg>
        <pc:picChg chg="add del mod">
          <ac:chgData name="한 지은" userId="c1d00ca1-8c44-47c7-9aa9-9e0cbc1e672d" providerId="ADAL" clId="{986D5D09-6B38-4289-BDC4-D46FE5A1785A}" dt="2024-04-17T06:50:33.508" v="1094" actId="478"/>
          <ac:picMkLst>
            <pc:docMk/>
            <pc:sldMk cId="2547133481" sldId="2059"/>
            <ac:picMk id="16" creationId="{B6D35F87-3B54-A4E1-A32D-5B0C6968B2B6}"/>
          </ac:picMkLst>
        </pc:picChg>
        <pc:picChg chg="add del mod">
          <ac:chgData name="한 지은" userId="c1d00ca1-8c44-47c7-9aa9-9e0cbc1e672d" providerId="ADAL" clId="{986D5D09-6B38-4289-BDC4-D46FE5A1785A}" dt="2024-04-17T07:04:41.455" v="1399" actId="478"/>
          <ac:picMkLst>
            <pc:docMk/>
            <pc:sldMk cId="2547133481" sldId="2059"/>
            <ac:picMk id="26" creationId="{05A1C141-E862-E0F2-A91C-65ACCF323431}"/>
          </ac:picMkLst>
        </pc:picChg>
        <pc:picChg chg="add del mod">
          <ac:chgData name="한 지은" userId="c1d00ca1-8c44-47c7-9aa9-9e0cbc1e672d" providerId="ADAL" clId="{986D5D09-6B38-4289-BDC4-D46FE5A1785A}" dt="2024-04-17T06:53:19.041" v="1168"/>
          <ac:picMkLst>
            <pc:docMk/>
            <pc:sldMk cId="2547133481" sldId="2059"/>
            <ac:picMk id="34" creationId="{1A148DF7-E2C4-DC36-A873-05981F97C7F0}"/>
          </ac:picMkLst>
        </pc:picChg>
        <pc:picChg chg="del mod topLvl modCrop">
          <ac:chgData name="한 지은" userId="c1d00ca1-8c44-47c7-9aa9-9e0cbc1e672d" providerId="ADAL" clId="{986D5D09-6B38-4289-BDC4-D46FE5A1785A}" dt="2024-04-17T07:04:39.899" v="1398" actId="478"/>
          <ac:picMkLst>
            <pc:docMk/>
            <pc:sldMk cId="2547133481" sldId="2059"/>
            <ac:picMk id="36" creationId="{E971DF22-3228-005A-86E9-DCFE380A168F}"/>
          </ac:picMkLst>
        </pc:picChg>
        <pc:picChg chg="add del mod topLvl">
          <ac:chgData name="한 지은" userId="c1d00ca1-8c44-47c7-9aa9-9e0cbc1e672d" providerId="ADAL" clId="{986D5D09-6B38-4289-BDC4-D46FE5A1785A}" dt="2024-04-17T07:04:39.899" v="1398" actId="478"/>
          <ac:picMkLst>
            <pc:docMk/>
            <pc:sldMk cId="2547133481" sldId="2059"/>
            <ac:picMk id="39" creationId="{6760F85C-FB68-F044-A5F4-0AE50A474E9C}"/>
          </ac:picMkLst>
        </pc:picChg>
        <pc:picChg chg="mod topLvl">
          <ac:chgData name="한 지은" userId="c1d00ca1-8c44-47c7-9aa9-9e0cbc1e672d" providerId="ADAL" clId="{986D5D09-6B38-4289-BDC4-D46FE5A1785A}" dt="2024-04-17T06:56:52.983" v="1262" actId="164"/>
          <ac:picMkLst>
            <pc:docMk/>
            <pc:sldMk cId="2547133481" sldId="2059"/>
            <ac:picMk id="49" creationId="{6C3286E4-8E5E-CC3E-2F10-CAD4246A5756}"/>
          </ac:picMkLst>
        </pc:picChg>
        <pc:picChg chg="del mod topLvl">
          <ac:chgData name="한 지은" userId="c1d00ca1-8c44-47c7-9aa9-9e0cbc1e672d" providerId="ADAL" clId="{986D5D09-6B38-4289-BDC4-D46FE5A1785A}" dt="2024-04-17T07:04:39.899" v="1398" actId="478"/>
          <ac:picMkLst>
            <pc:docMk/>
            <pc:sldMk cId="2547133481" sldId="2059"/>
            <ac:picMk id="69" creationId="{435E7C33-96A1-6C36-7E28-C779DBA5673E}"/>
          </ac:picMkLst>
        </pc:picChg>
        <pc:picChg chg="del mod topLvl">
          <ac:chgData name="한 지은" userId="c1d00ca1-8c44-47c7-9aa9-9e0cbc1e672d" providerId="ADAL" clId="{986D5D09-6B38-4289-BDC4-D46FE5A1785A}" dt="2024-04-17T07:04:39.899" v="1398" actId="478"/>
          <ac:picMkLst>
            <pc:docMk/>
            <pc:sldMk cId="2547133481" sldId="2059"/>
            <ac:picMk id="79" creationId="{F391AABC-86DD-094C-B9DF-4E801D5E4ADD}"/>
          </ac:picMkLst>
        </pc:picChg>
        <pc:picChg chg="add del mod">
          <ac:chgData name="한 지은" userId="c1d00ca1-8c44-47c7-9aa9-9e0cbc1e672d" providerId="ADAL" clId="{986D5D09-6B38-4289-BDC4-D46FE5A1785A}" dt="2024-04-23T01:50:41.790" v="11087" actId="478"/>
          <ac:picMkLst>
            <pc:docMk/>
            <pc:sldMk cId="2547133481" sldId="2059"/>
            <ac:picMk id="85" creationId="{4F0A6ED8-15B8-98AA-B159-4D871E8420E7}"/>
          </ac:picMkLst>
        </pc:picChg>
        <pc:picChg chg="add del mod">
          <ac:chgData name="한 지은" userId="c1d00ca1-8c44-47c7-9aa9-9e0cbc1e672d" providerId="ADAL" clId="{986D5D09-6B38-4289-BDC4-D46FE5A1785A}" dt="2024-04-23T01:50:41.490" v="11086" actId="478"/>
          <ac:picMkLst>
            <pc:docMk/>
            <pc:sldMk cId="2547133481" sldId="2059"/>
            <ac:picMk id="88" creationId="{ABC902AE-FB1A-EAB3-FF44-518A6887B59A}"/>
          </ac:picMkLst>
        </pc:picChg>
        <pc:picChg chg="add del mod ord">
          <ac:chgData name="한 지은" userId="c1d00ca1-8c44-47c7-9aa9-9e0cbc1e672d" providerId="ADAL" clId="{986D5D09-6B38-4289-BDC4-D46FE5A1785A}" dt="2024-04-17T07:19:51.413" v="1755" actId="478"/>
          <ac:picMkLst>
            <pc:docMk/>
            <pc:sldMk cId="2547133481" sldId="2059"/>
            <ac:picMk id="99" creationId="{FC5EB749-25F5-288B-5570-E85C1966E8B0}"/>
          </ac:picMkLst>
        </pc:picChg>
        <pc:picChg chg="add del mod ord">
          <ac:chgData name="한 지은" userId="c1d00ca1-8c44-47c7-9aa9-9e0cbc1e672d" providerId="ADAL" clId="{986D5D09-6B38-4289-BDC4-D46FE5A1785A}" dt="2024-04-17T07:20:06.408" v="1763"/>
          <ac:picMkLst>
            <pc:docMk/>
            <pc:sldMk cId="2547133481" sldId="2059"/>
            <ac:picMk id="103" creationId="{3C51AAA5-BF18-FA15-D382-6968C752450D}"/>
          </ac:picMkLst>
        </pc:picChg>
        <pc:picChg chg="del mod topLvl">
          <ac:chgData name="한 지은" userId="c1d00ca1-8c44-47c7-9aa9-9e0cbc1e672d" providerId="ADAL" clId="{986D5D09-6B38-4289-BDC4-D46FE5A1785A}" dt="2024-04-17T07:39:11.322" v="2229"/>
          <ac:picMkLst>
            <pc:docMk/>
            <pc:sldMk cId="2547133481" sldId="2059"/>
            <ac:picMk id="104" creationId="{27AC3B7A-AF40-B72D-BBFD-433BE182148D}"/>
          </ac:picMkLst>
        </pc:picChg>
        <pc:picChg chg="add del mod">
          <ac:chgData name="한 지은" userId="c1d00ca1-8c44-47c7-9aa9-9e0cbc1e672d" providerId="ADAL" clId="{986D5D09-6B38-4289-BDC4-D46FE5A1785A}" dt="2024-04-17T07:23:50.887" v="1846" actId="478"/>
          <ac:picMkLst>
            <pc:docMk/>
            <pc:sldMk cId="2547133481" sldId="2059"/>
            <ac:picMk id="114" creationId="{F8EC8FAB-39D8-2F68-02CF-6928446D4835}"/>
          </ac:picMkLst>
        </pc:picChg>
        <pc:picChg chg="add del mod ord">
          <ac:chgData name="한 지은" userId="c1d00ca1-8c44-47c7-9aa9-9e0cbc1e672d" providerId="ADAL" clId="{986D5D09-6B38-4289-BDC4-D46FE5A1785A}" dt="2024-04-17T07:39:11.322" v="2229"/>
          <ac:picMkLst>
            <pc:docMk/>
            <pc:sldMk cId="2547133481" sldId="2059"/>
            <ac:picMk id="139" creationId="{0C31A3B8-47B9-DD61-AF35-8E63B2F57AB1}"/>
          </ac:picMkLst>
        </pc:picChg>
        <pc:picChg chg="mod ord topLvl modCrop">
          <ac:chgData name="한 지은" userId="c1d00ca1-8c44-47c7-9aa9-9e0cbc1e672d" providerId="ADAL" clId="{986D5D09-6B38-4289-BDC4-D46FE5A1785A}" dt="2024-04-17T07:39:44.403" v="2260" actId="165"/>
          <ac:picMkLst>
            <pc:docMk/>
            <pc:sldMk cId="2547133481" sldId="2059"/>
            <ac:picMk id="140" creationId="{11D47BB8-DE84-7A05-881E-A48E81C1A8A4}"/>
          </ac:picMkLst>
        </pc:picChg>
        <pc:picChg chg="add del mod">
          <ac:chgData name="한 지은" userId="c1d00ca1-8c44-47c7-9aa9-9e0cbc1e672d" providerId="ADAL" clId="{986D5D09-6B38-4289-BDC4-D46FE5A1785A}" dt="2024-04-17T07:41:23.528" v="2291" actId="478"/>
          <ac:picMkLst>
            <pc:docMk/>
            <pc:sldMk cId="2547133481" sldId="2059"/>
            <ac:picMk id="149" creationId="{477ECC47-E7A1-6FAE-827B-6855CD0B53F8}"/>
          </ac:picMkLst>
        </pc:picChg>
        <pc:cxnChg chg="del">
          <ac:chgData name="한 지은" userId="c1d00ca1-8c44-47c7-9aa9-9e0cbc1e672d" providerId="ADAL" clId="{986D5D09-6B38-4289-BDC4-D46FE5A1785A}" dt="2024-04-16T08:44:47.458" v="564" actId="478"/>
          <ac:cxnSpMkLst>
            <pc:docMk/>
            <pc:sldMk cId="2547133481" sldId="2059"/>
            <ac:cxnSpMk id="5" creationId="{D6A8A2CB-80E2-299E-88F3-1C13CE6D8114}"/>
          </ac:cxnSpMkLst>
        </pc:cxnChg>
        <pc:cxnChg chg="del">
          <ac:chgData name="한 지은" userId="c1d00ca1-8c44-47c7-9aa9-9e0cbc1e672d" providerId="ADAL" clId="{986D5D09-6B38-4289-BDC4-D46FE5A1785A}" dt="2024-04-16T08:44:47.458" v="564" actId="478"/>
          <ac:cxnSpMkLst>
            <pc:docMk/>
            <pc:sldMk cId="2547133481" sldId="2059"/>
            <ac:cxnSpMk id="6" creationId="{EA1BA37D-4C76-3D54-CDEB-98A2E39743DE}"/>
          </ac:cxnSpMkLst>
        </pc:cxnChg>
        <pc:cxnChg chg="add del mod">
          <ac:chgData name="한 지은" userId="c1d00ca1-8c44-47c7-9aa9-9e0cbc1e672d" providerId="ADAL" clId="{986D5D09-6B38-4289-BDC4-D46FE5A1785A}" dt="2024-04-17T07:40:38.191" v="2270" actId="478"/>
          <ac:cxnSpMkLst>
            <pc:docMk/>
            <pc:sldMk cId="2547133481" sldId="2059"/>
            <ac:cxnSpMk id="7" creationId="{3B301287-B80F-4221-9E8E-E929303F98D4}"/>
          </ac:cxnSpMkLst>
        </pc:cxnChg>
        <pc:cxnChg chg="add del mod">
          <ac:chgData name="한 지은" userId="c1d00ca1-8c44-47c7-9aa9-9e0cbc1e672d" providerId="ADAL" clId="{986D5D09-6B38-4289-BDC4-D46FE5A1785A}" dt="2024-04-17T07:40:38.191" v="2270" actId="478"/>
          <ac:cxnSpMkLst>
            <pc:docMk/>
            <pc:sldMk cId="2547133481" sldId="2059"/>
            <ac:cxnSpMk id="9" creationId="{25D001E3-D8DD-A43E-4E62-05884942F6AF}"/>
          </ac:cxnSpMkLst>
        </pc:cxnChg>
        <pc:cxnChg chg="add del mod topLvl">
          <ac:chgData name="한 지은" userId="c1d00ca1-8c44-47c7-9aa9-9e0cbc1e672d" providerId="ADAL" clId="{986D5D09-6B38-4289-BDC4-D46FE5A1785A}" dt="2024-04-17T07:04:39.899" v="1398" actId="478"/>
          <ac:cxnSpMkLst>
            <pc:docMk/>
            <pc:sldMk cId="2547133481" sldId="2059"/>
            <ac:cxnSpMk id="55" creationId="{7FB27D0C-D01A-BE41-0D45-21C9B192DE80}"/>
          </ac:cxnSpMkLst>
        </pc:cxnChg>
        <pc:cxnChg chg="del mod topLvl">
          <ac:chgData name="한 지은" userId="c1d00ca1-8c44-47c7-9aa9-9e0cbc1e672d" providerId="ADAL" clId="{986D5D09-6B38-4289-BDC4-D46FE5A1785A}" dt="2024-04-17T07:04:39.899" v="1398" actId="478"/>
          <ac:cxnSpMkLst>
            <pc:docMk/>
            <pc:sldMk cId="2547133481" sldId="2059"/>
            <ac:cxnSpMk id="63" creationId="{0E091B39-DA06-1E57-1C92-FB64C6B18738}"/>
          </ac:cxnSpMkLst>
        </pc:cxnChg>
        <pc:cxnChg chg="del mod topLvl">
          <ac:chgData name="한 지은" userId="c1d00ca1-8c44-47c7-9aa9-9e0cbc1e672d" providerId="ADAL" clId="{986D5D09-6B38-4289-BDC4-D46FE5A1785A}" dt="2024-04-17T07:04:39.899" v="1398" actId="478"/>
          <ac:cxnSpMkLst>
            <pc:docMk/>
            <pc:sldMk cId="2547133481" sldId="2059"/>
            <ac:cxnSpMk id="73" creationId="{F03A50A8-D96F-A3E0-8FB0-EAA1224BC1D9}"/>
          </ac:cxnSpMkLst>
        </pc:cxnChg>
        <pc:cxnChg chg="add del">
          <ac:chgData name="한 지은" userId="c1d00ca1-8c44-47c7-9aa9-9e0cbc1e672d" providerId="ADAL" clId="{986D5D09-6B38-4289-BDC4-D46FE5A1785A}" dt="2024-04-17T07:08:00.352" v="1494" actId="478"/>
          <ac:cxnSpMkLst>
            <pc:docMk/>
            <pc:sldMk cId="2547133481" sldId="2059"/>
            <ac:cxnSpMk id="90" creationId="{C15BD961-6A79-E17B-2222-4D1675DA3B77}"/>
          </ac:cxnSpMkLst>
        </pc:cxnChg>
        <pc:cxnChg chg="add del mod">
          <ac:chgData name="한 지은" userId="c1d00ca1-8c44-47c7-9aa9-9e0cbc1e672d" providerId="ADAL" clId="{986D5D09-6B38-4289-BDC4-D46FE5A1785A}" dt="2024-04-17T07:15:17.351" v="1618" actId="478"/>
          <ac:cxnSpMkLst>
            <pc:docMk/>
            <pc:sldMk cId="2547133481" sldId="2059"/>
            <ac:cxnSpMk id="93" creationId="{F16E165E-C4C4-E3EA-8ECD-5F0910F40B7F}"/>
          </ac:cxnSpMkLst>
        </pc:cxnChg>
        <pc:cxnChg chg="add mod">
          <ac:chgData name="한 지은" userId="c1d00ca1-8c44-47c7-9aa9-9e0cbc1e672d" providerId="ADAL" clId="{986D5D09-6B38-4289-BDC4-D46FE5A1785A}" dt="2024-04-17T07:40:38.564" v="2271"/>
          <ac:cxnSpMkLst>
            <pc:docMk/>
            <pc:sldMk cId="2547133481" sldId="2059"/>
            <ac:cxnSpMk id="143" creationId="{85437FB7-E0F6-7333-1C47-FAB35E618F99}"/>
          </ac:cxnSpMkLst>
        </pc:cxnChg>
        <pc:cxnChg chg="add mod">
          <ac:chgData name="한 지은" userId="c1d00ca1-8c44-47c7-9aa9-9e0cbc1e672d" providerId="ADAL" clId="{986D5D09-6B38-4289-BDC4-D46FE5A1785A}" dt="2024-04-17T07:40:38.564" v="2271"/>
          <ac:cxnSpMkLst>
            <pc:docMk/>
            <pc:sldMk cId="2547133481" sldId="2059"/>
            <ac:cxnSpMk id="148" creationId="{F8E02FC1-3C5B-1872-89BC-0774FD3EBD5F}"/>
          </ac:cxnSpMkLst>
        </pc:cxnChg>
      </pc:sldChg>
      <pc:sldChg chg="addSp delSp modSp add del mod ord">
        <pc:chgData name="한 지은" userId="c1d00ca1-8c44-47c7-9aa9-9e0cbc1e672d" providerId="ADAL" clId="{986D5D09-6B38-4289-BDC4-D46FE5A1785A}" dt="2024-04-17T06:41:45.614" v="988" actId="47"/>
        <pc:sldMkLst>
          <pc:docMk/>
          <pc:sldMk cId="741366139" sldId="2060"/>
        </pc:sldMkLst>
        <pc:spChg chg="add mod">
          <ac:chgData name="한 지은" userId="c1d00ca1-8c44-47c7-9aa9-9e0cbc1e672d" providerId="ADAL" clId="{986D5D09-6B38-4289-BDC4-D46FE5A1785A}" dt="2024-04-17T06:34:48.947" v="781" actId="1076"/>
          <ac:spMkLst>
            <pc:docMk/>
            <pc:sldMk cId="741366139" sldId="2060"/>
            <ac:spMk id="2" creationId="{E04618D8-0424-E556-61E4-D35960813580}"/>
          </ac:spMkLst>
        </pc:spChg>
        <pc:spChg chg="del">
          <ac:chgData name="한 지은" userId="c1d00ca1-8c44-47c7-9aa9-9e0cbc1e672d" providerId="ADAL" clId="{986D5D09-6B38-4289-BDC4-D46FE5A1785A}" dt="2024-04-16T08:45:00.680" v="606" actId="478"/>
          <ac:spMkLst>
            <pc:docMk/>
            <pc:sldMk cId="741366139" sldId="2060"/>
            <ac:spMk id="8" creationId="{CDFD579F-1712-3108-1B1B-C074A697B386}"/>
          </ac:spMkLst>
        </pc:spChg>
        <pc:picChg chg="del">
          <ac:chgData name="한 지은" userId="c1d00ca1-8c44-47c7-9aa9-9e0cbc1e672d" providerId="ADAL" clId="{986D5D09-6B38-4289-BDC4-D46FE5A1785A}" dt="2024-04-17T06:34:52.513" v="782" actId="21"/>
          <ac:picMkLst>
            <pc:docMk/>
            <pc:sldMk cId="741366139" sldId="2060"/>
            <ac:picMk id="15" creationId="{702E8791-E514-C048-4FDE-E4FA2E40A6C1}"/>
          </ac:picMkLst>
        </pc:picChg>
      </pc:sldChg>
      <pc:sldChg chg="addSp delSp modSp add mod ord setBg">
        <pc:chgData name="한 지은" userId="c1d00ca1-8c44-47c7-9aa9-9e0cbc1e672d" providerId="ADAL" clId="{986D5D09-6B38-4289-BDC4-D46FE5A1785A}" dt="2024-04-17T06:43:00.622" v="1018"/>
        <pc:sldMkLst>
          <pc:docMk/>
          <pc:sldMk cId="1097634650" sldId="2061"/>
        </pc:sldMkLst>
        <pc:spChg chg="del">
          <ac:chgData name="한 지은" userId="c1d00ca1-8c44-47c7-9aa9-9e0cbc1e672d" providerId="ADAL" clId="{986D5D09-6B38-4289-BDC4-D46FE5A1785A}" dt="2024-04-17T06:38:13.806" v="866" actId="478"/>
          <ac:spMkLst>
            <pc:docMk/>
            <pc:sldMk cId="1097634650" sldId="2061"/>
            <ac:spMk id="2" creationId="{0E76E75F-0D1C-4A81-91B2-ECB0517380F7}"/>
          </ac:spMkLst>
        </pc:spChg>
        <pc:spChg chg="add del mod">
          <ac:chgData name="한 지은" userId="c1d00ca1-8c44-47c7-9aa9-9e0cbc1e672d" providerId="ADAL" clId="{986D5D09-6B38-4289-BDC4-D46FE5A1785A}" dt="2024-04-17T06:37:45.005" v="859"/>
          <ac:spMkLst>
            <pc:docMk/>
            <pc:sldMk cId="1097634650" sldId="2061"/>
            <ac:spMk id="4" creationId="{A8B9D8DC-2083-3E95-4582-77EF8DBB589C}"/>
          </ac:spMkLst>
        </pc:spChg>
        <pc:spChg chg="add mod">
          <ac:chgData name="한 지은" userId="c1d00ca1-8c44-47c7-9aa9-9e0cbc1e672d" providerId="ADAL" clId="{986D5D09-6B38-4289-BDC4-D46FE5A1785A}" dt="2024-04-17T06:42:39.704" v="1016" actId="1038"/>
          <ac:spMkLst>
            <pc:docMk/>
            <pc:sldMk cId="1097634650" sldId="2061"/>
            <ac:spMk id="5" creationId="{DB0CA1F8-3C61-33AA-BD9F-3FC3F683930C}"/>
          </ac:spMkLst>
        </pc:spChg>
        <pc:spChg chg="add mod">
          <ac:chgData name="한 지은" userId="c1d00ca1-8c44-47c7-9aa9-9e0cbc1e672d" providerId="ADAL" clId="{986D5D09-6B38-4289-BDC4-D46FE5A1785A}" dt="2024-04-17T06:42:39.704" v="1016" actId="1038"/>
          <ac:spMkLst>
            <pc:docMk/>
            <pc:sldMk cId="1097634650" sldId="2061"/>
            <ac:spMk id="6" creationId="{CB3CE664-073C-1125-7B52-A049EB4342E6}"/>
          </ac:spMkLst>
        </pc:spChg>
        <pc:spChg chg="mod">
          <ac:chgData name="한 지은" userId="c1d00ca1-8c44-47c7-9aa9-9e0cbc1e672d" providerId="ADAL" clId="{986D5D09-6B38-4289-BDC4-D46FE5A1785A}" dt="2024-04-17T06:42:39.704" v="1016" actId="1038"/>
          <ac:spMkLst>
            <pc:docMk/>
            <pc:sldMk cId="1097634650" sldId="2061"/>
            <ac:spMk id="7" creationId="{13A8C0B2-0807-4B4A-A11F-BA365A18DE97}"/>
          </ac:spMkLst>
        </pc:spChg>
        <pc:spChg chg="mod">
          <ac:chgData name="한 지은" userId="c1d00ca1-8c44-47c7-9aa9-9e0cbc1e672d" providerId="ADAL" clId="{986D5D09-6B38-4289-BDC4-D46FE5A1785A}" dt="2024-04-17T06:39:53.207" v="912" actId="1076"/>
          <ac:spMkLst>
            <pc:docMk/>
            <pc:sldMk cId="1097634650" sldId="2061"/>
            <ac:spMk id="9" creationId="{9316A134-80F3-4E81-9EA0-9B77C048D792}"/>
          </ac:spMkLst>
        </pc:spChg>
        <pc:spChg chg="add mod ord">
          <ac:chgData name="한 지은" userId="c1d00ca1-8c44-47c7-9aa9-9e0cbc1e672d" providerId="ADAL" clId="{986D5D09-6B38-4289-BDC4-D46FE5A1785A}" dt="2024-04-17T06:40:02.399" v="917" actId="167"/>
          <ac:spMkLst>
            <pc:docMk/>
            <pc:sldMk cId="1097634650" sldId="2061"/>
            <ac:spMk id="11" creationId="{ADE1C6EB-B7C0-5A4B-0D27-D3D737CA7727}"/>
          </ac:spMkLst>
        </pc:spChg>
        <pc:spChg chg="add del mod ord">
          <ac:chgData name="한 지은" userId="c1d00ca1-8c44-47c7-9aa9-9e0cbc1e672d" providerId="ADAL" clId="{986D5D09-6B38-4289-BDC4-D46FE5A1785A}" dt="2024-04-17T06:37:45.005" v="859"/>
          <ac:spMkLst>
            <pc:docMk/>
            <pc:sldMk cId="1097634650" sldId="2061"/>
            <ac:spMk id="14" creationId="{54955B29-6739-DF2E-1065-EFB673F1E4B0}"/>
          </ac:spMkLst>
        </pc:spChg>
        <pc:spChg chg="del mod">
          <ac:chgData name="한 지은" userId="c1d00ca1-8c44-47c7-9aa9-9e0cbc1e672d" providerId="ADAL" clId="{986D5D09-6B38-4289-BDC4-D46FE5A1785A}" dt="2024-04-17T06:40:00.476" v="916"/>
          <ac:spMkLst>
            <pc:docMk/>
            <pc:sldMk cId="1097634650" sldId="2061"/>
            <ac:spMk id="15" creationId="{38D1AEC1-7240-0917-1681-1F08BD2F1E90}"/>
          </ac:spMkLst>
        </pc:spChg>
        <pc:spChg chg="add del mod ord">
          <ac:chgData name="한 지은" userId="c1d00ca1-8c44-47c7-9aa9-9e0cbc1e672d" providerId="ADAL" clId="{986D5D09-6B38-4289-BDC4-D46FE5A1785A}" dt="2024-04-17T06:40:00.476" v="916"/>
          <ac:spMkLst>
            <pc:docMk/>
            <pc:sldMk cId="1097634650" sldId="2061"/>
            <ac:spMk id="16" creationId="{598D25AB-6C3C-03E3-7F01-4DC17B3F3B61}"/>
          </ac:spMkLst>
        </pc:spChg>
        <pc:spChg chg="mod">
          <ac:chgData name="한 지은" userId="c1d00ca1-8c44-47c7-9aa9-9e0cbc1e672d" providerId="ADAL" clId="{986D5D09-6B38-4289-BDC4-D46FE5A1785A}" dt="2024-04-17T06:41:36.146" v="986" actId="1076"/>
          <ac:spMkLst>
            <pc:docMk/>
            <pc:sldMk cId="1097634650" sldId="2061"/>
            <ac:spMk id="17" creationId="{3D9591E0-4139-4273-B442-C47BFD32CB11}"/>
          </ac:spMkLst>
        </pc:spChg>
        <pc:spChg chg="add mod">
          <ac:chgData name="한 지은" userId="c1d00ca1-8c44-47c7-9aa9-9e0cbc1e672d" providerId="ADAL" clId="{986D5D09-6B38-4289-BDC4-D46FE5A1785A}" dt="2024-04-17T06:41:03.476" v="947" actId="1076"/>
          <ac:spMkLst>
            <pc:docMk/>
            <pc:sldMk cId="1097634650" sldId="2061"/>
            <ac:spMk id="18" creationId="{AF4369CC-D9B0-690C-8549-799B90F93A3F}"/>
          </ac:spMkLst>
        </pc:spChg>
        <pc:spChg chg="add mod">
          <ac:chgData name="한 지은" userId="c1d00ca1-8c44-47c7-9aa9-9e0cbc1e672d" providerId="ADAL" clId="{986D5D09-6B38-4289-BDC4-D46FE5A1785A}" dt="2024-04-17T06:42:20.228" v="1011" actId="1037"/>
          <ac:spMkLst>
            <pc:docMk/>
            <pc:sldMk cId="1097634650" sldId="2061"/>
            <ac:spMk id="19" creationId="{E48DEC5B-95FC-CB85-FA88-3E47B21EE566}"/>
          </ac:spMkLst>
        </pc:spChg>
        <pc:picChg chg="del mod">
          <ac:chgData name="한 지은" userId="c1d00ca1-8c44-47c7-9aa9-9e0cbc1e672d" providerId="ADAL" clId="{986D5D09-6B38-4289-BDC4-D46FE5A1785A}" dt="2024-04-17T06:36:43.813" v="839" actId="478"/>
          <ac:picMkLst>
            <pc:docMk/>
            <pc:sldMk cId="1097634650" sldId="2061"/>
            <ac:picMk id="3" creationId="{194D9F12-BB34-5FA3-2565-3E8F01612255}"/>
          </ac:picMkLst>
        </pc:picChg>
        <pc:picChg chg="add mod ord">
          <ac:chgData name="한 지은" userId="c1d00ca1-8c44-47c7-9aa9-9e0cbc1e672d" providerId="ADAL" clId="{986D5D09-6B38-4289-BDC4-D46FE5A1785A}" dt="2024-04-17T06:40:04.176" v="918" actId="167"/>
          <ac:picMkLst>
            <pc:docMk/>
            <pc:sldMk cId="1097634650" sldId="2061"/>
            <ac:picMk id="13" creationId="{F7E56F71-22D4-40D9-DD6D-AFFC34402867}"/>
          </ac:picMkLst>
        </pc:picChg>
      </pc:sldChg>
      <pc:sldChg chg="addSp delSp modSp add mod ord">
        <pc:chgData name="한 지은" userId="c1d00ca1-8c44-47c7-9aa9-9e0cbc1e672d" providerId="ADAL" clId="{986D5D09-6B38-4289-BDC4-D46FE5A1785A}" dt="2024-04-23T01:50:40.620" v="11085" actId="478"/>
        <pc:sldMkLst>
          <pc:docMk/>
          <pc:sldMk cId="161410604" sldId="2062"/>
        </pc:sldMkLst>
        <pc:spChg chg="add mod topLvl">
          <ac:chgData name="한 지은" userId="c1d00ca1-8c44-47c7-9aa9-9e0cbc1e672d" providerId="ADAL" clId="{986D5D09-6B38-4289-BDC4-D46FE5A1785A}" dt="2024-04-23T00:19:07.449" v="10816" actId="164"/>
          <ac:spMkLst>
            <pc:docMk/>
            <pc:sldMk cId="161410604" sldId="2062"/>
            <ac:spMk id="7" creationId="{C21631EC-5C30-C342-3781-21E4523E9DAD}"/>
          </ac:spMkLst>
        </pc:spChg>
        <pc:spChg chg="add del ord">
          <ac:chgData name="한 지은" userId="c1d00ca1-8c44-47c7-9aa9-9e0cbc1e672d" providerId="ADAL" clId="{986D5D09-6B38-4289-BDC4-D46FE5A1785A}" dt="2024-04-17T07:04:20.159" v="1391" actId="478"/>
          <ac:spMkLst>
            <pc:docMk/>
            <pc:sldMk cId="161410604" sldId="2062"/>
            <ac:spMk id="8" creationId="{5F3C836E-DFB3-C445-1C30-3060E03DFC5E}"/>
          </ac:spMkLst>
        </pc:spChg>
        <pc:spChg chg="add mod topLvl">
          <ac:chgData name="한 지은" userId="c1d00ca1-8c44-47c7-9aa9-9e0cbc1e672d" providerId="ADAL" clId="{986D5D09-6B38-4289-BDC4-D46FE5A1785A}" dt="2024-04-22T07:36:05.268" v="8781" actId="165"/>
          <ac:spMkLst>
            <pc:docMk/>
            <pc:sldMk cId="161410604" sldId="2062"/>
            <ac:spMk id="11" creationId="{C108DB88-780E-8167-FCEC-FE1AD24BCAC9}"/>
          </ac:spMkLst>
        </pc:spChg>
        <pc:spChg chg="add mod topLvl">
          <ac:chgData name="한 지은" userId="c1d00ca1-8c44-47c7-9aa9-9e0cbc1e672d" providerId="ADAL" clId="{986D5D09-6B38-4289-BDC4-D46FE5A1785A}" dt="2024-04-23T00:19:09.454" v="10817" actId="164"/>
          <ac:spMkLst>
            <pc:docMk/>
            <pc:sldMk cId="161410604" sldId="2062"/>
            <ac:spMk id="13" creationId="{1C619913-8091-1310-03D9-FAAC3FA0433F}"/>
          </ac:spMkLst>
        </pc:spChg>
        <pc:spChg chg="add mod">
          <ac:chgData name="한 지은" userId="c1d00ca1-8c44-47c7-9aa9-9e0cbc1e672d" providerId="ADAL" clId="{986D5D09-6B38-4289-BDC4-D46FE5A1785A}" dt="2024-04-17T07:57:10.931" v="2321"/>
          <ac:spMkLst>
            <pc:docMk/>
            <pc:sldMk cId="161410604" sldId="2062"/>
            <ac:spMk id="14" creationId="{C36FA4B7-9D4C-4A05-1FC6-0D315C68D37A}"/>
          </ac:spMkLst>
        </pc:spChg>
        <pc:spChg chg="add mod">
          <ac:chgData name="한 지은" userId="c1d00ca1-8c44-47c7-9aa9-9e0cbc1e672d" providerId="ADAL" clId="{986D5D09-6B38-4289-BDC4-D46FE5A1785A}" dt="2024-04-17T07:57:13.576" v="2322"/>
          <ac:spMkLst>
            <pc:docMk/>
            <pc:sldMk cId="161410604" sldId="2062"/>
            <ac:spMk id="15" creationId="{66C5F1EB-6A6C-457D-0B34-06EF45B6613E}"/>
          </ac:spMkLst>
        </pc:spChg>
        <pc:spChg chg="add mod">
          <ac:chgData name="한 지은" userId="c1d00ca1-8c44-47c7-9aa9-9e0cbc1e672d" providerId="ADAL" clId="{986D5D09-6B38-4289-BDC4-D46FE5A1785A}" dt="2024-04-17T08:15:18.401" v="2700"/>
          <ac:spMkLst>
            <pc:docMk/>
            <pc:sldMk cId="161410604" sldId="2062"/>
            <ac:spMk id="19" creationId="{B327CA9E-F7C3-0900-8339-945EDDBFAC20}"/>
          </ac:spMkLst>
        </pc:spChg>
        <pc:spChg chg="mod">
          <ac:chgData name="한 지은" userId="c1d00ca1-8c44-47c7-9aa9-9e0cbc1e672d" providerId="ADAL" clId="{986D5D09-6B38-4289-BDC4-D46FE5A1785A}" dt="2024-04-19T00:41:57.860" v="5499" actId="571"/>
          <ac:spMkLst>
            <pc:docMk/>
            <pc:sldMk cId="161410604" sldId="2062"/>
            <ac:spMk id="20" creationId="{9B23CB97-964E-E1A6-E66A-5FE1293D34B1}"/>
          </ac:spMkLst>
        </pc:spChg>
        <pc:spChg chg="mod">
          <ac:chgData name="한 지은" userId="c1d00ca1-8c44-47c7-9aa9-9e0cbc1e672d" providerId="ADAL" clId="{986D5D09-6B38-4289-BDC4-D46FE5A1785A}" dt="2024-04-19T00:41:57.860" v="5499" actId="571"/>
          <ac:spMkLst>
            <pc:docMk/>
            <pc:sldMk cId="161410604" sldId="2062"/>
            <ac:spMk id="21" creationId="{D2A2D0B1-2E4C-C5DF-60CE-551FA0A967F8}"/>
          </ac:spMkLst>
        </pc:spChg>
        <pc:spChg chg="mod">
          <ac:chgData name="한 지은" userId="c1d00ca1-8c44-47c7-9aa9-9e0cbc1e672d" providerId="ADAL" clId="{986D5D09-6B38-4289-BDC4-D46FE5A1785A}" dt="2024-04-19T00:42:02.211" v="5500" actId="571"/>
          <ac:spMkLst>
            <pc:docMk/>
            <pc:sldMk cId="161410604" sldId="2062"/>
            <ac:spMk id="24" creationId="{CCDFD45C-3745-9081-E4FA-41178680AC29}"/>
          </ac:spMkLst>
        </pc:spChg>
        <pc:spChg chg="mod">
          <ac:chgData name="한 지은" userId="c1d00ca1-8c44-47c7-9aa9-9e0cbc1e672d" providerId="ADAL" clId="{986D5D09-6B38-4289-BDC4-D46FE5A1785A}" dt="2024-04-19T00:42:02.211" v="5500" actId="571"/>
          <ac:spMkLst>
            <pc:docMk/>
            <pc:sldMk cId="161410604" sldId="2062"/>
            <ac:spMk id="25" creationId="{B93FAB97-E65B-A99F-C522-9994DDB063EF}"/>
          </ac:spMkLst>
        </pc:spChg>
        <pc:spChg chg="mod">
          <ac:chgData name="한 지은" userId="c1d00ca1-8c44-47c7-9aa9-9e0cbc1e672d" providerId="ADAL" clId="{986D5D09-6B38-4289-BDC4-D46FE5A1785A}" dt="2024-04-19T00:42:10.237" v="5503" actId="571"/>
          <ac:spMkLst>
            <pc:docMk/>
            <pc:sldMk cId="161410604" sldId="2062"/>
            <ac:spMk id="29" creationId="{55FD8A9D-1BAB-F992-153F-1EC739A435F1}"/>
          </ac:spMkLst>
        </pc:spChg>
        <pc:spChg chg="mod">
          <ac:chgData name="한 지은" userId="c1d00ca1-8c44-47c7-9aa9-9e0cbc1e672d" providerId="ADAL" clId="{986D5D09-6B38-4289-BDC4-D46FE5A1785A}" dt="2024-04-19T00:42:10.237" v="5503" actId="571"/>
          <ac:spMkLst>
            <pc:docMk/>
            <pc:sldMk cId="161410604" sldId="2062"/>
            <ac:spMk id="30" creationId="{87C1FBEF-22FD-3224-3A9F-7B1B7372A302}"/>
          </ac:spMkLst>
        </pc:spChg>
        <pc:spChg chg="mod topLvl">
          <ac:chgData name="한 지은" userId="c1d00ca1-8c44-47c7-9aa9-9e0cbc1e672d" providerId="ADAL" clId="{986D5D09-6B38-4289-BDC4-D46FE5A1785A}" dt="2024-04-17T07:06:28.960" v="1453" actId="165"/>
          <ac:spMkLst>
            <pc:docMk/>
            <pc:sldMk cId="161410604" sldId="2062"/>
            <ac:spMk id="32" creationId="{3AA5FD6D-006C-79C4-27E0-01CC14711DED}"/>
          </ac:spMkLst>
        </pc:spChg>
        <pc:spChg chg="del mod topLvl">
          <ac:chgData name="한 지은" userId="c1d00ca1-8c44-47c7-9aa9-9e0cbc1e672d" providerId="ADAL" clId="{986D5D09-6B38-4289-BDC4-D46FE5A1785A}" dt="2024-04-23T01:50:40.620" v="11085" actId="478"/>
          <ac:spMkLst>
            <pc:docMk/>
            <pc:sldMk cId="161410604" sldId="2062"/>
            <ac:spMk id="38" creationId="{9A3011D6-C072-7375-FD2F-C043A8F87208}"/>
          </ac:spMkLst>
        </pc:spChg>
        <pc:spChg chg="del mod topLvl">
          <ac:chgData name="한 지은" userId="c1d00ca1-8c44-47c7-9aa9-9e0cbc1e672d" providerId="ADAL" clId="{986D5D09-6B38-4289-BDC4-D46FE5A1785A}" dt="2024-04-23T01:50:40.620" v="11085" actId="478"/>
          <ac:spMkLst>
            <pc:docMk/>
            <pc:sldMk cId="161410604" sldId="2062"/>
            <ac:spMk id="40" creationId="{BAC2E63F-BA72-1C40-F22A-0C4B0A4163BC}"/>
          </ac:spMkLst>
        </pc:spChg>
        <pc:spChg chg="mod topLvl">
          <ac:chgData name="한 지은" userId="c1d00ca1-8c44-47c7-9aa9-9e0cbc1e672d" providerId="ADAL" clId="{986D5D09-6B38-4289-BDC4-D46FE5A1785A}" dt="2024-04-19T00:23:04.674" v="4966" actId="164"/>
          <ac:spMkLst>
            <pc:docMk/>
            <pc:sldMk cId="161410604" sldId="2062"/>
            <ac:spMk id="53" creationId="{7EE4C3AC-284E-5298-6B76-EC9BBD227D30}"/>
          </ac:spMkLst>
        </pc:spChg>
        <pc:spChg chg="mod topLvl">
          <ac:chgData name="한 지은" userId="c1d00ca1-8c44-47c7-9aa9-9e0cbc1e672d" providerId="ADAL" clId="{986D5D09-6B38-4289-BDC4-D46FE5A1785A}" dt="2024-04-19T00:23:04.674" v="4966" actId="164"/>
          <ac:spMkLst>
            <pc:docMk/>
            <pc:sldMk cId="161410604" sldId="2062"/>
            <ac:spMk id="56" creationId="{9ED4BCBA-012C-3D2B-2BBF-1FA9E1E5520C}"/>
          </ac:spMkLst>
        </pc:spChg>
        <pc:spChg chg="mod topLvl">
          <ac:chgData name="한 지은" userId="c1d00ca1-8c44-47c7-9aa9-9e0cbc1e672d" providerId="ADAL" clId="{986D5D09-6B38-4289-BDC4-D46FE5A1785A}" dt="2024-04-19T00:40:54.760" v="5473" actId="164"/>
          <ac:spMkLst>
            <pc:docMk/>
            <pc:sldMk cId="161410604" sldId="2062"/>
            <ac:spMk id="65" creationId="{7AECAF21-B53E-BBD6-A536-1359A196F9CF}"/>
          </ac:spMkLst>
        </pc:spChg>
        <pc:spChg chg="mod topLvl">
          <ac:chgData name="한 지은" userId="c1d00ca1-8c44-47c7-9aa9-9e0cbc1e672d" providerId="ADAL" clId="{986D5D09-6B38-4289-BDC4-D46FE5A1785A}" dt="2024-04-19T00:43:24.156" v="5516" actId="1036"/>
          <ac:spMkLst>
            <pc:docMk/>
            <pc:sldMk cId="161410604" sldId="2062"/>
            <ac:spMk id="66" creationId="{BDE67DFD-449E-2837-4D38-8930905ECCFD}"/>
          </ac:spMkLst>
        </pc:spChg>
        <pc:spChg chg="del mod topLvl">
          <ac:chgData name="한 지은" userId="c1d00ca1-8c44-47c7-9aa9-9e0cbc1e672d" providerId="ADAL" clId="{986D5D09-6B38-4289-BDC4-D46FE5A1785A}" dt="2024-04-23T01:50:40.620" v="11085" actId="478"/>
          <ac:spMkLst>
            <pc:docMk/>
            <pc:sldMk cId="161410604" sldId="2062"/>
            <ac:spMk id="67" creationId="{D6E9F8AD-40E4-4558-2B53-44FC8C281BC0}"/>
          </ac:spMkLst>
        </pc:spChg>
        <pc:spChg chg="del mod topLvl">
          <ac:chgData name="한 지은" userId="c1d00ca1-8c44-47c7-9aa9-9e0cbc1e672d" providerId="ADAL" clId="{986D5D09-6B38-4289-BDC4-D46FE5A1785A}" dt="2024-04-23T01:50:40.620" v="11085" actId="478"/>
          <ac:spMkLst>
            <pc:docMk/>
            <pc:sldMk cId="161410604" sldId="2062"/>
            <ac:spMk id="70" creationId="{4C266A91-68DE-D9D3-14AE-68F44C84257D}"/>
          </ac:spMkLst>
        </pc:spChg>
        <pc:spChg chg="del mod topLvl">
          <ac:chgData name="한 지은" userId="c1d00ca1-8c44-47c7-9aa9-9e0cbc1e672d" providerId="ADAL" clId="{986D5D09-6B38-4289-BDC4-D46FE5A1785A}" dt="2024-04-19T00:41:12.125" v="5485" actId="478"/>
          <ac:spMkLst>
            <pc:docMk/>
            <pc:sldMk cId="161410604" sldId="2062"/>
            <ac:spMk id="75" creationId="{59A2BACD-7BE8-9A59-F233-21AFC3E6FBE8}"/>
          </ac:spMkLst>
        </pc:spChg>
        <pc:spChg chg="del mod topLvl">
          <ac:chgData name="한 지은" userId="c1d00ca1-8c44-47c7-9aa9-9e0cbc1e672d" providerId="ADAL" clId="{986D5D09-6B38-4289-BDC4-D46FE5A1785A}" dt="2024-04-19T00:41:12.125" v="5485" actId="478"/>
          <ac:spMkLst>
            <pc:docMk/>
            <pc:sldMk cId="161410604" sldId="2062"/>
            <ac:spMk id="76" creationId="{8F717085-FD7F-8367-90B9-1B4E1B3FE781}"/>
          </ac:spMkLst>
        </pc:spChg>
        <pc:spChg chg="del mod topLvl">
          <ac:chgData name="한 지은" userId="c1d00ca1-8c44-47c7-9aa9-9e0cbc1e672d" providerId="ADAL" clId="{986D5D09-6B38-4289-BDC4-D46FE5A1785A}" dt="2024-04-23T01:50:40.620" v="11085" actId="478"/>
          <ac:spMkLst>
            <pc:docMk/>
            <pc:sldMk cId="161410604" sldId="2062"/>
            <ac:spMk id="77" creationId="{7FD351B3-98AA-0BAE-A0C2-6889AA6C7BF5}"/>
          </ac:spMkLst>
        </pc:spChg>
        <pc:spChg chg="del mod topLvl">
          <ac:chgData name="한 지은" userId="c1d00ca1-8c44-47c7-9aa9-9e0cbc1e672d" providerId="ADAL" clId="{986D5D09-6B38-4289-BDC4-D46FE5A1785A}" dt="2024-04-23T01:50:40.620" v="11085" actId="478"/>
          <ac:spMkLst>
            <pc:docMk/>
            <pc:sldMk cId="161410604" sldId="2062"/>
            <ac:spMk id="80" creationId="{8ACFEDB9-082A-2606-37BA-7CA0D7AF49AC}"/>
          </ac:spMkLst>
        </pc:spChg>
        <pc:grpChg chg="add del mod">
          <ac:chgData name="한 지은" userId="c1d00ca1-8c44-47c7-9aa9-9e0cbc1e672d" providerId="ADAL" clId="{986D5D09-6B38-4289-BDC4-D46FE5A1785A}" dt="2024-04-19T00:41:14.435" v="5486" actId="478"/>
          <ac:grpSpMkLst>
            <pc:docMk/>
            <pc:sldMk cId="161410604" sldId="2062"/>
            <ac:grpSpMk id="2" creationId="{2EB7B938-A72D-7167-7562-E8C7EEE8C6A3}"/>
          </ac:grpSpMkLst>
        </pc:grpChg>
        <pc:grpChg chg="add mod">
          <ac:chgData name="한 지은" userId="c1d00ca1-8c44-47c7-9aa9-9e0cbc1e672d" providerId="ADAL" clId="{986D5D09-6B38-4289-BDC4-D46FE5A1785A}" dt="2024-04-23T00:19:07.449" v="10816" actId="164"/>
          <ac:grpSpMkLst>
            <pc:docMk/>
            <pc:sldMk cId="161410604" sldId="2062"/>
            <ac:grpSpMk id="2" creationId="{B8CFCBF4-E00F-328F-4DCB-069619829A71}"/>
          </ac:grpSpMkLst>
        </pc:grpChg>
        <pc:grpChg chg="add del mod">
          <ac:chgData name="한 지은" userId="c1d00ca1-8c44-47c7-9aa9-9e0cbc1e672d" providerId="ADAL" clId="{986D5D09-6B38-4289-BDC4-D46FE5A1785A}" dt="2024-04-17T07:04:22.278" v="1392" actId="165"/>
          <ac:grpSpMkLst>
            <pc:docMk/>
            <pc:sldMk cId="161410604" sldId="2062"/>
            <ac:grpSpMk id="2" creationId="{D30E35E6-DD3E-3417-9F7B-1F1AE8586191}"/>
          </ac:grpSpMkLst>
        </pc:grpChg>
        <pc:grpChg chg="add del mod">
          <ac:chgData name="한 지은" userId="c1d00ca1-8c44-47c7-9aa9-9e0cbc1e672d" providerId="ADAL" clId="{986D5D09-6B38-4289-BDC4-D46FE5A1785A}" dt="2024-04-17T07:06:10.705" v="1416" actId="165"/>
          <ac:grpSpMkLst>
            <pc:docMk/>
            <pc:sldMk cId="161410604" sldId="2062"/>
            <ac:grpSpMk id="11" creationId="{EC97E036-7806-EFC9-F4F4-30C2A078BB11}"/>
          </ac:grpSpMkLst>
        </pc:grpChg>
        <pc:grpChg chg="add mod">
          <ac:chgData name="한 지은" userId="c1d00ca1-8c44-47c7-9aa9-9e0cbc1e672d" providerId="ADAL" clId="{986D5D09-6B38-4289-BDC4-D46FE5A1785A}" dt="2024-04-17T07:06:17.669" v="1423" actId="164"/>
          <ac:grpSpMkLst>
            <pc:docMk/>
            <pc:sldMk cId="161410604" sldId="2062"/>
            <ac:grpSpMk id="12" creationId="{2F5CF622-4904-DB1B-8B82-99C792CAD333}"/>
          </ac:grpSpMkLst>
        </pc:grpChg>
        <pc:grpChg chg="add del mod">
          <ac:chgData name="한 지은" userId="c1d00ca1-8c44-47c7-9aa9-9e0cbc1e672d" providerId="ADAL" clId="{986D5D09-6B38-4289-BDC4-D46FE5A1785A}" dt="2024-04-17T07:06:28.960" v="1453" actId="165"/>
          <ac:grpSpMkLst>
            <pc:docMk/>
            <pc:sldMk cId="161410604" sldId="2062"/>
            <ac:grpSpMk id="13" creationId="{0179D701-A95A-5E3B-B604-A82541AA79FC}"/>
          </ac:grpSpMkLst>
        </pc:grpChg>
        <pc:grpChg chg="add mod">
          <ac:chgData name="한 지은" userId="c1d00ca1-8c44-47c7-9aa9-9e0cbc1e672d" providerId="ADAL" clId="{986D5D09-6B38-4289-BDC4-D46FE5A1785A}" dt="2024-04-23T00:19:09.454" v="10817" actId="164"/>
          <ac:grpSpMkLst>
            <pc:docMk/>
            <pc:sldMk cId="161410604" sldId="2062"/>
            <ac:grpSpMk id="15" creationId="{293E21B7-E096-240D-92CF-955FB42AFB1F}"/>
          </ac:grpSpMkLst>
        </pc:grpChg>
        <pc:grpChg chg="add mod">
          <ac:chgData name="한 지은" userId="c1d00ca1-8c44-47c7-9aa9-9e0cbc1e672d" providerId="ADAL" clId="{986D5D09-6B38-4289-BDC4-D46FE5A1785A}" dt="2024-04-23T00:19:09.454" v="10817" actId="164"/>
          <ac:grpSpMkLst>
            <pc:docMk/>
            <pc:sldMk cId="161410604" sldId="2062"/>
            <ac:grpSpMk id="16" creationId="{0421E8BD-1C8E-599A-FA40-9DBEE69AB6A2}"/>
          </ac:grpSpMkLst>
        </pc:grpChg>
        <pc:grpChg chg="add del mod">
          <ac:chgData name="한 지은" userId="c1d00ca1-8c44-47c7-9aa9-9e0cbc1e672d" providerId="ADAL" clId="{986D5D09-6B38-4289-BDC4-D46FE5A1785A}" dt="2024-04-22T07:36:04.280" v="8780" actId="165"/>
          <ac:grpSpMkLst>
            <pc:docMk/>
            <pc:sldMk cId="161410604" sldId="2062"/>
            <ac:grpSpMk id="16" creationId="{86D7E7A6-3358-1CF1-2BBE-4FAF685F874C}"/>
          </ac:grpSpMkLst>
        </pc:grpChg>
        <pc:grpChg chg="add del mod">
          <ac:chgData name="한 지은" userId="c1d00ca1-8c44-47c7-9aa9-9e0cbc1e672d" providerId="ADAL" clId="{986D5D09-6B38-4289-BDC4-D46FE5A1785A}" dt="2024-04-17T07:57:30.032" v="2332" actId="165"/>
          <ac:grpSpMkLst>
            <pc:docMk/>
            <pc:sldMk cId="161410604" sldId="2062"/>
            <ac:grpSpMk id="16" creationId="{C13D649C-CA06-7BBF-DDE6-D6C8C7BDFBCF}"/>
          </ac:grpSpMkLst>
        </pc:grpChg>
        <pc:grpChg chg="add del mod">
          <ac:chgData name="한 지은" userId="c1d00ca1-8c44-47c7-9aa9-9e0cbc1e672d" providerId="ADAL" clId="{986D5D09-6B38-4289-BDC4-D46FE5A1785A}" dt="2024-04-17T07:57:30.032" v="2332" actId="165"/>
          <ac:grpSpMkLst>
            <pc:docMk/>
            <pc:sldMk cId="161410604" sldId="2062"/>
            <ac:grpSpMk id="17" creationId="{B4ED3D8B-8448-0EBE-905C-8D068EF7C662}"/>
          </ac:grpSpMkLst>
        </pc:grpChg>
        <pc:grpChg chg="add del mod">
          <ac:chgData name="한 지은" userId="c1d00ca1-8c44-47c7-9aa9-9e0cbc1e672d" providerId="ADAL" clId="{986D5D09-6B38-4289-BDC4-D46FE5A1785A}" dt="2024-04-17T07:57:30.032" v="2332" actId="165"/>
          <ac:grpSpMkLst>
            <pc:docMk/>
            <pc:sldMk cId="161410604" sldId="2062"/>
            <ac:grpSpMk id="18" creationId="{D423AFF5-F819-F61C-A71B-683A64DB6C97}"/>
          </ac:grpSpMkLst>
        </pc:grpChg>
        <pc:grpChg chg="add mod">
          <ac:chgData name="한 지은" userId="c1d00ca1-8c44-47c7-9aa9-9e0cbc1e672d" providerId="ADAL" clId="{986D5D09-6B38-4289-BDC4-D46FE5A1785A}" dt="2024-04-19T00:41:57.860" v="5499" actId="571"/>
          <ac:grpSpMkLst>
            <pc:docMk/>
            <pc:sldMk cId="161410604" sldId="2062"/>
            <ac:grpSpMk id="19" creationId="{8133CBC7-C98D-4827-1212-44CD22408EA9}"/>
          </ac:grpSpMkLst>
        </pc:grpChg>
        <pc:grpChg chg="add mod">
          <ac:chgData name="한 지은" userId="c1d00ca1-8c44-47c7-9aa9-9e0cbc1e672d" providerId="ADAL" clId="{986D5D09-6B38-4289-BDC4-D46FE5A1785A}" dt="2024-04-23T00:19:07.449" v="10816" actId="164"/>
          <ac:grpSpMkLst>
            <pc:docMk/>
            <pc:sldMk cId="161410604" sldId="2062"/>
            <ac:grpSpMk id="23" creationId="{7B39F615-E76A-8025-3B41-D971C59F16BD}"/>
          </ac:grpSpMkLst>
        </pc:grpChg>
        <pc:grpChg chg="add mod">
          <ac:chgData name="한 지은" userId="c1d00ca1-8c44-47c7-9aa9-9e0cbc1e672d" providerId="ADAL" clId="{986D5D09-6B38-4289-BDC4-D46FE5A1785A}" dt="2024-04-19T00:43:56.675" v="5530" actId="1035"/>
          <ac:grpSpMkLst>
            <pc:docMk/>
            <pc:sldMk cId="161410604" sldId="2062"/>
            <ac:grpSpMk id="28" creationId="{9ADBE418-CB32-79F6-0611-E8D4E5AD4AD6}"/>
          </ac:grpSpMkLst>
        </pc:grpChg>
        <pc:grpChg chg="add del mod">
          <ac:chgData name="한 지은" userId="c1d00ca1-8c44-47c7-9aa9-9e0cbc1e672d" providerId="ADAL" clId="{986D5D09-6B38-4289-BDC4-D46FE5A1785A}" dt="2024-04-22T07:36:05.268" v="8781" actId="165"/>
          <ac:grpSpMkLst>
            <pc:docMk/>
            <pc:sldMk cId="161410604" sldId="2062"/>
            <ac:grpSpMk id="31" creationId="{3F9B4FFC-5BF5-9973-4441-50DF4182C62E}"/>
          </ac:grpSpMkLst>
        </pc:grpChg>
        <pc:grpChg chg="add del mod">
          <ac:chgData name="한 지은" userId="c1d00ca1-8c44-47c7-9aa9-9e0cbc1e672d" providerId="ADAL" clId="{986D5D09-6B38-4289-BDC4-D46FE5A1785A}" dt="2024-04-22T07:36:03.327" v="8779" actId="165"/>
          <ac:grpSpMkLst>
            <pc:docMk/>
            <pc:sldMk cId="161410604" sldId="2062"/>
            <ac:grpSpMk id="33" creationId="{CA5A9920-4E6B-48FC-3509-922205DDB41C}"/>
          </ac:grpSpMkLst>
        </pc:grpChg>
        <pc:picChg chg="add mod topLvl">
          <ac:chgData name="한 지은" userId="c1d00ca1-8c44-47c7-9aa9-9e0cbc1e672d" providerId="ADAL" clId="{986D5D09-6B38-4289-BDC4-D46FE5A1785A}" dt="2024-04-23T00:19:07.449" v="10816" actId="164"/>
          <ac:picMkLst>
            <pc:docMk/>
            <pc:sldMk cId="161410604" sldId="2062"/>
            <ac:picMk id="8" creationId="{B88674CF-3B3D-5B1D-7303-B143E0C6BDAC}"/>
          </ac:picMkLst>
        </pc:picChg>
        <pc:picChg chg="add mod topLvl">
          <ac:chgData name="한 지은" userId="c1d00ca1-8c44-47c7-9aa9-9e0cbc1e672d" providerId="ADAL" clId="{986D5D09-6B38-4289-BDC4-D46FE5A1785A}" dt="2024-04-22T07:36:05.268" v="8781" actId="165"/>
          <ac:picMkLst>
            <pc:docMk/>
            <pc:sldMk cId="161410604" sldId="2062"/>
            <ac:picMk id="12" creationId="{5DFA76B8-E0F2-FCC6-8019-49F55E29C9E1}"/>
          </ac:picMkLst>
        </pc:picChg>
        <pc:picChg chg="add mod topLvl">
          <ac:chgData name="한 지은" userId="c1d00ca1-8c44-47c7-9aa9-9e0cbc1e672d" providerId="ADAL" clId="{986D5D09-6B38-4289-BDC4-D46FE5A1785A}" dt="2024-04-23T00:19:09.454" v="10817" actId="164"/>
          <ac:picMkLst>
            <pc:docMk/>
            <pc:sldMk cId="161410604" sldId="2062"/>
            <ac:picMk id="14" creationId="{2714B1D8-985B-8734-2A07-71A9EF0A354C}"/>
          </ac:picMkLst>
        </pc:picChg>
        <pc:picChg chg="del">
          <ac:chgData name="한 지은" userId="c1d00ca1-8c44-47c7-9aa9-9e0cbc1e672d" providerId="ADAL" clId="{986D5D09-6B38-4289-BDC4-D46FE5A1785A}" dt="2024-04-23T01:50:39.239" v="11084" actId="478"/>
          <ac:picMkLst>
            <pc:docMk/>
            <pc:sldMk cId="161410604" sldId="2062"/>
            <ac:picMk id="26" creationId="{05A1C141-E862-E0F2-A91C-65ACCF323431}"/>
          </ac:picMkLst>
        </pc:picChg>
        <pc:picChg chg="mod topLvl">
          <ac:chgData name="한 지은" userId="c1d00ca1-8c44-47c7-9aa9-9e0cbc1e672d" providerId="ADAL" clId="{986D5D09-6B38-4289-BDC4-D46FE5A1785A}" dt="2024-04-17T07:06:28.960" v="1453" actId="165"/>
          <ac:picMkLst>
            <pc:docMk/>
            <pc:sldMk cId="161410604" sldId="2062"/>
            <ac:picMk id="36" creationId="{E971DF22-3228-005A-86E9-DCFE380A168F}"/>
          </ac:picMkLst>
        </pc:picChg>
        <pc:picChg chg="del mod topLvl">
          <ac:chgData name="한 지은" userId="c1d00ca1-8c44-47c7-9aa9-9e0cbc1e672d" providerId="ADAL" clId="{986D5D09-6B38-4289-BDC4-D46FE5A1785A}" dt="2024-04-23T01:50:40.620" v="11085" actId="478"/>
          <ac:picMkLst>
            <pc:docMk/>
            <pc:sldMk cId="161410604" sldId="2062"/>
            <ac:picMk id="39" creationId="{6760F85C-FB68-F044-A5F4-0AE50A474E9C}"/>
          </ac:picMkLst>
        </pc:picChg>
        <pc:picChg chg="del mod topLvl">
          <ac:chgData name="한 지은" userId="c1d00ca1-8c44-47c7-9aa9-9e0cbc1e672d" providerId="ADAL" clId="{986D5D09-6B38-4289-BDC4-D46FE5A1785A}" dt="2024-04-23T01:50:40.620" v="11085" actId="478"/>
          <ac:picMkLst>
            <pc:docMk/>
            <pc:sldMk cId="161410604" sldId="2062"/>
            <ac:picMk id="69" creationId="{435E7C33-96A1-6C36-7E28-C779DBA5673E}"/>
          </ac:picMkLst>
        </pc:picChg>
        <pc:picChg chg="del mod topLvl">
          <ac:chgData name="한 지은" userId="c1d00ca1-8c44-47c7-9aa9-9e0cbc1e672d" providerId="ADAL" clId="{986D5D09-6B38-4289-BDC4-D46FE5A1785A}" dt="2024-04-23T01:50:40.620" v="11085" actId="478"/>
          <ac:picMkLst>
            <pc:docMk/>
            <pc:sldMk cId="161410604" sldId="2062"/>
            <ac:picMk id="79" creationId="{F391AABC-86DD-094C-B9DF-4E801D5E4ADD}"/>
          </ac:picMkLst>
        </pc:picChg>
        <pc:cxnChg chg="del mod">
          <ac:chgData name="한 지은" userId="c1d00ca1-8c44-47c7-9aa9-9e0cbc1e672d" providerId="ADAL" clId="{986D5D09-6B38-4289-BDC4-D46FE5A1785A}" dt="2024-04-17T07:04:27.469" v="1393" actId="478"/>
          <ac:cxnSpMkLst>
            <pc:docMk/>
            <pc:sldMk cId="161410604" sldId="2062"/>
            <ac:cxnSpMk id="7" creationId="{3B301287-B80F-4221-9E8E-E929303F98D4}"/>
          </ac:cxnSpMkLst>
        </pc:cxnChg>
        <pc:cxnChg chg="mod">
          <ac:chgData name="한 지은" userId="c1d00ca1-8c44-47c7-9aa9-9e0cbc1e672d" providerId="ADAL" clId="{986D5D09-6B38-4289-BDC4-D46FE5A1785A}" dt="2024-04-17T07:06:17.669" v="1423" actId="164"/>
          <ac:cxnSpMkLst>
            <pc:docMk/>
            <pc:sldMk cId="161410604" sldId="2062"/>
            <ac:cxnSpMk id="9" creationId="{25D001E3-D8DD-A43E-4E62-05884942F6AF}"/>
          </ac:cxnSpMkLst>
        </pc:cxnChg>
        <pc:cxnChg chg="add mod ord">
          <ac:chgData name="한 지은" userId="c1d00ca1-8c44-47c7-9aa9-9e0cbc1e672d" providerId="ADAL" clId="{986D5D09-6B38-4289-BDC4-D46FE5A1785A}" dt="2024-04-17T07:06:17.669" v="1423" actId="164"/>
          <ac:cxnSpMkLst>
            <pc:docMk/>
            <pc:sldMk cId="161410604" sldId="2062"/>
            <ac:cxnSpMk id="10" creationId="{B3657607-00C0-A265-902F-85B14F5948EF}"/>
          </ac:cxnSpMkLst>
        </pc:cxnChg>
        <pc:cxnChg chg="add mod">
          <ac:chgData name="한 지은" userId="c1d00ca1-8c44-47c7-9aa9-9e0cbc1e672d" providerId="ADAL" clId="{986D5D09-6B38-4289-BDC4-D46FE5A1785A}" dt="2024-04-19T00:41:57.860" v="5499" actId="571"/>
          <ac:cxnSpMkLst>
            <pc:docMk/>
            <pc:sldMk cId="161410604" sldId="2062"/>
            <ac:cxnSpMk id="18" creationId="{436828B1-C265-AC4F-F429-D62EE606BEE0}"/>
          </ac:cxnSpMkLst>
        </pc:cxnChg>
        <pc:cxnChg chg="add mod">
          <ac:chgData name="한 지은" userId="c1d00ca1-8c44-47c7-9aa9-9e0cbc1e672d" providerId="ADAL" clId="{986D5D09-6B38-4289-BDC4-D46FE5A1785A}" dt="2024-04-23T00:19:07.449" v="10816" actId="164"/>
          <ac:cxnSpMkLst>
            <pc:docMk/>
            <pc:sldMk cId="161410604" sldId="2062"/>
            <ac:cxnSpMk id="22" creationId="{07941587-BCD1-6D65-22C9-C149C21643CA}"/>
          </ac:cxnSpMkLst>
        </pc:cxnChg>
        <pc:cxnChg chg="add mod">
          <ac:chgData name="한 지은" userId="c1d00ca1-8c44-47c7-9aa9-9e0cbc1e672d" providerId="ADAL" clId="{986D5D09-6B38-4289-BDC4-D46FE5A1785A}" dt="2024-04-19T00:43:41.925" v="5524" actId="12789"/>
          <ac:cxnSpMkLst>
            <pc:docMk/>
            <pc:sldMk cId="161410604" sldId="2062"/>
            <ac:cxnSpMk id="27" creationId="{762B61D5-C4E5-C963-7585-98FCC738282B}"/>
          </ac:cxnSpMkLst>
        </pc:cxnChg>
        <pc:cxnChg chg="del mod topLvl">
          <ac:chgData name="한 지은" userId="c1d00ca1-8c44-47c7-9aa9-9e0cbc1e672d" providerId="ADAL" clId="{986D5D09-6B38-4289-BDC4-D46FE5A1785A}" dt="2024-04-19T00:41:14.435" v="5486" actId="478"/>
          <ac:cxnSpMkLst>
            <pc:docMk/>
            <pc:sldMk cId="161410604" sldId="2062"/>
            <ac:cxnSpMk id="55" creationId="{7FB27D0C-D01A-BE41-0D45-21C9B192DE80}"/>
          </ac:cxnSpMkLst>
        </pc:cxnChg>
        <pc:cxnChg chg="mod topLvl">
          <ac:chgData name="한 지은" userId="c1d00ca1-8c44-47c7-9aa9-9e0cbc1e672d" providerId="ADAL" clId="{986D5D09-6B38-4289-BDC4-D46FE5A1785A}" dt="2024-04-23T00:19:09.454" v="10817" actId="164"/>
          <ac:cxnSpMkLst>
            <pc:docMk/>
            <pc:sldMk cId="161410604" sldId="2062"/>
            <ac:cxnSpMk id="63" creationId="{0E091B39-DA06-1E57-1C92-FB64C6B18738}"/>
          </ac:cxnSpMkLst>
        </pc:cxnChg>
        <pc:cxnChg chg="del mod topLvl">
          <ac:chgData name="한 지은" userId="c1d00ca1-8c44-47c7-9aa9-9e0cbc1e672d" providerId="ADAL" clId="{986D5D09-6B38-4289-BDC4-D46FE5A1785A}" dt="2024-04-19T00:41:12.125" v="5485" actId="478"/>
          <ac:cxnSpMkLst>
            <pc:docMk/>
            <pc:sldMk cId="161410604" sldId="2062"/>
            <ac:cxnSpMk id="73" creationId="{F03A50A8-D96F-A3E0-8FB0-EAA1224BC1D9}"/>
          </ac:cxnSpMkLst>
        </pc:cxnChg>
      </pc:sldChg>
      <pc:sldChg chg="addSp delSp modSp add del mod">
        <pc:chgData name="한 지은" userId="c1d00ca1-8c44-47c7-9aa9-9e0cbc1e672d" providerId="ADAL" clId="{986D5D09-6B38-4289-BDC4-D46FE5A1785A}" dt="2024-04-17T08:27:33.840" v="2989" actId="47"/>
        <pc:sldMkLst>
          <pc:docMk/>
          <pc:sldMk cId="1788203714" sldId="2063"/>
        </pc:sldMkLst>
        <pc:spChg chg="del">
          <ac:chgData name="한 지은" userId="c1d00ca1-8c44-47c7-9aa9-9e0cbc1e672d" providerId="ADAL" clId="{986D5D09-6B38-4289-BDC4-D46FE5A1785A}" dt="2024-04-17T07:40:32.839" v="2269" actId="478"/>
          <ac:spMkLst>
            <pc:docMk/>
            <pc:sldMk cId="1788203714" sldId="2063"/>
            <ac:spMk id="3" creationId="{DADE296E-2C78-476C-C177-A537A7CF3733}"/>
          </ac:spMkLst>
        </pc:spChg>
        <pc:spChg chg="del">
          <ac:chgData name="한 지은" userId="c1d00ca1-8c44-47c7-9aa9-9e0cbc1e672d" providerId="ADAL" clId="{986D5D09-6B38-4289-BDC4-D46FE5A1785A}" dt="2024-04-17T07:40:32.839" v="2269" actId="478"/>
          <ac:spMkLst>
            <pc:docMk/>
            <pc:sldMk cId="1788203714" sldId="2063"/>
            <ac:spMk id="4" creationId="{0E85B46C-2FB3-9499-E449-DF2206483A03}"/>
          </ac:spMkLst>
        </pc:spChg>
        <pc:spChg chg="del">
          <ac:chgData name="한 지은" userId="c1d00ca1-8c44-47c7-9aa9-9e0cbc1e672d" providerId="ADAL" clId="{986D5D09-6B38-4289-BDC4-D46FE5A1785A}" dt="2024-04-17T07:40:32.839" v="2269" actId="478"/>
          <ac:spMkLst>
            <pc:docMk/>
            <pc:sldMk cId="1788203714" sldId="2063"/>
            <ac:spMk id="5" creationId="{5917E5E9-BC76-9EFF-F02A-E7CD07B2B4DC}"/>
          </ac:spMkLst>
        </pc:spChg>
        <pc:spChg chg="del">
          <ac:chgData name="한 지은" userId="c1d00ca1-8c44-47c7-9aa9-9e0cbc1e672d" providerId="ADAL" clId="{986D5D09-6B38-4289-BDC4-D46FE5A1785A}" dt="2024-04-17T07:40:32.839" v="2269" actId="478"/>
          <ac:spMkLst>
            <pc:docMk/>
            <pc:sldMk cId="1788203714" sldId="2063"/>
            <ac:spMk id="6" creationId="{1A7512E4-5B89-6756-CF6A-84A202D7863A}"/>
          </ac:spMkLst>
        </pc:spChg>
        <pc:spChg chg="add mod">
          <ac:chgData name="한 지은" userId="c1d00ca1-8c44-47c7-9aa9-9e0cbc1e672d" providerId="ADAL" clId="{986D5D09-6B38-4289-BDC4-D46FE5A1785A}" dt="2024-04-17T07:40:40.234" v="2272"/>
          <ac:spMkLst>
            <pc:docMk/>
            <pc:sldMk cId="1788203714" sldId="2063"/>
            <ac:spMk id="8" creationId="{1FEFECED-B560-0D95-0A01-B27737CBEEDC}"/>
          </ac:spMkLst>
        </pc:spChg>
        <pc:spChg chg="add mod">
          <ac:chgData name="한 지은" userId="c1d00ca1-8c44-47c7-9aa9-9e0cbc1e672d" providerId="ADAL" clId="{986D5D09-6B38-4289-BDC4-D46FE5A1785A}" dt="2024-04-17T07:40:40.234" v="2272"/>
          <ac:spMkLst>
            <pc:docMk/>
            <pc:sldMk cId="1788203714" sldId="2063"/>
            <ac:spMk id="10" creationId="{C00A5C74-C623-7B2A-38E2-258A6D22CEB1}"/>
          </ac:spMkLst>
        </pc:spChg>
        <pc:spChg chg="add mod">
          <ac:chgData name="한 지은" userId="c1d00ca1-8c44-47c7-9aa9-9e0cbc1e672d" providerId="ADAL" clId="{986D5D09-6B38-4289-BDC4-D46FE5A1785A}" dt="2024-04-17T07:40:40.234" v="2272"/>
          <ac:spMkLst>
            <pc:docMk/>
            <pc:sldMk cId="1788203714" sldId="2063"/>
            <ac:spMk id="11" creationId="{21D65F46-88A6-049E-064F-5A02105F5659}"/>
          </ac:spMkLst>
        </pc:spChg>
        <pc:spChg chg="add mod">
          <ac:chgData name="한 지은" userId="c1d00ca1-8c44-47c7-9aa9-9e0cbc1e672d" providerId="ADAL" clId="{986D5D09-6B38-4289-BDC4-D46FE5A1785A}" dt="2024-04-17T07:40:40.234" v="2272"/>
          <ac:spMkLst>
            <pc:docMk/>
            <pc:sldMk cId="1788203714" sldId="2063"/>
            <ac:spMk id="12" creationId="{B2D11FA1-5DCA-67B6-F257-09E1FDC70F9C}"/>
          </ac:spMkLst>
        </pc:spChg>
        <pc:spChg chg="add mod">
          <ac:chgData name="한 지은" userId="c1d00ca1-8c44-47c7-9aa9-9e0cbc1e672d" providerId="ADAL" clId="{986D5D09-6B38-4289-BDC4-D46FE5A1785A}" dt="2024-04-17T07:56:14.444" v="2308" actId="14100"/>
          <ac:spMkLst>
            <pc:docMk/>
            <pc:sldMk cId="1788203714" sldId="2063"/>
            <ac:spMk id="19" creationId="{E9EC4DBD-0665-8A1F-67AF-0F0A3EC85D41}"/>
          </ac:spMkLst>
        </pc:spChg>
        <pc:spChg chg="add mod">
          <ac:chgData name="한 지은" userId="c1d00ca1-8c44-47c7-9aa9-9e0cbc1e672d" providerId="ADAL" clId="{986D5D09-6B38-4289-BDC4-D46FE5A1785A}" dt="2024-04-17T07:56:41.884" v="2318" actId="1036"/>
          <ac:spMkLst>
            <pc:docMk/>
            <pc:sldMk cId="1788203714" sldId="2063"/>
            <ac:spMk id="20" creationId="{ED3D5080-023E-F16A-31E4-891A248F2CC5}"/>
          </ac:spMkLst>
        </pc:spChg>
        <pc:spChg chg="add del mod">
          <ac:chgData name="한 지은" userId="c1d00ca1-8c44-47c7-9aa9-9e0cbc1e672d" providerId="ADAL" clId="{986D5D09-6B38-4289-BDC4-D46FE5A1785A}" dt="2024-04-17T07:57:36.582" v="2336" actId="478"/>
          <ac:spMkLst>
            <pc:docMk/>
            <pc:sldMk cId="1788203714" sldId="2063"/>
            <ac:spMk id="21" creationId="{5E1422FE-E77F-C666-A1C0-D5CDBCB26940}"/>
          </ac:spMkLst>
        </pc:spChg>
        <pc:spChg chg="add del mod topLvl">
          <ac:chgData name="한 지은" userId="c1d00ca1-8c44-47c7-9aa9-9e0cbc1e672d" providerId="ADAL" clId="{986D5D09-6B38-4289-BDC4-D46FE5A1785A}" dt="2024-04-17T08:13:45.443" v="2689" actId="165"/>
          <ac:spMkLst>
            <pc:docMk/>
            <pc:sldMk cId="1788203714" sldId="2063"/>
            <ac:spMk id="22" creationId="{823AB435-B2DE-36E3-8B05-90E94B8D8F6D}"/>
          </ac:spMkLst>
        </pc:spChg>
        <pc:spChg chg="add del mod topLvl">
          <ac:chgData name="한 지은" userId="c1d00ca1-8c44-47c7-9aa9-9e0cbc1e672d" providerId="ADAL" clId="{986D5D09-6B38-4289-BDC4-D46FE5A1785A}" dt="2024-04-17T07:58:15.669" v="2351" actId="478"/>
          <ac:spMkLst>
            <pc:docMk/>
            <pc:sldMk cId="1788203714" sldId="2063"/>
            <ac:spMk id="24" creationId="{4F3F52A5-BD32-0CF6-CC56-A7C60B96A519}"/>
          </ac:spMkLst>
        </pc:spChg>
        <pc:spChg chg="add mod topLvl">
          <ac:chgData name="한 지은" userId="c1d00ca1-8c44-47c7-9aa9-9e0cbc1e672d" providerId="ADAL" clId="{986D5D09-6B38-4289-BDC4-D46FE5A1785A}" dt="2024-04-17T08:13:45.443" v="2689" actId="165"/>
          <ac:spMkLst>
            <pc:docMk/>
            <pc:sldMk cId="1788203714" sldId="2063"/>
            <ac:spMk id="26" creationId="{6FD45E54-AE1D-687A-F011-F1CFAF31A9F0}"/>
          </ac:spMkLst>
        </pc:spChg>
        <pc:spChg chg="add mod topLvl">
          <ac:chgData name="한 지은" userId="c1d00ca1-8c44-47c7-9aa9-9e0cbc1e672d" providerId="ADAL" clId="{986D5D09-6B38-4289-BDC4-D46FE5A1785A}" dt="2024-04-17T08:13:45.443" v="2689" actId="165"/>
          <ac:spMkLst>
            <pc:docMk/>
            <pc:sldMk cId="1788203714" sldId="2063"/>
            <ac:spMk id="27" creationId="{F66004EC-2476-35B1-6F0D-D9369D51C9F7}"/>
          </ac:spMkLst>
        </pc:spChg>
        <pc:spChg chg="mod">
          <ac:chgData name="한 지은" userId="c1d00ca1-8c44-47c7-9aa9-9e0cbc1e672d" providerId="ADAL" clId="{986D5D09-6B38-4289-BDC4-D46FE5A1785A}" dt="2024-04-17T08:00:02.591" v="2398" actId="165"/>
          <ac:spMkLst>
            <pc:docMk/>
            <pc:sldMk cId="1788203714" sldId="2063"/>
            <ac:spMk id="36" creationId="{318F233F-920B-02CD-C23B-3CDEEBFF6A42}"/>
          </ac:spMkLst>
        </pc:spChg>
        <pc:spChg chg="mod">
          <ac:chgData name="한 지은" userId="c1d00ca1-8c44-47c7-9aa9-9e0cbc1e672d" providerId="ADAL" clId="{986D5D09-6B38-4289-BDC4-D46FE5A1785A}" dt="2024-04-17T08:00:02.591" v="2398" actId="165"/>
          <ac:spMkLst>
            <pc:docMk/>
            <pc:sldMk cId="1788203714" sldId="2063"/>
            <ac:spMk id="37" creationId="{21C4203D-408C-087B-8ED9-D009D52A7DA3}"/>
          </ac:spMkLst>
        </pc:spChg>
        <pc:spChg chg="mod topLvl">
          <ac:chgData name="한 지은" userId="c1d00ca1-8c44-47c7-9aa9-9e0cbc1e672d" providerId="ADAL" clId="{986D5D09-6B38-4289-BDC4-D46FE5A1785A}" dt="2024-04-17T08:00:40.222" v="2422" actId="165"/>
          <ac:spMkLst>
            <pc:docMk/>
            <pc:sldMk cId="1788203714" sldId="2063"/>
            <ac:spMk id="38" creationId="{2CA848C7-A252-430E-208E-646B5B74E102}"/>
          </ac:spMkLst>
        </pc:spChg>
        <pc:spChg chg="mod">
          <ac:chgData name="한 지은" userId="c1d00ca1-8c44-47c7-9aa9-9e0cbc1e672d" providerId="ADAL" clId="{986D5D09-6B38-4289-BDC4-D46FE5A1785A}" dt="2024-04-17T08:00:03.342" v="2399" actId="165"/>
          <ac:spMkLst>
            <pc:docMk/>
            <pc:sldMk cId="1788203714" sldId="2063"/>
            <ac:spMk id="43" creationId="{2BA28D32-0412-786C-1C5D-1DB4DFD0A9D3}"/>
          </ac:spMkLst>
        </pc:spChg>
        <pc:spChg chg="mod">
          <ac:chgData name="한 지은" userId="c1d00ca1-8c44-47c7-9aa9-9e0cbc1e672d" providerId="ADAL" clId="{986D5D09-6B38-4289-BDC4-D46FE5A1785A}" dt="2024-04-17T08:00:03.342" v="2399" actId="165"/>
          <ac:spMkLst>
            <pc:docMk/>
            <pc:sldMk cId="1788203714" sldId="2063"/>
            <ac:spMk id="44" creationId="{238593A7-9FD6-9D05-A61F-0D7A31D87FDA}"/>
          </ac:spMkLst>
        </pc:spChg>
        <pc:spChg chg="mod topLvl">
          <ac:chgData name="한 지은" userId="c1d00ca1-8c44-47c7-9aa9-9e0cbc1e672d" providerId="ADAL" clId="{986D5D09-6B38-4289-BDC4-D46FE5A1785A}" dt="2024-04-17T08:00:40.222" v="2422" actId="165"/>
          <ac:spMkLst>
            <pc:docMk/>
            <pc:sldMk cId="1788203714" sldId="2063"/>
            <ac:spMk id="45" creationId="{A0EF7599-1DF7-365F-32F6-A7E20929E5D6}"/>
          </ac:spMkLst>
        </pc:spChg>
        <pc:spChg chg="add del mod ord">
          <ac:chgData name="한 지은" userId="c1d00ca1-8c44-47c7-9aa9-9e0cbc1e672d" providerId="ADAL" clId="{986D5D09-6B38-4289-BDC4-D46FE5A1785A}" dt="2024-04-17T08:00:42.179" v="2423" actId="478"/>
          <ac:spMkLst>
            <pc:docMk/>
            <pc:sldMk cId="1788203714" sldId="2063"/>
            <ac:spMk id="47" creationId="{5663A96E-8B32-4DC6-ACE7-953CAE2F47A1}"/>
          </ac:spMkLst>
        </pc:spChg>
        <pc:spChg chg="add mod topLvl">
          <ac:chgData name="한 지은" userId="c1d00ca1-8c44-47c7-9aa9-9e0cbc1e672d" providerId="ADAL" clId="{986D5D09-6B38-4289-BDC4-D46FE5A1785A}" dt="2024-04-17T08:13:45.443" v="2689" actId="165"/>
          <ac:spMkLst>
            <pc:docMk/>
            <pc:sldMk cId="1788203714" sldId="2063"/>
            <ac:spMk id="48" creationId="{D60DD3A5-4FB6-B9F0-62EF-E4ED3173FC4B}"/>
          </ac:spMkLst>
        </pc:spChg>
        <pc:spChg chg="del mod topLvl">
          <ac:chgData name="한 지은" userId="c1d00ca1-8c44-47c7-9aa9-9e0cbc1e672d" providerId="ADAL" clId="{986D5D09-6B38-4289-BDC4-D46FE5A1785A}" dt="2024-04-17T08:06:25.931" v="2655" actId="478"/>
          <ac:spMkLst>
            <pc:docMk/>
            <pc:sldMk cId="1788203714" sldId="2063"/>
            <ac:spMk id="55" creationId="{764C0C86-412B-402F-184E-BA0B5DCFE4A3}"/>
          </ac:spMkLst>
        </pc:spChg>
        <pc:spChg chg="del mod topLvl">
          <ac:chgData name="한 지은" userId="c1d00ca1-8c44-47c7-9aa9-9e0cbc1e672d" providerId="ADAL" clId="{986D5D09-6B38-4289-BDC4-D46FE5A1785A}" dt="2024-04-17T08:06:25.931" v="2655" actId="478"/>
          <ac:spMkLst>
            <pc:docMk/>
            <pc:sldMk cId="1788203714" sldId="2063"/>
            <ac:spMk id="57" creationId="{FF4802C7-821B-2542-C4FD-1E62DBAC5908}"/>
          </ac:spMkLst>
        </pc:spChg>
        <pc:spChg chg="mod">
          <ac:chgData name="한 지은" userId="c1d00ca1-8c44-47c7-9aa9-9e0cbc1e672d" providerId="ADAL" clId="{986D5D09-6B38-4289-BDC4-D46FE5A1785A}" dt="2024-04-17T08:01:42.663" v="2449" actId="165"/>
          <ac:spMkLst>
            <pc:docMk/>
            <pc:sldMk cId="1788203714" sldId="2063"/>
            <ac:spMk id="58" creationId="{EC51EEC5-F176-0077-30AB-BD6842211081}"/>
          </ac:spMkLst>
        </pc:spChg>
        <pc:spChg chg="mod">
          <ac:chgData name="한 지은" userId="c1d00ca1-8c44-47c7-9aa9-9e0cbc1e672d" providerId="ADAL" clId="{986D5D09-6B38-4289-BDC4-D46FE5A1785A}" dt="2024-04-17T08:01:42.663" v="2449" actId="165"/>
          <ac:spMkLst>
            <pc:docMk/>
            <pc:sldMk cId="1788203714" sldId="2063"/>
            <ac:spMk id="59" creationId="{DD74F9A7-B71F-5475-2FCD-2A26F414B46B}"/>
          </ac:spMkLst>
        </pc:spChg>
        <pc:spChg chg="del mod topLvl">
          <ac:chgData name="한 지은" userId="c1d00ca1-8c44-47c7-9aa9-9e0cbc1e672d" providerId="ADAL" clId="{986D5D09-6B38-4289-BDC4-D46FE5A1785A}" dt="2024-04-17T08:06:25.931" v="2655" actId="478"/>
          <ac:spMkLst>
            <pc:docMk/>
            <pc:sldMk cId="1788203714" sldId="2063"/>
            <ac:spMk id="63" creationId="{DD0E9357-BCEC-BA33-5FAE-2B859A19F68E}"/>
          </ac:spMkLst>
        </pc:spChg>
        <pc:spChg chg="del mod topLvl">
          <ac:chgData name="한 지은" userId="c1d00ca1-8c44-47c7-9aa9-9e0cbc1e672d" providerId="ADAL" clId="{986D5D09-6B38-4289-BDC4-D46FE5A1785A}" dt="2024-04-17T08:06:25.931" v="2655" actId="478"/>
          <ac:spMkLst>
            <pc:docMk/>
            <pc:sldMk cId="1788203714" sldId="2063"/>
            <ac:spMk id="65" creationId="{7A875F3A-8687-D98B-2F39-436751A4D427}"/>
          </ac:spMkLst>
        </pc:spChg>
        <pc:spChg chg="mod">
          <ac:chgData name="한 지은" userId="c1d00ca1-8c44-47c7-9aa9-9e0cbc1e672d" providerId="ADAL" clId="{986D5D09-6B38-4289-BDC4-D46FE5A1785A}" dt="2024-04-17T08:01:43.359" v="2450" actId="165"/>
          <ac:spMkLst>
            <pc:docMk/>
            <pc:sldMk cId="1788203714" sldId="2063"/>
            <ac:spMk id="66" creationId="{05EABA9F-8767-2EAD-E6F6-D59F6CB89BB1}"/>
          </ac:spMkLst>
        </pc:spChg>
        <pc:spChg chg="mod">
          <ac:chgData name="한 지은" userId="c1d00ca1-8c44-47c7-9aa9-9e0cbc1e672d" providerId="ADAL" clId="{986D5D09-6B38-4289-BDC4-D46FE5A1785A}" dt="2024-04-17T08:01:43.359" v="2450" actId="165"/>
          <ac:spMkLst>
            <pc:docMk/>
            <pc:sldMk cId="1788203714" sldId="2063"/>
            <ac:spMk id="67" creationId="{CEFB1688-D695-827A-3C8A-A4E50DB9E88B}"/>
          </ac:spMkLst>
        </pc:spChg>
        <pc:spChg chg="mod">
          <ac:chgData name="한 지은" userId="c1d00ca1-8c44-47c7-9aa9-9e0cbc1e672d" providerId="ADAL" clId="{986D5D09-6B38-4289-BDC4-D46FE5A1785A}" dt="2024-04-17T08:13:06.759" v="2668" actId="571"/>
          <ac:spMkLst>
            <pc:docMk/>
            <pc:sldMk cId="1788203714" sldId="2063"/>
            <ac:spMk id="80" creationId="{EDEF06FE-C88A-F180-7184-29ED0C9D3920}"/>
          </ac:spMkLst>
        </pc:spChg>
        <pc:spChg chg="mod">
          <ac:chgData name="한 지은" userId="c1d00ca1-8c44-47c7-9aa9-9e0cbc1e672d" providerId="ADAL" clId="{986D5D09-6B38-4289-BDC4-D46FE5A1785A}" dt="2024-04-17T08:13:06.759" v="2668" actId="571"/>
          <ac:spMkLst>
            <pc:docMk/>
            <pc:sldMk cId="1788203714" sldId="2063"/>
            <ac:spMk id="81" creationId="{4CBE5794-8397-970B-E74D-1F71CF1BDF9C}"/>
          </ac:spMkLst>
        </pc:spChg>
        <pc:spChg chg="mod">
          <ac:chgData name="한 지은" userId="c1d00ca1-8c44-47c7-9aa9-9e0cbc1e672d" providerId="ADAL" clId="{986D5D09-6B38-4289-BDC4-D46FE5A1785A}" dt="2024-04-17T08:13:06.759" v="2668" actId="571"/>
          <ac:spMkLst>
            <pc:docMk/>
            <pc:sldMk cId="1788203714" sldId="2063"/>
            <ac:spMk id="82" creationId="{F4E08D1D-D7A5-0F80-0FBA-CC878C47C727}"/>
          </ac:spMkLst>
        </pc:spChg>
        <pc:spChg chg="del">
          <ac:chgData name="한 지은" userId="c1d00ca1-8c44-47c7-9aa9-9e0cbc1e672d" providerId="ADAL" clId="{986D5D09-6B38-4289-BDC4-D46FE5A1785A}" dt="2024-04-17T07:40:28.670" v="2267" actId="478"/>
          <ac:spMkLst>
            <pc:docMk/>
            <pc:sldMk cId="1788203714" sldId="2063"/>
            <ac:spMk id="86" creationId="{50C2EACC-D990-4A30-1F0F-964430E6561C}"/>
          </ac:spMkLst>
        </pc:spChg>
        <pc:spChg chg="mod topLvl">
          <ac:chgData name="한 지은" userId="c1d00ca1-8c44-47c7-9aa9-9e0cbc1e672d" providerId="ADAL" clId="{986D5D09-6B38-4289-BDC4-D46FE5A1785A}" dt="2024-04-17T08:13:45.028" v="2688" actId="165"/>
          <ac:spMkLst>
            <pc:docMk/>
            <pc:sldMk cId="1788203714" sldId="2063"/>
            <ac:spMk id="87" creationId="{E60CD863-F258-A39C-D5E3-3FDA608D52A7}"/>
          </ac:spMkLst>
        </pc:spChg>
        <pc:spChg chg="mod topLvl">
          <ac:chgData name="한 지은" userId="c1d00ca1-8c44-47c7-9aa9-9e0cbc1e672d" providerId="ADAL" clId="{986D5D09-6B38-4289-BDC4-D46FE5A1785A}" dt="2024-04-17T08:13:45.028" v="2688" actId="165"/>
          <ac:spMkLst>
            <pc:docMk/>
            <pc:sldMk cId="1788203714" sldId="2063"/>
            <ac:spMk id="89" creationId="{D43F5046-1FE6-6152-79DA-A8BDA7D53700}"/>
          </ac:spMkLst>
        </pc:spChg>
        <pc:spChg chg="mod ord topLvl">
          <ac:chgData name="한 지은" userId="c1d00ca1-8c44-47c7-9aa9-9e0cbc1e672d" providerId="ADAL" clId="{986D5D09-6B38-4289-BDC4-D46FE5A1785A}" dt="2024-04-17T08:14:30.940" v="2696" actId="167"/>
          <ac:spMkLst>
            <pc:docMk/>
            <pc:sldMk cId="1788203714" sldId="2063"/>
            <ac:spMk id="90" creationId="{3ED3E1C6-B2EE-4D26-03B0-39C0800329CA}"/>
          </ac:spMkLst>
        </pc:spChg>
        <pc:spChg chg="mod topLvl">
          <ac:chgData name="한 지은" userId="c1d00ca1-8c44-47c7-9aa9-9e0cbc1e672d" providerId="ADAL" clId="{986D5D09-6B38-4289-BDC4-D46FE5A1785A}" dt="2024-04-17T08:13:48.290" v="2691" actId="20577"/>
          <ac:spMkLst>
            <pc:docMk/>
            <pc:sldMk cId="1788203714" sldId="2063"/>
            <ac:spMk id="93" creationId="{B424CF5D-FAA1-AB30-9BCA-9A4D9624BF87}"/>
          </ac:spMkLst>
        </pc:spChg>
        <pc:spChg chg="del">
          <ac:chgData name="한 지은" userId="c1d00ca1-8c44-47c7-9aa9-9e0cbc1e672d" providerId="ADAL" clId="{986D5D09-6B38-4289-BDC4-D46FE5A1785A}" dt="2024-04-17T07:51:45.709" v="2292" actId="478"/>
          <ac:spMkLst>
            <pc:docMk/>
            <pc:sldMk cId="1788203714" sldId="2063"/>
            <ac:spMk id="94" creationId="{2B2F4116-66A0-A9D7-501B-EFAC3C051D9A}"/>
          </ac:spMkLst>
        </pc:spChg>
        <pc:spChg chg="del">
          <ac:chgData name="한 지은" userId="c1d00ca1-8c44-47c7-9aa9-9e0cbc1e672d" providerId="ADAL" clId="{986D5D09-6B38-4289-BDC4-D46FE5A1785A}" dt="2024-04-17T07:51:45.709" v="2292" actId="478"/>
          <ac:spMkLst>
            <pc:docMk/>
            <pc:sldMk cId="1788203714" sldId="2063"/>
            <ac:spMk id="95" creationId="{CD709448-867C-D561-098F-D88658D26CE5}"/>
          </ac:spMkLst>
        </pc:spChg>
        <pc:spChg chg="del">
          <ac:chgData name="한 지은" userId="c1d00ca1-8c44-47c7-9aa9-9e0cbc1e672d" providerId="ADAL" clId="{986D5D09-6B38-4289-BDC4-D46FE5A1785A}" dt="2024-04-17T07:51:45.709" v="2292" actId="478"/>
          <ac:spMkLst>
            <pc:docMk/>
            <pc:sldMk cId="1788203714" sldId="2063"/>
            <ac:spMk id="96" creationId="{5E520B2A-E581-61A1-DDEC-80467EC0667D}"/>
          </ac:spMkLst>
        </pc:spChg>
        <pc:spChg chg="mod topLvl">
          <ac:chgData name="한 지은" userId="c1d00ca1-8c44-47c7-9aa9-9e0cbc1e672d" providerId="ADAL" clId="{986D5D09-6B38-4289-BDC4-D46FE5A1785A}" dt="2024-04-17T08:13:44.426" v="2687" actId="165"/>
          <ac:spMkLst>
            <pc:docMk/>
            <pc:sldMk cId="1788203714" sldId="2063"/>
            <ac:spMk id="98" creationId="{20960D38-8D63-71B3-01E9-EEE1F5AC16C9}"/>
          </ac:spMkLst>
        </pc:spChg>
        <pc:spChg chg="mod topLvl">
          <ac:chgData name="한 지은" userId="c1d00ca1-8c44-47c7-9aa9-9e0cbc1e672d" providerId="ADAL" clId="{986D5D09-6B38-4289-BDC4-D46FE5A1785A}" dt="2024-04-17T08:13:44.426" v="2687" actId="165"/>
          <ac:spMkLst>
            <pc:docMk/>
            <pc:sldMk cId="1788203714" sldId="2063"/>
            <ac:spMk id="99" creationId="{9AFE71C2-3F07-5E75-9BE1-47AB81CCD0FB}"/>
          </ac:spMkLst>
        </pc:spChg>
        <pc:spChg chg="mod ord topLvl">
          <ac:chgData name="한 지은" userId="c1d00ca1-8c44-47c7-9aa9-9e0cbc1e672d" providerId="ADAL" clId="{986D5D09-6B38-4289-BDC4-D46FE5A1785A}" dt="2024-04-17T08:14:41.582" v="2698" actId="167"/>
          <ac:spMkLst>
            <pc:docMk/>
            <pc:sldMk cId="1788203714" sldId="2063"/>
            <ac:spMk id="100" creationId="{387E6D88-C301-A45F-8E4A-DA03ACA08E4F}"/>
          </ac:spMkLst>
        </pc:spChg>
        <pc:spChg chg="del">
          <ac:chgData name="한 지은" userId="c1d00ca1-8c44-47c7-9aa9-9e0cbc1e672d" providerId="ADAL" clId="{986D5D09-6B38-4289-BDC4-D46FE5A1785A}" dt="2024-04-17T07:40:28.670" v="2267" actId="478"/>
          <ac:spMkLst>
            <pc:docMk/>
            <pc:sldMk cId="1788203714" sldId="2063"/>
            <ac:spMk id="101" creationId="{6E4B887B-44D7-B245-9DBF-9F97C933F0D7}"/>
          </ac:spMkLst>
        </pc:spChg>
        <pc:spChg chg="mod topLvl">
          <ac:chgData name="한 지은" userId="c1d00ca1-8c44-47c7-9aa9-9e0cbc1e672d" providerId="ADAL" clId="{986D5D09-6B38-4289-BDC4-D46FE5A1785A}" dt="2024-04-17T08:13:51.975" v="2693" actId="20577"/>
          <ac:spMkLst>
            <pc:docMk/>
            <pc:sldMk cId="1788203714" sldId="2063"/>
            <ac:spMk id="103" creationId="{AB731DD1-B135-6E28-5488-909606366760}"/>
          </ac:spMkLst>
        </pc:spChg>
        <pc:spChg chg="del">
          <ac:chgData name="한 지은" userId="c1d00ca1-8c44-47c7-9aa9-9e0cbc1e672d" providerId="ADAL" clId="{986D5D09-6B38-4289-BDC4-D46FE5A1785A}" dt="2024-04-17T07:40:28.670" v="2267" actId="478"/>
          <ac:spMkLst>
            <pc:docMk/>
            <pc:sldMk cId="1788203714" sldId="2063"/>
            <ac:spMk id="105" creationId="{2684F7A9-8C26-B3D9-7C6F-CF33107F33D2}"/>
          </ac:spMkLst>
        </pc:spChg>
        <pc:spChg chg="mod">
          <ac:chgData name="한 지은" userId="c1d00ca1-8c44-47c7-9aa9-9e0cbc1e672d" providerId="ADAL" clId="{986D5D09-6B38-4289-BDC4-D46FE5A1785A}" dt="2024-04-17T08:14:01.658" v="2695" actId="27803"/>
          <ac:spMkLst>
            <pc:docMk/>
            <pc:sldMk cId="1788203714" sldId="2063"/>
            <ac:spMk id="109" creationId="{CD496FEE-8E8D-6E6C-75DD-02BC8D90486F}"/>
          </ac:spMkLst>
        </pc:spChg>
        <pc:spChg chg="del">
          <ac:chgData name="한 지은" userId="c1d00ca1-8c44-47c7-9aa9-9e0cbc1e672d" providerId="ADAL" clId="{986D5D09-6B38-4289-BDC4-D46FE5A1785A}" dt="2024-04-17T07:40:28.670" v="2267" actId="478"/>
          <ac:spMkLst>
            <pc:docMk/>
            <pc:sldMk cId="1788203714" sldId="2063"/>
            <ac:spMk id="110" creationId="{B34C7525-BCBE-A986-597C-7D74D346C1DC}"/>
          </ac:spMkLst>
        </pc:spChg>
        <pc:spChg chg="del">
          <ac:chgData name="한 지은" userId="c1d00ca1-8c44-47c7-9aa9-9e0cbc1e672d" providerId="ADAL" clId="{986D5D09-6B38-4289-BDC4-D46FE5A1785A}" dt="2024-04-17T07:40:28.670" v="2267" actId="478"/>
          <ac:spMkLst>
            <pc:docMk/>
            <pc:sldMk cId="1788203714" sldId="2063"/>
            <ac:spMk id="111" creationId="{2BE6D0E6-4EE0-5456-6890-AE2013070932}"/>
          </ac:spMkLst>
        </pc:spChg>
        <pc:spChg chg="del">
          <ac:chgData name="한 지은" userId="c1d00ca1-8c44-47c7-9aa9-9e0cbc1e672d" providerId="ADAL" clId="{986D5D09-6B38-4289-BDC4-D46FE5A1785A}" dt="2024-04-17T07:40:28.670" v="2267" actId="478"/>
          <ac:spMkLst>
            <pc:docMk/>
            <pc:sldMk cId="1788203714" sldId="2063"/>
            <ac:spMk id="112" creationId="{FCD9DB4C-57BA-834B-DD43-D91B41C89EDB}"/>
          </ac:spMkLst>
        </pc:spChg>
        <pc:spChg chg="mod">
          <ac:chgData name="한 지은" userId="c1d00ca1-8c44-47c7-9aa9-9e0cbc1e672d" providerId="ADAL" clId="{986D5D09-6B38-4289-BDC4-D46FE5A1785A}" dt="2024-04-17T08:14:01.658" v="2695" actId="27803"/>
          <ac:spMkLst>
            <pc:docMk/>
            <pc:sldMk cId="1788203714" sldId="2063"/>
            <ac:spMk id="113" creationId="{4D95E4C6-7DE0-A1D5-6587-4177F1A839B4}"/>
          </ac:spMkLst>
        </pc:spChg>
        <pc:spChg chg="mod">
          <ac:chgData name="한 지은" userId="c1d00ca1-8c44-47c7-9aa9-9e0cbc1e672d" providerId="ADAL" clId="{986D5D09-6B38-4289-BDC4-D46FE5A1785A}" dt="2024-04-17T08:14:01.658" v="2695" actId="27803"/>
          <ac:spMkLst>
            <pc:docMk/>
            <pc:sldMk cId="1788203714" sldId="2063"/>
            <ac:spMk id="114" creationId="{0B846464-40A8-3BF5-DB6A-B81804C34A41}"/>
          </ac:spMkLst>
        </pc:spChg>
        <pc:grpChg chg="add del mod">
          <ac:chgData name="한 지은" userId="c1d00ca1-8c44-47c7-9aa9-9e0cbc1e672d" providerId="ADAL" clId="{986D5D09-6B38-4289-BDC4-D46FE5A1785A}" dt="2024-04-17T07:58:10.595" v="2349" actId="165"/>
          <ac:grpSpMkLst>
            <pc:docMk/>
            <pc:sldMk cId="1788203714" sldId="2063"/>
            <ac:grpSpMk id="25" creationId="{F7507B6E-D1FA-373A-608B-551F1C0ADDC3}"/>
          </ac:grpSpMkLst>
        </pc:grpChg>
        <pc:grpChg chg="add del mod">
          <ac:chgData name="한 지은" userId="c1d00ca1-8c44-47c7-9aa9-9e0cbc1e672d" providerId="ADAL" clId="{986D5D09-6B38-4289-BDC4-D46FE5A1785A}" dt="2024-04-17T07:59:22.213" v="2383" actId="165"/>
          <ac:grpSpMkLst>
            <pc:docMk/>
            <pc:sldMk cId="1788203714" sldId="2063"/>
            <ac:grpSpMk id="28" creationId="{4BF2D6CE-039A-7FCE-E21B-342702DD9F21}"/>
          </ac:grpSpMkLst>
        </pc:grpChg>
        <pc:grpChg chg="add del mod">
          <ac:chgData name="한 지은" userId="c1d00ca1-8c44-47c7-9aa9-9e0cbc1e672d" providerId="ADAL" clId="{986D5D09-6B38-4289-BDC4-D46FE5A1785A}" dt="2024-04-17T07:59:22.213" v="2383" actId="165"/>
          <ac:grpSpMkLst>
            <pc:docMk/>
            <pc:sldMk cId="1788203714" sldId="2063"/>
            <ac:grpSpMk id="29" creationId="{E8D3F1EC-8909-B014-8A35-701AE052F1A7}"/>
          </ac:grpSpMkLst>
        </pc:grpChg>
        <pc:grpChg chg="add del mod topLvl">
          <ac:chgData name="한 지은" userId="c1d00ca1-8c44-47c7-9aa9-9e0cbc1e672d" providerId="ADAL" clId="{986D5D09-6B38-4289-BDC4-D46FE5A1785A}" dt="2024-04-17T08:13:09.082" v="2670" actId="165"/>
          <ac:grpSpMkLst>
            <pc:docMk/>
            <pc:sldMk cId="1788203714" sldId="2063"/>
            <ac:grpSpMk id="30" creationId="{7C2E950E-28E9-B5F8-A839-89B372928B6B}"/>
          </ac:grpSpMkLst>
        </pc:grpChg>
        <pc:grpChg chg="add del mod topLvl">
          <ac:chgData name="한 지은" userId="c1d00ca1-8c44-47c7-9aa9-9e0cbc1e672d" providerId="ADAL" clId="{986D5D09-6B38-4289-BDC4-D46FE5A1785A}" dt="2024-04-17T08:00:14.237" v="2406" actId="165"/>
          <ac:grpSpMkLst>
            <pc:docMk/>
            <pc:sldMk cId="1788203714" sldId="2063"/>
            <ac:grpSpMk id="31" creationId="{585BB328-2BEA-920B-6355-BB601BE61FB3}"/>
          </ac:grpSpMkLst>
        </pc:grpChg>
        <pc:grpChg chg="add del mod">
          <ac:chgData name="한 지은" userId="c1d00ca1-8c44-47c7-9aa9-9e0cbc1e672d" providerId="ADAL" clId="{986D5D09-6B38-4289-BDC4-D46FE5A1785A}" dt="2024-04-17T08:00:01.978" v="2397" actId="165"/>
          <ac:grpSpMkLst>
            <pc:docMk/>
            <pc:sldMk cId="1788203714" sldId="2063"/>
            <ac:grpSpMk id="32" creationId="{C910D073-042C-0F70-0CBA-9ED891D4BE3D}"/>
          </ac:grpSpMkLst>
        </pc:grpChg>
        <pc:grpChg chg="add del mod">
          <ac:chgData name="한 지은" userId="c1d00ca1-8c44-47c7-9aa9-9e0cbc1e672d" providerId="ADAL" clId="{986D5D09-6B38-4289-BDC4-D46FE5A1785A}" dt="2024-04-17T08:00:02.591" v="2398" actId="165"/>
          <ac:grpSpMkLst>
            <pc:docMk/>
            <pc:sldMk cId="1788203714" sldId="2063"/>
            <ac:grpSpMk id="33" creationId="{87927DB6-E287-64AA-4986-509D84CE6C7A}"/>
          </ac:grpSpMkLst>
        </pc:grpChg>
        <pc:grpChg chg="add del mod topLvl">
          <ac:chgData name="한 지은" userId="c1d00ca1-8c44-47c7-9aa9-9e0cbc1e672d" providerId="ADAL" clId="{986D5D09-6B38-4289-BDC4-D46FE5A1785A}" dt="2024-04-17T08:00:58.176" v="2428" actId="478"/>
          <ac:grpSpMkLst>
            <pc:docMk/>
            <pc:sldMk cId="1788203714" sldId="2063"/>
            <ac:grpSpMk id="34" creationId="{5C1977D4-928B-13C4-2A08-5A49DC1FE4F6}"/>
          </ac:grpSpMkLst>
        </pc:grpChg>
        <pc:grpChg chg="del mod topLvl">
          <ac:chgData name="한 지은" userId="c1d00ca1-8c44-47c7-9aa9-9e0cbc1e672d" providerId="ADAL" clId="{986D5D09-6B38-4289-BDC4-D46FE5A1785A}" dt="2024-04-17T08:01:01.199" v="2429" actId="478"/>
          <ac:grpSpMkLst>
            <pc:docMk/>
            <pc:sldMk cId="1788203714" sldId="2063"/>
            <ac:grpSpMk id="35" creationId="{972192CA-4093-1F52-A82C-CA310A0F6EFB}"/>
          </ac:grpSpMkLst>
        </pc:grpChg>
        <pc:grpChg chg="add del mod">
          <ac:chgData name="한 지은" userId="c1d00ca1-8c44-47c7-9aa9-9e0cbc1e672d" providerId="ADAL" clId="{986D5D09-6B38-4289-BDC4-D46FE5A1785A}" dt="2024-04-17T08:00:03.342" v="2399" actId="165"/>
          <ac:grpSpMkLst>
            <pc:docMk/>
            <pc:sldMk cId="1788203714" sldId="2063"/>
            <ac:grpSpMk id="40" creationId="{57FF00C4-5553-7DBF-30DD-ACA1A395B647}"/>
          </ac:grpSpMkLst>
        </pc:grpChg>
        <pc:grpChg chg="add del mod topLvl">
          <ac:chgData name="한 지은" userId="c1d00ca1-8c44-47c7-9aa9-9e0cbc1e672d" providerId="ADAL" clId="{986D5D09-6B38-4289-BDC4-D46FE5A1785A}" dt="2024-04-17T08:00:58.176" v="2428" actId="478"/>
          <ac:grpSpMkLst>
            <pc:docMk/>
            <pc:sldMk cId="1788203714" sldId="2063"/>
            <ac:grpSpMk id="41" creationId="{8377933A-0FD4-0AEA-8020-3C54B3014E89}"/>
          </ac:grpSpMkLst>
        </pc:grpChg>
        <pc:grpChg chg="del mod topLvl">
          <ac:chgData name="한 지은" userId="c1d00ca1-8c44-47c7-9aa9-9e0cbc1e672d" providerId="ADAL" clId="{986D5D09-6B38-4289-BDC4-D46FE5A1785A}" dt="2024-04-17T08:01:01.199" v="2429" actId="478"/>
          <ac:grpSpMkLst>
            <pc:docMk/>
            <pc:sldMk cId="1788203714" sldId="2063"/>
            <ac:grpSpMk id="42" creationId="{BF10306C-B83D-1EEF-7639-FF0F7B14307E}"/>
          </ac:grpSpMkLst>
        </pc:grpChg>
        <pc:grpChg chg="add del mod">
          <ac:chgData name="한 지은" userId="c1d00ca1-8c44-47c7-9aa9-9e0cbc1e672d" providerId="ADAL" clId="{986D5D09-6B38-4289-BDC4-D46FE5A1785A}" dt="2024-04-17T08:01:17.165" v="2440" actId="165"/>
          <ac:grpSpMkLst>
            <pc:docMk/>
            <pc:sldMk cId="1788203714" sldId="2063"/>
            <ac:grpSpMk id="49" creationId="{EEC43542-290B-2E9C-1D69-471EB0CECA5B}"/>
          </ac:grpSpMkLst>
        </pc:grpChg>
        <pc:grpChg chg="add del mod topLvl">
          <ac:chgData name="한 지은" userId="c1d00ca1-8c44-47c7-9aa9-9e0cbc1e672d" providerId="ADAL" clId="{986D5D09-6B38-4289-BDC4-D46FE5A1785A}" dt="2024-04-17T08:01:44.758" v="2451" actId="165"/>
          <ac:grpSpMkLst>
            <pc:docMk/>
            <pc:sldMk cId="1788203714" sldId="2063"/>
            <ac:grpSpMk id="50" creationId="{D6ABC800-3E06-7393-AAC8-F9CA7D20322F}"/>
          </ac:grpSpMkLst>
        </pc:grpChg>
        <pc:grpChg chg="add del mod">
          <ac:chgData name="한 지은" userId="c1d00ca1-8c44-47c7-9aa9-9e0cbc1e672d" providerId="ADAL" clId="{986D5D09-6B38-4289-BDC4-D46FE5A1785A}" dt="2024-04-17T08:01:41.567" v="2448" actId="165"/>
          <ac:grpSpMkLst>
            <pc:docMk/>
            <pc:sldMk cId="1788203714" sldId="2063"/>
            <ac:grpSpMk id="51" creationId="{8E9F03BE-F70F-F3B4-0A81-AB23A8FF7C4A}"/>
          </ac:grpSpMkLst>
        </pc:grpChg>
        <pc:grpChg chg="add del mod">
          <ac:chgData name="한 지은" userId="c1d00ca1-8c44-47c7-9aa9-9e0cbc1e672d" providerId="ADAL" clId="{986D5D09-6B38-4289-BDC4-D46FE5A1785A}" dt="2024-04-17T08:01:42.663" v="2449" actId="165"/>
          <ac:grpSpMkLst>
            <pc:docMk/>
            <pc:sldMk cId="1788203714" sldId="2063"/>
            <ac:grpSpMk id="52" creationId="{E857C5F5-F993-B6AD-1167-8B7DCEE24ED2}"/>
          </ac:grpSpMkLst>
        </pc:grpChg>
        <pc:grpChg chg="del mod topLvl">
          <ac:chgData name="한 지은" userId="c1d00ca1-8c44-47c7-9aa9-9e0cbc1e672d" providerId="ADAL" clId="{986D5D09-6B38-4289-BDC4-D46FE5A1785A}" dt="2024-04-17T08:06:28.660" v="2656" actId="478"/>
          <ac:grpSpMkLst>
            <pc:docMk/>
            <pc:sldMk cId="1788203714" sldId="2063"/>
            <ac:grpSpMk id="53" creationId="{76729FF1-DA28-1989-CA5D-51022C2FEF59}"/>
          </ac:grpSpMkLst>
        </pc:grpChg>
        <pc:grpChg chg="del mod topLvl">
          <ac:chgData name="한 지은" userId="c1d00ca1-8c44-47c7-9aa9-9e0cbc1e672d" providerId="ADAL" clId="{986D5D09-6B38-4289-BDC4-D46FE5A1785A}" dt="2024-04-17T08:01:44.758" v="2451" actId="165"/>
          <ac:grpSpMkLst>
            <pc:docMk/>
            <pc:sldMk cId="1788203714" sldId="2063"/>
            <ac:grpSpMk id="54" creationId="{57615104-CFBC-D43F-E142-239BAB4C0E1E}"/>
          </ac:grpSpMkLst>
        </pc:grpChg>
        <pc:grpChg chg="add del mod">
          <ac:chgData name="한 지은" userId="c1d00ca1-8c44-47c7-9aa9-9e0cbc1e672d" providerId="ADAL" clId="{986D5D09-6B38-4289-BDC4-D46FE5A1785A}" dt="2024-04-17T08:01:43.359" v="2450" actId="165"/>
          <ac:grpSpMkLst>
            <pc:docMk/>
            <pc:sldMk cId="1788203714" sldId="2063"/>
            <ac:grpSpMk id="60" creationId="{A9A0EF64-85FF-AE11-0C63-D0D9C0E3A304}"/>
          </ac:grpSpMkLst>
        </pc:grpChg>
        <pc:grpChg chg="del mod topLvl">
          <ac:chgData name="한 지은" userId="c1d00ca1-8c44-47c7-9aa9-9e0cbc1e672d" providerId="ADAL" clId="{986D5D09-6B38-4289-BDC4-D46FE5A1785A}" dt="2024-04-17T08:06:28.660" v="2656" actId="478"/>
          <ac:grpSpMkLst>
            <pc:docMk/>
            <pc:sldMk cId="1788203714" sldId="2063"/>
            <ac:grpSpMk id="61" creationId="{B47EA1CB-2C40-7CD6-A72E-1F7E021ECEE1}"/>
          </ac:grpSpMkLst>
        </pc:grpChg>
        <pc:grpChg chg="del mod topLvl">
          <ac:chgData name="한 지은" userId="c1d00ca1-8c44-47c7-9aa9-9e0cbc1e672d" providerId="ADAL" clId="{986D5D09-6B38-4289-BDC4-D46FE5A1785A}" dt="2024-04-17T08:01:44.758" v="2451" actId="165"/>
          <ac:grpSpMkLst>
            <pc:docMk/>
            <pc:sldMk cId="1788203714" sldId="2063"/>
            <ac:grpSpMk id="62" creationId="{E17F07E3-C7A6-23C5-D87F-8E0649343876}"/>
          </ac:grpSpMkLst>
        </pc:grpChg>
        <pc:grpChg chg="add mod">
          <ac:chgData name="한 지은" userId="c1d00ca1-8c44-47c7-9aa9-9e0cbc1e672d" providerId="ADAL" clId="{986D5D09-6B38-4289-BDC4-D46FE5A1785A}" dt="2024-04-17T08:02:23.500" v="2466" actId="164"/>
          <ac:grpSpMkLst>
            <pc:docMk/>
            <pc:sldMk cId="1788203714" sldId="2063"/>
            <ac:grpSpMk id="68" creationId="{11A7207A-F2DC-9B14-CFFF-513909895FCB}"/>
          </ac:grpSpMkLst>
        </pc:grpChg>
        <pc:grpChg chg="add del mod">
          <ac:chgData name="한 지은" userId="c1d00ca1-8c44-47c7-9aa9-9e0cbc1e672d" providerId="ADAL" clId="{986D5D09-6B38-4289-BDC4-D46FE5A1785A}" dt="2024-04-17T08:02:27.666" v="2468" actId="165"/>
          <ac:grpSpMkLst>
            <pc:docMk/>
            <pc:sldMk cId="1788203714" sldId="2063"/>
            <ac:grpSpMk id="69" creationId="{94ABA3EF-AA8A-7286-566F-E3CB1EC87F42}"/>
          </ac:grpSpMkLst>
        </pc:grpChg>
        <pc:grpChg chg="add mod">
          <ac:chgData name="한 지은" userId="c1d00ca1-8c44-47c7-9aa9-9e0cbc1e672d" providerId="ADAL" clId="{986D5D09-6B38-4289-BDC4-D46FE5A1785A}" dt="2024-04-17T08:02:31.983" v="2470" actId="164"/>
          <ac:grpSpMkLst>
            <pc:docMk/>
            <pc:sldMk cId="1788203714" sldId="2063"/>
            <ac:grpSpMk id="70" creationId="{68AD95EE-EAFB-49C7-D4AF-81C4038F6935}"/>
          </ac:grpSpMkLst>
        </pc:grpChg>
        <pc:grpChg chg="add del mod">
          <ac:chgData name="한 지은" userId="c1d00ca1-8c44-47c7-9aa9-9e0cbc1e672d" providerId="ADAL" clId="{986D5D09-6B38-4289-BDC4-D46FE5A1785A}" dt="2024-04-17T08:02:36.452" v="2472" actId="165"/>
          <ac:grpSpMkLst>
            <pc:docMk/>
            <pc:sldMk cId="1788203714" sldId="2063"/>
            <ac:grpSpMk id="71" creationId="{0FAE83B0-D262-9F13-E800-7943D64D54D2}"/>
          </ac:grpSpMkLst>
        </pc:grpChg>
        <pc:grpChg chg="add del mod">
          <ac:chgData name="한 지은" userId="c1d00ca1-8c44-47c7-9aa9-9e0cbc1e672d" providerId="ADAL" clId="{986D5D09-6B38-4289-BDC4-D46FE5A1785A}" dt="2024-04-17T08:02:42.302" v="2475" actId="165"/>
          <ac:grpSpMkLst>
            <pc:docMk/>
            <pc:sldMk cId="1788203714" sldId="2063"/>
            <ac:grpSpMk id="72" creationId="{6AD456C4-EEDD-99F6-B322-D0608DC26769}"/>
          </ac:grpSpMkLst>
        </pc:grpChg>
        <pc:grpChg chg="add mod">
          <ac:chgData name="한 지은" userId="c1d00ca1-8c44-47c7-9aa9-9e0cbc1e672d" providerId="ADAL" clId="{986D5D09-6B38-4289-BDC4-D46FE5A1785A}" dt="2024-04-17T08:06:34.517" v="2659" actId="164"/>
          <ac:grpSpMkLst>
            <pc:docMk/>
            <pc:sldMk cId="1788203714" sldId="2063"/>
            <ac:grpSpMk id="73" creationId="{173FD43A-9BE3-7A3C-62E3-1424DD0A80E0}"/>
          </ac:grpSpMkLst>
        </pc:grpChg>
        <pc:grpChg chg="add del mod">
          <ac:chgData name="한 지은" userId="c1d00ca1-8c44-47c7-9aa9-9e0cbc1e672d" providerId="ADAL" clId="{986D5D09-6B38-4289-BDC4-D46FE5A1785A}" dt="2024-04-17T08:13:09.082" v="2670" actId="165"/>
          <ac:grpSpMkLst>
            <pc:docMk/>
            <pc:sldMk cId="1788203714" sldId="2063"/>
            <ac:grpSpMk id="74" creationId="{0266E115-7E9A-198E-FF4C-3FE6A467DAE8}"/>
          </ac:grpSpMkLst>
        </pc:grpChg>
        <pc:grpChg chg="add mod">
          <ac:chgData name="한 지은" userId="c1d00ca1-8c44-47c7-9aa9-9e0cbc1e672d" providerId="ADAL" clId="{986D5D09-6B38-4289-BDC4-D46FE5A1785A}" dt="2024-04-17T08:13:07.775" v="2669" actId="164"/>
          <ac:grpSpMkLst>
            <pc:docMk/>
            <pc:sldMk cId="1788203714" sldId="2063"/>
            <ac:grpSpMk id="75" creationId="{89F83C0C-7FD5-9E56-85C3-AC0199360D8C}"/>
          </ac:grpSpMkLst>
        </pc:grpChg>
        <pc:grpChg chg="add mod">
          <ac:chgData name="한 지은" userId="c1d00ca1-8c44-47c7-9aa9-9e0cbc1e672d" providerId="ADAL" clId="{986D5D09-6B38-4289-BDC4-D46FE5A1785A}" dt="2024-04-17T08:13:06.759" v="2668" actId="571"/>
          <ac:grpSpMkLst>
            <pc:docMk/>
            <pc:sldMk cId="1788203714" sldId="2063"/>
            <ac:grpSpMk id="76" creationId="{E9B67032-6B54-4787-B369-D9EC90B936A5}"/>
          </ac:grpSpMkLst>
        </pc:grpChg>
        <pc:grpChg chg="mod">
          <ac:chgData name="한 지은" userId="c1d00ca1-8c44-47c7-9aa9-9e0cbc1e672d" providerId="ADAL" clId="{986D5D09-6B38-4289-BDC4-D46FE5A1785A}" dt="2024-04-17T08:13:06.759" v="2668" actId="571"/>
          <ac:grpSpMkLst>
            <pc:docMk/>
            <pc:sldMk cId="1788203714" sldId="2063"/>
            <ac:grpSpMk id="77" creationId="{AEE65B94-FE21-DE36-7B37-4521A45095F2}"/>
          </ac:grpSpMkLst>
        </pc:grpChg>
        <pc:grpChg chg="mod">
          <ac:chgData name="한 지은" userId="c1d00ca1-8c44-47c7-9aa9-9e0cbc1e672d" providerId="ADAL" clId="{986D5D09-6B38-4289-BDC4-D46FE5A1785A}" dt="2024-04-17T08:13:06.759" v="2668" actId="571"/>
          <ac:grpSpMkLst>
            <pc:docMk/>
            <pc:sldMk cId="1788203714" sldId="2063"/>
            <ac:grpSpMk id="78" creationId="{CCD71A29-6678-A2C7-7136-BCC4CD754AE0}"/>
          </ac:grpSpMkLst>
        </pc:grpChg>
        <pc:grpChg chg="add del mod">
          <ac:chgData name="한 지은" userId="c1d00ca1-8c44-47c7-9aa9-9e0cbc1e672d" providerId="ADAL" clId="{986D5D09-6B38-4289-BDC4-D46FE5A1785A}" dt="2024-04-17T08:13:45.443" v="2689" actId="165"/>
          <ac:grpSpMkLst>
            <pc:docMk/>
            <pc:sldMk cId="1788203714" sldId="2063"/>
            <ac:grpSpMk id="83" creationId="{B2E26AAA-F50B-FC90-5CFC-52D9AA800E58}"/>
          </ac:grpSpMkLst>
        </pc:grpChg>
        <pc:grpChg chg="add del mod">
          <ac:chgData name="한 지은" userId="c1d00ca1-8c44-47c7-9aa9-9e0cbc1e672d" providerId="ADAL" clId="{986D5D09-6B38-4289-BDC4-D46FE5A1785A}" dt="2024-04-17T08:13:45.028" v="2688" actId="165"/>
          <ac:grpSpMkLst>
            <pc:docMk/>
            <pc:sldMk cId="1788203714" sldId="2063"/>
            <ac:grpSpMk id="84" creationId="{6CD91527-368E-B022-41A1-2C7331FBA1C8}"/>
          </ac:grpSpMkLst>
        </pc:grpChg>
        <pc:grpChg chg="add del mod">
          <ac:chgData name="한 지은" userId="c1d00ca1-8c44-47c7-9aa9-9e0cbc1e672d" providerId="ADAL" clId="{986D5D09-6B38-4289-BDC4-D46FE5A1785A}" dt="2024-04-17T08:13:44.426" v="2687" actId="165"/>
          <ac:grpSpMkLst>
            <pc:docMk/>
            <pc:sldMk cId="1788203714" sldId="2063"/>
            <ac:grpSpMk id="97" creationId="{D501DF1F-777D-E8DE-9C6C-5D4F6D120D32}"/>
          </ac:grpSpMkLst>
        </pc:grpChg>
        <pc:grpChg chg="add del mod">
          <ac:chgData name="한 지은" userId="c1d00ca1-8c44-47c7-9aa9-9e0cbc1e672d" providerId="ADAL" clId="{986D5D09-6B38-4289-BDC4-D46FE5A1785A}" dt="2024-04-17T08:14:01.658" v="2695" actId="27803"/>
          <ac:grpSpMkLst>
            <pc:docMk/>
            <pc:sldMk cId="1788203714" sldId="2063"/>
            <ac:grpSpMk id="104" creationId="{A584942A-EC9E-1DD8-1729-0EF2C8A9DED0}"/>
          </ac:grpSpMkLst>
        </pc:grpChg>
        <pc:grpChg chg="del">
          <ac:chgData name="한 지은" userId="c1d00ca1-8c44-47c7-9aa9-9e0cbc1e672d" providerId="ADAL" clId="{986D5D09-6B38-4289-BDC4-D46FE5A1785A}" dt="2024-04-17T07:40:28.670" v="2267" actId="478"/>
          <ac:grpSpMkLst>
            <pc:docMk/>
            <pc:sldMk cId="1788203714" sldId="2063"/>
            <ac:grpSpMk id="136" creationId="{1C9970C9-CD96-0EE0-FEAB-FBA4B955A4C2}"/>
          </ac:grpSpMkLst>
        </pc:grpChg>
        <pc:graphicFrameChg chg="del">
          <ac:chgData name="한 지은" userId="c1d00ca1-8c44-47c7-9aa9-9e0cbc1e672d" providerId="ADAL" clId="{986D5D09-6B38-4289-BDC4-D46FE5A1785A}" dt="2024-04-17T07:40:28.670" v="2267" actId="478"/>
          <ac:graphicFrameMkLst>
            <pc:docMk/>
            <pc:sldMk cId="1788203714" sldId="2063"/>
            <ac:graphicFrameMk id="91" creationId="{EE34479A-982A-AA30-743D-7EC98B3873B9}"/>
          </ac:graphicFrameMkLst>
        </pc:graphicFrameChg>
        <pc:picChg chg="add del mod">
          <ac:chgData name="한 지은" userId="c1d00ca1-8c44-47c7-9aa9-9e0cbc1e672d" providerId="ADAL" clId="{986D5D09-6B38-4289-BDC4-D46FE5A1785A}" dt="2024-04-17T08:02:15.329" v="2463" actId="478"/>
          <ac:picMkLst>
            <pc:docMk/>
            <pc:sldMk cId="1788203714" sldId="2063"/>
            <ac:picMk id="15" creationId="{55C5CBE6-DE4D-79F7-1006-718B15BCE2C2}"/>
          </ac:picMkLst>
        </pc:picChg>
        <pc:picChg chg="add mod">
          <ac:chgData name="한 지은" userId="c1d00ca1-8c44-47c7-9aa9-9e0cbc1e672d" providerId="ADAL" clId="{986D5D09-6B38-4289-BDC4-D46FE5A1785A}" dt="2024-04-17T08:02:17.031" v="2464" actId="1076"/>
          <ac:picMkLst>
            <pc:docMk/>
            <pc:sldMk cId="1788203714" sldId="2063"/>
            <ac:picMk id="17" creationId="{725EACF0-C0B7-4357-3CDF-97701E7F903D}"/>
          </ac:picMkLst>
        </pc:picChg>
        <pc:picChg chg="add mod">
          <ac:chgData name="한 지은" userId="c1d00ca1-8c44-47c7-9aa9-9e0cbc1e672d" providerId="ADAL" clId="{986D5D09-6B38-4289-BDC4-D46FE5A1785A}" dt="2024-04-17T07:56:38.057" v="2316" actId="1076"/>
          <ac:picMkLst>
            <pc:docMk/>
            <pc:sldMk cId="1788203714" sldId="2063"/>
            <ac:picMk id="18" creationId="{F46AE0DD-BF5D-E9FA-3036-1FC43F5E863C}"/>
          </ac:picMkLst>
        </pc:picChg>
        <pc:picChg chg="add mod topLvl">
          <ac:chgData name="한 지은" userId="c1d00ca1-8c44-47c7-9aa9-9e0cbc1e672d" providerId="ADAL" clId="{986D5D09-6B38-4289-BDC4-D46FE5A1785A}" dt="2024-04-17T08:13:45.443" v="2689" actId="165"/>
          <ac:picMkLst>
            <pc:docMk/>
            <pc:sldMk cId="1788203714" sldId="2063"/>
            <ac:picMk id="23" creationId="{4D38A166-54F8-6359-1CF9-A42BFD09FBA7}"/>
          </ac:picMkLst>
        </pc:picChg>
        <pc:picChg chg="mod topLvl">
          <ac:chgData name="한 지은" userId="c1d00ca1-8c44-47c7-9aa9-9e0cbc1e672d" providerId="ADAL" clId="{986D5D09-6B38-4289-BDC4-D46FE5A1785A}" dt="2024-04-17T08:00:40.222" v="2422" actId="165"/>
          <ac:picMkLst>
            <pc:docMk/>
            <pc:sldMk cId="1788203714" sldId="2063"/>
            <ac:picMk id="39" creationId="{FC583E6B-17A0-5281-230C-8CEEA8ED26CB}"/>
          </ac:picMkLst>
        </pc:picChg>
        <pc:picChg chg="mod topLvl">
          <ac:chgData name="한 지은" userId="c1d00ca1-8c44-47c7-9aa9-9e0cbc1e672d" providerId="ADAL" clId="{986D5D09-6B38-4289-BDC4-D46FE5A1785A}" dt="2024-04-17T08:00:40.222" v="2422" actId="165"/>
          <ac:picMkLst>
            <pc:docMk/>
            <pc:sldMk cId="1788203714" sldId="2063"/>
            <ac:picMk id="46" creationId="{AEE3DA12-D95A-DAD5-A192-F529B1CB067A}"/>
          </ac:picMkLst>
        </pc:picChg>
        <pc:picChg chg="add del mod topLvl">
          <ac:chgData name="한 지은" userId="c1d00ca1-8c44-47c7-9aa9-9e0cbc1e672d" providerId="ADAL" clId="{986D5D09-6B38-4289-BDC4-D46FE5A1785A}" dt="2024-04-17T08:06:25.931" v="2655" actId="478"/>
          <ac:picMkLst>
            <pc:docMk/>
            <pc:sldMk cId="1788203714" sldId="2063"/>
            <ac:picMk id="56" creationId="{FD51B4F3-22AE-EEDD-8330-96070A17C7ED}"/>
          </ac:picMkLst>
        </pc:picChg>
        <pc:picChg chg="add del mod topLvl">
          <ac:chgData name="한 지은" userId="c1d00ca1-8c44-47c7-9aa9-9e0cbc1e672d" providerId="ADAL" clId="{986D5D09-6B38-4289-BDC4-D46FE5A1785A}" dt="2024-04-17T08:06:25.931" v="2655" actId="478"/>
          <ac:picMkLst>
            <pc:docMk/>
            <pc:sldMk cId="1788203714" sldId="2063"/>
            <ac:picMk id="64" creationId="{6C243970-6444-7FF5-D252-668A44137AA4}"/>
          </ac:picMkLst>
        </pc:picChg>
        <pc:picChg chg="mod">
          <ac:chgData name="한 지은" userId="c1d00ca1-8c44-47c7-9aa9-9e0cbc1e672d" providerId="ADAL" clId="{986D5D09-6B38-4289-BDC4-D46FE5A1785A}" dt="2024-04-17T08:13:06.759" v="2668" actId="571"/>
          <ac:picMkLst>
            <pc:docMk/>
            <pc:sldMk cId="1788203714" sldId="2063"/>
            <ac:picMk id="79" creationId="{2298BC62-357B-ED5A-8B93-B6A429DFEADA}"/>
          </ac:picMkLst>
        </pc:picChg>
        <pc:picChg chg="del">
          <ac:chgData name="한 지은" userId="c1d00ca1-8c44-47c7-9aa9-9e0cbc1e672d" providerId="ADAL" clId="{986D5D09-6B38-4289-BDC4-D46FE5A1785A}" dt="2024-04-17T07:51:46.214" v="2293" actId="478"/>
          <ac:picMkLst>
            <pc:docMk/>
            <pc:sldMk cId="1788203714" sldId="2063"/>
            <ac:picMk id="85" creationId="{4F0A6ED8-15B8-98AA-B159-4D871E8420E7}"/>
          </ac:picMkLst>
        </pc:picChg>
        <pc:picChg chg="del">
          <ac:chgData name="한 지은" userId="c1d00ca1-8c44-47c7-9aa9-9e0cbc1e672d" providerId="ADAL" clId="{986D5D09-6B38-4289-BDC4-D46FE5A1785A}" dt="2024-04-17T07:51:46.487" v="2294" actId="478"/>
          <ac:picMkLst>
            <pc:docMk/>
            <pc:sldMk cId="1788203714" sldId="2063"/>
            <ac:picMk id="88" creationId="{ABC902AE-FB1A-EAB3-FF44-518A6887B59A}"/>
          </ac:picMkLst>
        </pc:picChg>
        <pc:picChg chg="add del mod topLvl">
          <ac:chgData name="한 지은" userId="c1d00ca1-8c44-47c7-9aa9-9e0cbc1e672d" providerId="ADAL" clId="{986D5D09-6B38-4289-BDC4-D46FE5A1785A}" dt="2024-04-17T08:14:39.390" v="2697" actId="14826"/>
          <ac:picMkLst>
            <pc:docMk/>
            <pc:sldMk cId="1788203714" sldId="2063"/>
            <ac:picMk id="92" creationId="{B4389C8D-D92B-0035-EC95-1CF22F7A7AAE}"/>
          </ac:picMkLst>
        </pc:picChg>
        <pc:picChg chg="mod topLvl">
          <ac:chgData name="한 지은" userId="c1d00ca1-8c44-47c7-9aa9-9e0cbc1e672d" providerId="ADAL" clId="{986D5D09-6B38-4289-BDC4-D46FE5A1785A}" dt="2024-04-17T08:14:52.249" v="2699" actId="14826"/>
          <ac:picMkLst>
            <pc:docMk/>
            <pc:sldMk cId="1788203714" sldId="2063"/>
            <ac:picMk id="102" creationId="{C49DAB7C-782F-EA64-A2A5-46080841A2D7}"/>
          </ac:picMkLst>
        </pc:picChg>
        <pc:picChg chg="del">
          <ac:chgData name="한 지은" userId="c1d00ca1-8c44-47c7-9aa9-9e0cbc1e672d" providerId="ADAL" clId="{986D5D09-6B38-4289-BDC4-D46FE5A1785A}" dt="2024-04-17T07:40:28.670" v="2267" actId="478"/>
          <ac:picMkLst>
            <pc:docMk/>
            <pc:sldMk cId="1788203714" sldId="2063"/>
            <ac:picMk id="140" creationId="{11D47BB8-DE84-7A05-881E-A48E81C1A8A4}"/>
          </ac:picMkLst>
        </pc:picChg>
        <pc:cxnChg chg="add mod">
          <ac:chgData name="한 지은" userId="c1d00ca1-8c44-47c7-9aa9-9e0cbc1e672d" providerId="ADAL" clId="{986D5D09-6B38-4289-BDC4-D46FE5A1785A}" dt="2024-04-17T07:40:40.234" v="2272"/>
          <ac:cxnSpMkLst>
            <pc:docMk/>
            <pc:sldMk cId="1788203714" sldId="2063"/>
            <ac:cxnSpMk id="2" creationId="{0EE70D03-A29C-DB15-8697-24C0F30D7AF4}"/>
          </ac:cxnSpMkLst>
        </pc:cxnChg>
        <pc:cxnChg chg="del">
          <ac:chgData name="한 지은" userId="c1d00ca1-8c44-47c7-9aa9-9e0cbc1e672d" providerId="ADAL" clId="{986D5D09-6B38-4289-BDC4-D46FE5A1785A}" dt="2024-04-17T07:40:32.839" v="2269" actId="478"/>
          <ac:cxnSpMkLst>
            <pc:docMk/>
            <pc:sldMk cId="1788203714" sldId="2063"/>
            <ac:cxnSpMk id="7" creationId="{3B301287-B80F-4221-9E8E-E929303F98D4}"/>
          </ac:cxnSpMkLst>
        </pc:cxnChg>
        <pc:cxnChg chg="del">
          <ac:chgData name="한 지은" userId="c1d00ca1-8c44-47c7-9aa9-9e0cbc1e672d" providerId="ADAL" clId="{986D5D09-6B38-4289-BDC4-D46FE5A1785A}" dt="2024-04-17T07:40:30.877" v="2268" actId="478"/>
          <ac:cxnSpMkLst>
            <pc:docMk/>
            <pc:sldMk cId="1788203714" sldId="2063"/>
            <ac:cxnSpMk id="9" creationId="{25D001E3-D8DD-A43E-4E62-05884942F6AF}"/>
          </ac:cxnSpMkLst>
        </pc:cxnChg>
        <pc:cxnChg chg="add mod">
          <ac:chgData name="한 지은" userId="c1d00ca1-8c44-47c7-9aa9-9e0cbc1e672d" providerId="ADAL" clId="{986D5D09-6B38-4289-BDC4-D46FE5A1785A}" dt="2024-04-17T07:40:40.234" v="2272"/>
          <ac:cxnSpMkLst>
            <pc:docMk/>
            <pc:sldMk cId="1788203714" sldId="2063"/>
            <ac:cxnSpMk id="13" creationId="{A6F9B262-4E31-CE1B-B407-219467024875}"/>
          </ac:cxnSpMkLst>
        </pc:cxnChg>
      </pc:sldChg>
      <pc:sldChg chg="addSp delSp modSp add mod">
        <pc:chgData name="한 지은" userId="c1d00ca1-8c44-47c7-9aa9-9e0cbc1e672d" providerId="ADAL" clId="{986D5D09-6B38-4289-BDC4-D46FE5A1785A}" dt="2024-04-23T01:50:46.649" v="11094" actId="478"/>
        <pc:sldMkLst>
          <pc:docMk/>
          <pc:sldMk cId="497120569" sldId="2064"/>
        </pc:sldMkLst>
        <pc:spChg chg="add mod ord topLvl">
          <ac:chgData name="한 지은" userId="c1d00ca1-8c44-47c7-9aa9-9e0cbc1e672d" providerId="ADAL" clId="{986D5D09-6B38-4289-BDC4-D46FE5A1785A}" dt="2024-04-19T00:44:50.522" v="5551" actId="14100"/>
          <ac:spMkLst>
            <pc:docMk/>
            <pc:sldMk cId="497120569" sldId="2064"/>
            <ac:spMk id="5" creationId="{B5A01ADB-F6B8-949C-182E-07D01D1B3059}"/>
          </ac:spMkLst>
        </pc:spChg>
        <pc:spChg chg="add del mod">
          <ac:chgData name="한 지은" userId="c1d00ca1-8c44-47c7-9aa9-9e0cbc1e672d" providerId="ADAL" clId="{986D5D09-6B38-4289-BDC4-D46FE5A1785A}" dt="2024-04-17T08:04:26.859" v="2505"/>
          <ac:spMkLst>
            <pc:docMk/>
            <pc:sldMk cId="497120569" sldId="2064"/>
            <ac:spMk id="9" creationId="{FDE7F712-D40E-6E5E-049A-CB3872FF7675}"/>
          </ac:spMkLst>
        </pc:spChg>
        <pc:spChg chg="add del ord">
          <ac:chgData name="한 지은" userId="c1d00ca1-8c44-47c7-9aa9-9e0cbc1e672d" providerId="ADAL" clId="{986D5D09-6B38-4289-BDC4-D46FE5A1785A}" dt="2024-04-17T08:05:09.561" v="2562"/>
          <ac:spMkLst>
            <pc:docMk/>
            <pc:sldMk cId="497120569" sldId="2064"/>
            <ac:spMk id="18" creationId="{1BB517A3-0238-C3BC-8A69-E5B54FE755EA}"/>
          </ac:spMkLst>
        </pc:spChg>
        <pc:spChg chg="mod ord topLvl">
          <ac:chgData name="한 지은" userId="c1d00ca1-8c44-47c7-9aa9-9e0cbc1e672d" providerId="ADAL" clId="{986D5D09-6B38-4289-BDC4-D46FE5A1785A}" dt="2024-04-19T00:44:50.522" v="5551" actId="14100"/>
          <ac:spMkLst>
            <pc:docMk/>
            <pc:sldMk cId="497120569" sldId="2064"/>
            <ac:spMk id="19" creationId="{C97F3EF4-B04A-30A9-1010-9B7F3F9A9AF2}"/>
          </ac:spMkLst>
        </pc:spChg>
        <pc:spChg chg="add mod topLvl">
          <ac:chgData name="한 지은" userId="c1d00ca1-8c44-47c7-9aa9-9e0cbc1e672d" providerId="ADAL" clId="{986D5D09-6B38-4289-BDC4-D46FE5A1785A}" dt="2024-04-19T00:44:56.104" v="5552" actId="404"/>
          <ac:spMkLst>
            <pc:docMk/>
            <pc:sldMk cId="497120569" sldId="2064"/>
            <ac:spMk id="20" creationId="{E5467B20-0AAE-1499-626C-D8EA35F5AEDB}"/>
          </ac:spMkLst>
        </pc:spChg>
        <pc:spChg chg="add mod topLvl">
          <ac:chgData name="한 지은" userId="c1d00ca1-8c44-47c7-9aa9-9e0cbc1e672d" providerId="ADAL" clId="{986D5D09-6B38-4289-BDC4-D46FE5A1785A}" dt="2024-04-19T00:45:05.886" v="5566" actId="1037"/>
          <ac:spMkLst>
            <pc:docMk/>
            <pc:sldMk cId="497120569" sldId="2064"/>
            <ac:spMk id="21" creationId="{C850D3D4-5F9E-617D-0E48-9B51FB71FB9C}"/>
          </ac:spMkLst>
        </pc:spChg>
        <pc:spChg chg="add mod topLvl">
          <ac:chgData name="한 지은" userId="c1d00ca1-8c44-47c7-9aa9-9e0cbc1e672d" providerId="ADAL" clId="{986D5D09-6B38-4289-BDC4-D46FE5A1785A}" dt="2024-04-19T00:45:05.886" v="5566" actId="1037"/>
          <ac:spMkLst>
            <pc:docMk/>
            <pc:sldMk cId="497120569" sldId="2064"/>
            <ac:spMk id="23" creationId="{7C6A2A92-DD6D-300A-716F-E5F4A2E4269C}"/>
          </ac:spMkLst>
        </pc:spChg>
        <pc:spChg chg="add del mod ord">
          <ac:chgData name="한 지은" userId="c1d00ca1-8c44-47c7-9aa9-9e0cbc1e672d" providerId="ADAL" clId="{986D5D09-6B38-4289-BDC4-D46FE5A1785A}" dt="2024-04-17T08:16:14.086" v="2717" actId="478"/>
          <ac:spMkLst>
            <pc:docMk/>
            <pc:sldMk cId="497120569" sldId="2064"/>
            <ac:spMk id="27" creationId="{25232CEE-8310-9B57-68F8-16ACF328028B}"/>
          </ac:spMkLst>
        </pc:spChg>
        <pc:spChg chg="mod">
          <ac:chgData name="한 지은" userId="c1d00ca1-8c44-47c7-9aa9-9e0cbc1e672d" providerId="ADAL" clId="{986D5D09-6B38-4289-BDC4-D46FE5A1785A}" dt="2024-04-17T08:16:23.162" v="2720" actId="571"/>
          <ac:spMkLst>
            <pc:docMk/>
            <pc:sldMk cId="497120569" sldId="2064"/>
            <ac:spMk id="29" creationId="{915F7DF2-1976-40CB-4860-68344B8C2F8A}"/>
          </ac:spMkLst>
        </pc:spChg>
        <pc:spChg chg="mod">
          <ac:chgData name="한 지은" userId="c1d00ca1-8c44-47c7-9aa9-9e0cbc1e672d" providerId="ADAL" clId="{986D5D09-6B38-4289-BDC4-D46FE5A1785A}" dt="2024-04-17T08:16:23.162" v="2720" actId="571"/>
          <ac:spMkLst>
            <pc:docMk/>
            <pc:sldMk cId="497120569" sldId="2064"/>
            <ac:spMk id="31" creationId="{8F6A7E1C-CAC8-83C0-CB44-3EE400F6E180}"/>
          </ac:spMkLst>
        </pc:spChg>
        <pc:spChg chg="mod topLvl">
          <ac:chgData name="한 지은" userId="c1d00ca1-8c44-47c7-9aa9-9e0cbc1e672d" providerId="ADAL" clId="{986D5D09-6B38-4289-BDC4-D46FE5A1785A}" dt="2024-04-19T00:45:05.886" v="5566" actId="1037"/>
          <ac:spMkLst>
            <pc:docMk/>
            <pc:sldMk cId="497120569" sldId="2064"/>
            <ac:spMk id="33" creationId="{64AA0D31-E334-B557-4874-B812E7B1F781}"/>
          </ac:spMkLst>
        </pc:spChg>
        <pc:spChg chg="mod topLvl">
          <ac:chgData name="한 지은" userId="c1d00ca1-8c44-47c7-9aa9-9e0cbc1e672d" providerId="ADAL" clId="{986D5D09-6B38-4289-BDC4-D46FE5A1785A}" dt="2024-04-19T00:45:05.886" v="5566" actId="1037"/>
          <ac:spMkLst>
            <pc:docMk/>
            <pc:sldMk cId="497120569" sldId="2064"/>
            <ac:spMk id="35" creationId="{EE59A6E6-7CD6-24EF-B0A7-3EF71905A46D}"/>
          </ac:spMkLst>
        </pc:spChg>
        <pc:spChg chg="mod">
          <ac:chgData name="한 지은" userId="c1d00ca1-8c44-47c7-9aa9-9e0cbc1e672d" providerId="ADAL" clId="{986D5D09-6B38-4289-BDC4-D46FE5A1785A}" dt="2024-04-17T08:16:50.374" v="2738" actId="571"/>
          <ac:spMkLst>
            <pc:docMk/>
            <pc:sldMk cId="497120569" sldId="2064"/>
            <ac:spMk id="42" creationId="{409135D1-67F9-BEAB-E2BB-00059FA6E0F9}"/>
          </ac:spMkLst>
        </pc:spChg>
        <pc:spChg chg="mod">
          <ac:chgData name="한 지은" userId="c1d00ca1-8c44-47c7-9aa9-9e0cbc1e672d" providerId="ADAL" clId="{986D5D09-6B38-4289-BDC4-D46FE5A1785A}" dt="2024-04-17T08:16:50.374" v="2738" actId="571"/>
          <ac:spMkLst>
            <pc:docMk/>
            <pc:sldMk cId="497120569" sldId="2064"/>
            <ac:spMk id="44" creationId="{670CBB2F-EFA7-6E27-16C1-5C8EBC8F4FFE}"/>
          </ac:spMkLst>
        </pc:spChg>
        <pc:spChg chg="mod">
          <ac:chgData name="한 지은" userId="c1d00ca1-8c44-47c7-9aa9-9e0cbc1e672d" providerId="ADAL" clId="{986D5D09-6B38-4289-BDC4-D46FE5A1785A}" dt="2024-04-17T08:16:50.374" v="2738" actId="571"/>
          <ac:spMkLst>
            <pc:docMk/>
            <pc:sldMk cId="497120569" sldId="2064"/>
            <ac:spMk id="45" creationId="{CDBF8A33-319D-9437-736D-6A8D68ACDD54}"/>
          </ac:spMkLst>
        </pc:spChg>
        <pc:spChg chg="mod">
          <ac:chgData name="한 지은" userId="c1d00ca1-8c44-47c7-9aa9-9e0cbc1e672d" providerId="ADAL" clId="{986D5D09-6B38-4289-BDC4-D46FE5A1785A}" dt="2024-04-17T08:16:50.374" v="2738" actId="571"/>
          <ac:spMkLst>
            <pc:docMk/>
            <pc:sldMk cId="497120569" sldId="2064"/>
            <ac:spMk id="47" creationId="{DB4D3F45-FC8A-1A16-0560-D75895B4A4A2}"/>
          </ac:spMkLst>
        </pc:spChg>
        <pc:spChg chg="mod">
          <ac:chgData name="한 지은" userId="c1d00ca1-8c44-47c7-9aa9-9e0cbc1e672d" providerId="ADAL" clId="{986D5D09-6B38-4289-BDC4-D46FE5A1785A}" dt="2024-04-17T08:17:13.975" v="2756" actId="165"/>
          <ac:spMkLst>
            <pc:docMk/>
            <pc:sldMk cId="497120569" sldId="2064"/>
            <ac:spMk id="52" creationId="{CB3480F4-0C21-6A94-0270-3D3A2E00619F}"/>
          </ac:spMkLst>
        </pc:spChg>
        <pc:spChg chg="mod">
          <ac:chgData name="한 지은" userId="c1d00ca1-8c44-47c7-9aa9-9e0cbc1e672d" providerId="ADAL" clId="{986D5D09-6B38-4289-BDC4-D46FE5A1785A}" dt="2024-04-17T08:17:13.975" v="2756" actId="165"/>
          <ac:spMkLst>
            <pc:docMk/>
            <pc:sldMk cId="497120569" sldId="2064"/>
            <ac:spMk id="54" creationId="{CCE53A70-5F01-4585-4344-07EA05BD7494}"/>
          </ac:spMkLst>
        </pc:spChg>
        <pc:spChg chg="mod">
          <ac:chgData name="한 지은" userId="c1d00ca1-8c44-47c7-9aa9-9e0cbc1e672d" providerId="ADAL" clId="{986D5D09-6B38-4289-BDC4-D46FE5A1785A}" dt="2024-04-17T08:17:13.975" v="2756" actId="165"/>
          <ac:spMkLst>
            <pc:docMk/>
            <pc:sldMk cId="497120569" sldId="2064"/>
            <ac:spMk id="55" creationId="{D9700061-C794-7A45-0FE5-389F7F712322}"/>
          </ac:spMkLst>
        </pc:spChg>
        <pc:spChg chg="mod">
          <ac:chgData name="한 지은" userId="c1d00ca1-8c44-47c7-9aa9-9e0cbc1e672d" providerId="ADAL" clId="{986D5D09-6B38-4289-BDC4-D46FE5A1785A}" dt="2024-04-17T08:17:13.975" v="2756" actId="165"/>
          <ac:spMkLst>
            <pc:docMk/>
            <pc:sldMk cId="497120569" sldId="2064"/>
            <ac:spMk id="57" creationId="{77516256-9D42-63D0-E13C-453561570A7A}"/>
          </ac:spMkLst>
        </pc:spChg>
        <pc:spChg chg="mod">
          <ac:chgData name="한 지은" userId="c1d00ca1-8c44-47c7-9aa9-9e0cbc1e672d" providerId="ADAL" clId="{986D5D09-6B38-4289-BDC4-D46FE5A1785A}" dt="2024-04-17T08:17:37.075" v="2769" actId="571"/>
          <ac:spMkLst>
            <pc:docMk/>
            <pc:sldMk cId="497120569" sldId="2064"/>
            <ac:spMk id="62" creationId="{8F66185E-E84E-F11A-1B98-E10FE2C51D38}"/>
          </ac:spMkLst>
        </pc:spChg>
        <pc:spChg chg="mod">
          <ac:chgData name="한 지은" userId="c1d00ca1-8c44-47c7-9aa9-9e0cbc1e672d" providerId="ADAL" clId="{986D5D09-6B38-4289-BDC4-D46FE5A1785A}" dt="2024-04-17T08:17:37.075" v="2769" actId="571"/>
          <ac:spMkLst>
            <pc:docMk/>
            <pc:sldMk cId="497120569" sldId="2064"/>
            <ac:spMk id="64" creationId="{28675549-78CD-8ED8-B727-88EA42ABB587}"/>
          </ac:spMkLst>
        </pc:spChg>
        <pc:spChg chg="mod">
          <ac:chgData name="한 지은" userId="c1d00ca1-8c44-47c7-9aa9-9e0cbc1e672d" providerId="ADAL" clId="{986D5D09-6B38-4289-BDC4-D46FE5A1785A}" dt="2024-04-17T08:17:37.075" v="2769" actId="571"/>
          <ac:spMkLst>
            <pc:docMk/>
            <pc:sldMk cId="497120569" sldId="2064"/>
            <ac:spMk id="65" creationId="{38E83BE4-FDAA-9E9E-C3AA-AE91DB0F5F1D}"/>
          </ac:spMkLst>
        </pc:spChg>
        <pc:spChg chg="mod">
          <ac:chgData name="한 지은" userId="c1d00ca1-8c44-47c7-9aa9-9e0cbc1e672d" providerId="ADAL" clId="{986D5D09-6B38-4289-BDC4-D46FE5A1785A}" dt="2024-04-17T08:17:37.075" v="2769" actId="571"/>
          <ac:spMkLst>
            <pc:docMk/>
            <pc:sldMk cId="497120569" sldId="2064"/>
            <ac:spMk id="67" creationId="{9B567D3F-2CD7-80FD-F39E-C5F3B15D1B06}"/>
          </ac:spMkLst>
        </pc:spChg>
        <pc:spChg chg="mod topLvl">
          <ac:chgData name="한 지은" userId="c1d00ca1-8c44-47c7-9aa9-9e0cbc1e672d" providerId="ADAL" clId="{986D5D09-6B38-4289-BDC4-D46FE5A1785A}" dt="2024-04-19T00:45:12.905" v="5580" actId="1038"/>
          <ac:spMkLst>
            <pc:docMk/>
            <pc:sldMk cId="497120569" sldId="2064"/>
            <ac:spMk id="73" creationId="{B267FA6B-D1D2-0CDF-640C-AF1F30A9415B}"/>
          </ac:spMkLst>
        </pc:spChg>
        <pc:spChg chg="mod topLvl">
          <ac:chgData name="한 지은" userId="c1d00ca1-8c44-47c7-9aa9-9e0cbc1e672d" providerId="ADAL" clId="{986D5D09-6B38-4289-BDC4-D46FE5A1785A}" dt="2024-04-19T00:45:12.905" v="5580" actId="1038"/>
          <ac:spMkLst>
            <pc:docMk/>
            <pc:sldMk cId="497120569" sldId="2064"/>
            <ac:spMk id="75" creationId="{F52697F2-4961-1445-0DA6-7193E79FAF7F}"/>
          </ac:spMkLst>
        </pc:spChg>
        <pc:spChg chg="mod topLvl">
          <ac:chgData name="한 지은" userId="c1d00ca1-8c44-47c7-9aa9-9e0cbc1e672d" providerId="ADAL" clId="{986D5D09-6B38-4289-BDC4-D46FE5A1785A}" dt="2024-04-19T00:45:12.905" v="5580" actId="1038"/>
          <ac:spMkLst>
            <pc:docMk/>
            <pc:sldMk cId="497120569" sldId="2064"/>
            <ac:spMk id="76" creationId="{DECA0A74-7DAC-D7DF-0770-70A349B16B9F}"/>
          </ac:spMkLst>
        </pc:spChg>
        <pc:spChg chg="mod topLvl">
          <ac:chgData name="한 지은" userId="c1d00ca1-8c44-47c7-9aa9-9e0cbc1e672d" providerId="ADAL" clId="{986D5D09-6B38-4289-BDC4-D46FE5A1785A}" dt="2024-04-19T00:45:12.905" v="5580" actId="1038"/>
          <ac:spMkLst>
            <pc:docMk/>
            <pc:sldMk cId="497120569" sldId="2064"/>
            <ac:spMk id="78" creationId="{1B924157-45B9-2D67-7151-D2941C86CF53}"/>
          </ac:spMkLst>
        </pc:spChg>
        <pc:spChg chg="add mod topLvl">
          <ac:chgData name="한 지은" userId="c1d00ca1-8c44-47c7-9aa9-9e0cbc1e672d" providerId="ADAL" clId="{986D5D09-6B38-4289-BDC4-D46FE5A1785A}" dt="2024-04-19T00:44:50.522" v="5551" actId="14100"/>
          <ac:spMkLst>
            <pc:docMk/>
            <pc:sldMk cId="497120569" sldId="2064"/>
            <ac:spMk id="82" creationId="{CBE54CDD-66BF-19F9-6BB0-D3757CD9EFC1}"/>
          </ac:spMkLst>
        </pc:spChg>
        <pc:spChg chg="add mod">
          <ac:chgData name="한 지은" userId="c1d00ca1-8c44-47c7-9aa9-9e0cbc1e672d" providerId="ADAL" clId="{986D5D09-6B38-4289-BDC4-D46FE5A1785A}" dt="2024-04-19T00:45:18.191" v="5581" actId="14100"/>
          <ac:spMkLst>
            <pc:docMk/>
            <pc:sldMk cId="497120569" sldId="2064"/>
            <ac:spMk id="83" creationId="{BEF95C8A-DDAA-3766-9867-ABF8DF20DA75}"/>
          </ac:spMkLst>
        </pc:spChg>
        <pc:spChg chg="add mod">
          <ac:chgData name="한 지은" userId="c1d00ca1-8c44-47c7-9aa9-9e0cbc1e672d" providerId="ADAL" clId="{986D5D09-6B38-4289-BDC4-D46FE5A1785A}" dt="2024-04-19T00:45:24.484" v="5583" actId="14100"/>
          <ac:spMkLst>
            <pc:docMk/>
            <pc:sldMk cId="497120569" sldId="2064"/>
            <ac:spMk id="86" creationId="{7B39BA6B-1A92-EA9F-6C2B-86B3ED072C81}"/>
          </ac:spMkLst>
        </pc:spChg>
        <pc:spChg chg="add mod">
          <ac:chgData name="한 지은" userId="c1d00ca1-8c44-47c7-9aa9-9e0cbc1e672d" providerId="ADAL" clId="{986D5D09-6B38-4289-BDC4-D46FE5A1785A}" dt="2024-04-19T00:45:29.997" v="5586" actId="14100"/>
          <ac:spMkLst>
            <pc:docMk/>
            <pc:sldMk cId="497120569" sldId="2064"/>
            <ac:spMk id="87" creationId="{F979D9AD-2CE8-FFE2-DA8B-575C81498106}"/>
          </ac:spMkLst>
        </pc:spChg>
        <pc:spChg chg="add del mod">
          <ac:chgData name="한 지은" userId="c1d00ca1-8c44-47c7-9aa9-9e0cbc1e672d" providerId="ADAL" clId="{986D5D09-6B38-4289-BDC4-D46FE5A1785A}" dt="2024-04-17T08:22:21.699" v="2915" actId="478"/>
          <ac:spMkLst>
            <pc:docMk/>
            <pc:sldMk cId="497120569" sldId="2064"/>
            <ac:spMk id="89" creationId="{5F3FF227-31B5-CADE-4742-B973AF12CE2A}"/>
          </ac:spMkLst>
        </pc:spChg>
        <pc:spChg chg="add del mod">
          <ac:chgData name="한 지은" userId="c1d00ca1-8c44-47c7-9aa9-9e0cbc1e672d" providerId="ADAL" clId="{986D5D09-6B38-4289-BDC4-D46FE5A1785A}" dt="2024-04-17T08:22:58.783" v="2924" actId="478"/>
          <ac:spMkLst>
            <pc:docMk/>
            <pc:sldMk cId="497120569" sldId="2064"/>
            <ac:spMk id="90" creationId="{36E98FA4-8F97-B00D-6D09-DCC9C16EAF03}"/>
          </ac:spMkLst>
        </pc:spChg>
        <pc:spChg chg="add del">
          <ac:chgData name="한 지은" userId="c1d00ca1-8c44-47c7-9aa9-9e0cbc1e672d" providerId="ADAL" clId="{986D5D09-6B38-4289-BDC4-D46FE5A1785A}" dt="2024-04-17T08:23:11.431" v="2928" actId="478"/>
          <ac:spMkLst>
            <pc:docMk/>
            <pc:sldMk cId="497120569" sldId="2064"/>
            <ac:spMk id="91" creationId="{A889FE1B-C855-6D06-F419-B5F0AD46514B}"/>
          </ac:spMkLst>
        </pc:spChg>
        <pc:spChg chg="add mod">
          <ac:chgData name="한 지은" userId="c1d00ca1-8c44-47c7-9aa9-9e0cbc1e672d" providerId="ADAL" clId="{986D5D09-6B38-4289-BDC4-D46FE5A1785A}" dt="2024-04-19T00:45:20.252" v="5582" actId="14100"/>
          <ac:spMkLst>
            <pc:docMk/>
            <pc:sldMk cId="497120569" sldId="2064"/>
            <ac:spMk id="92" creationId="{8260D297-69BF-44BC-AEA8-580757E17880}"/>
          </ac:spMkLst>
        </pc:spChg>
        <pc:spChg chg="del">
          <ac:chgData name="한 지은" userId="c1d00ca1-8c44-47c7-9aa9-9e0cbc1e672d" providerId="ADAL" clId="{986D5D09-6B38-4289-BDC4-D46FE5A1785A}" dt="2024-04-17T07:40:45.851" v="2274" actId="478"/>
          <ac:spMkLst>
            <pc:docMk/>
            <pc:sldMk cId="497120569" sldId="2064"/>
            <ac:spMk id="94" creationId="{2B2F4116-66A0-A9D7-501B-EFAC3C051D9A}"/>
          </ac:spMkLst>
        </pc:spChg>
        <pc:spChg chg="del">
          <ac:chgData name="한 지은" userId="c1d00ca1-8c44-47c7-9aa9-9e0cbc1e672d" providerId="ADAL" clId="{986D5D09-6B38-4289-BDC4-D46FE5A1785A}" dt="2024-04-17T07:40:45.851" v="2274" actId="478"/>
          <ac:spMkLst>
            <pc:docMk/>
            <pc:sldMk cId="497120569" sldId="2064"/>
            <ac:spMk id="95" creationId="{CD709448-867C-D561-098F-D88658D26CE5}"/>
          </ac:spMkLst>
        </pc:spChg>
        <pc:spChg chg="del">
          <ac:chgData name="한 지은" userId="c1d00ca1-8c44-47c7-9aa9-9e0cbc1e672d" providerId="ADAL" clId="{986D5D09-6B38-4289-BDC4-D46FE5A1785A}" dt="2024-04-17T07:40:48.069" v="2275" actId="478"/>
          <ac:spMkLst>
            <pc:docMk/>
            <pc:sldMk cId="497120569" sldId="2064"/>
            <ac:spMk id="96" creationId="{5E520B2A-E581-61A1-DDEC-80467EC0667D}"/>
          </ac:spMkLst>
        </pc:spChg>
        <pc:grpChg chg="add del mod">
          <ac:chgData name="한 지은" userId="c1d00ca1-8c44-47c7-9aa9-9e0cbc1e672d" providerId="ADAL" clId="{986D5D09-6B38-4289-BDC4-D46FE5A1785A}" dt="2024-04-17T08:15:33.588" v="2704" actId="165"/>
          <ac:grpSpMkLst>
            <pc:docMk/>
            <pc:sldMk cId="497120569" sldId="2064"/>
            <ac:grpSpMk id="24" creationId="{79C3717B-3CDF-A666-CBE9-EE63A44B261D}"/>
          </ac:grpSpMkLst>
        </pc:grpChg>
        <pc:grpChg chg="add del mod topLvl">
          <ac:chgData name="한 지은" userId="c1d00ca1-8c44-47c7-9aa9-9e0cbc1e672d" providerId="ADAL" clId="{986D5D09-6B38-4289-BDC4-D46FE5A1785A}" dt="2024-04-17T08:17:58.885" v="2775" actId="165"/>
          <ac:grpSpMkLst>
            <pc:docMk/>
            <pc:sldMk cId="497120569" sldId="2064"/>
            <ac:grpSpMk id="25" creationId="{ECA277B7-73E0-56F0-EA15-361F7ADDD64D}"/>
          </ac:grpSpMkLst>
        </pc:grpChg>
        <pc:grpChg chg="add del mod">
          <ac:chgData name="한 지은" userId="c1d00ca1-8c44-47c7-9aa9-9e0cbc1e672d" providerId="ADAL" clId="{986D5D09-6B38-4289-BDC4-D46FE5A1785A}" dt="2024-04-17T08:16:12.567" v="2716" actId="165"/>
          <ac:grpSpMkLst>
            <pc:docMk/>
            <pc:sldMk cId="497120569" sldId="2064"/>
            <ac:grpSpMk id="26" creationId="{A1402500-A58A-CCEB-7545-445C2021E22D}"/>
          </ac:grpSpMkLst>
        </pc:grpChg>
        <pc:grpChg chg="add mod">
          <ac:chgData name="한 지은" userId="c1d00ca1-8c44-47c7-9aa9-9e0cbc1e672d" providerId="ADAL" clId="{986D5D09-6B38-4289-BDC4-D46FE5A1785A}" dt="2024-04-17T08:16:23.162" v="2720" actId="571"/>
          <ac:grpSpMkLst>
            <pc:docMk/>
            <pc:sldMk cId="497120569" sldId="2064"/>
            <ac:grpSpMk id="28" creationId="{8115352E-B210-F550-26D8-526CC889D20A}"/>
          </ac:grpSpMkLst>
        </pc:grpChg>
        <pc:grpChg chg="add del mod topLvl">
          <ac:chgData name="한 지은" userId="c1d00ca1-8c44-47c7-9aa9-9e0cbc1e672d" providerId="ADAL" clId="{986D5D09-6B38-4289-BDC4-D46FE5A1785A}" dt="2024-04-17T08:17:58.885" v="2775" actId="165"/>
          <ac:grpSpMkLst>
            <pc:docMk/>
            <pc:sldMk cId="497120569" sldId="2064"/>
            <ac:grpSpMk id="32" creationId="{83E93B45-7CC0-19D4-9975-A62E006350A7}"/>
          </ac:grpSpMkLst>
        </pc:grpChg>
        <pc:grpChg chg="add del mod">
          <ac:chgData name="한 지은" userId="c1d00ca1-8c44-47c7-9aa9-9e0cbc1e672d" providerId="ADAL" clId="{986D5D09-6B38-4289-BDC4-D46FE5A1785A}" dt="2024-04-17T08:16:51.244" v="2739" actId="165"/>
          <ac:grpSpMkLst>
            <pc:docMk/>
            <pc:sldMk cId="497120569" sldId="2064"/>
            <ac:grpSpMk id="36" creationId="{87648A02-A598-A84E-2308-5136FA676206}"/>
          </ac:grpSpMkLst>
        </pc:grpChg>
        <pc:grpChg chg="add mod">
          <ac:chgData name="한 지은" userId="c1d00ca1-8c44-47c7-9aa9-9e0cbc1e672d" providerId="ADAL" clId="{986D5D09-6B38-4289-BDC4-D46FE5A1785A}" dt="2024-04-17T08:16:34.755" v="2725" actId="164"/>
          <ac:grpSpMkLst>
            <pc:docMk/>
            <pc:sldMk cId="497120569" sldId="2064"/>
            <ac:grpSpMk id="37" creationId="{ADFDF1B0-1BC9-133F-7A12-A100A42521B4}"/>
          </ac:grpSpMkLst>
        </pc:grpChg>
        <pc:grpChg chg="add del mod">
          <ac:chgData name="한 지은" userId="c1d00ca1-8c44-47c7-9aa9-9e0cbc1e672d" providerId="ADAL" clId="{986D5D09-6B38-4289-BDC4-D46FE5A1785A}" dt="2024-04-17T08:17:13.975" v="2756" actId="165"/>
          <ac:grpSpMkLst>
            <pc:docMk/>
            <pc:sldMk cId="497120569" sldId="2064"/>
            <ac:grpSpMk id="38" creationId="{FA7D75BC-D8D9-D02C-C793-0407CF3C5EAF}"/>
          </ac:grpSpMkLst>
        </pc:grpChg>
        <pc:grpChg chg="add mod">
          <ac:chgData name="한 지은" userId="c1d00ca1-8c44-47c7-9aa9-9e0cbc1e672d" providerId="ADAL" clId="{986D5D09-6B38-4289-BDC4-D46FE5A1785A}" dt="2024-04-17T08:16:50.374" v="2738" actId="571"/>
          <ac:grpSpMkLst>
            <pc:docMk/>
            <pc:sldMk cId="497120569" sldId="2064"/>
            <ac:grpSpMk id="39" creationId="{2C47927D-D5F3-6D6E-0AEA-756E62FAE646}"/>
          </ac:grpSpMkLst>
        </pc:grpChg>
        <pc:grpChg chg="mod">
          <ac:chgData name="한 지은" userId="c1d00ca1-8c44-47c7-9aa9-9e0cbc1e672d" providerId="ADAL" clId="{986D5D09-6B38-4289-BDC4-D46FE5A1785A}" dt="2024-04-17T08:16:50.374" v="2738" actId="571"/>
          <ac:grpSpMkLst>
            <pc:docMk/>
            <pc:sldMk cId="497120569" sldId="2064"/>
            <ac:grpSpMk id="40" creationId="{3F95F498-6575-BC8B-FB15-2BD78B47DD1A}"/>
          </ac:grpSpMkLst>
        </pc:grpChg>
        <pc:grpChg chg="mod">
          <ac:chgData name="한 지은" userId="c1d00ca1-8c44-47c7-9aa9-9e0cbc1e672d" providerId="ADAL" clId="{986D5D09-6B38-4289-BDC4-D46FE5A1785A}" dt="2024-04-17T08:16:50.374" v="2738" actId="571"/>
          <ac:grpSpMkLst>
            <pc:docMk/>
            <pc:sldMk cId="497120569" sldId="2064"/>
            <ac:grpSpMk id="41" creationId="{931A364E-9ECA-D99A-EE0C-A5D7A99B345B}"/>
          </ac:grpSpMkLst>
        </pc:grpChg>
        <pc:grpChg chg="add del mod">
          <ac:chgData name="한 지은" userId="c1d00ca1-8c44-47c7-9aa9-9e0cbc1e672d" providerId="ADAL" clId="{986D5D09-6B38-4289-BDC4-D46FE5A1785A}" dt="2024-04-17T08:17:13.975" v="2756" actId="165"/>
          <ac:grpSpMkLst>
            <pc:docMk/>
            <pc:sldMk cId="497120569" sldId="2064"/>
            <ac:grpSpMk id="48" creationId="{A36DB318-AE5B-1AD6-F996-7A95938D5124}"/>
          </ac:grpSpMkLst>
        </pc:grpChg>
        <pc:grpChg chg="add del mod">
          <ac:chgData name="한 지은" userId="c1d00ca1-8c44-47c7-9aa9-9e0cbc1e672d" providerId="ADAL" clId="{986D5D09-6B38-4289-BDC4-D46FE5A1785A}" dt="2024-04-17T08:17:13.975" v="2756" actId="165"/>
          <ac:grpSpMkLst>
            <pc:docMk/>
            <pc:sldMk cId="497120569" sldId="2064"/>
            <ac:grpSpMk id="49" creationId="{B2E24F1A-5292-0DF5-16A4-CEF35126A0E6}"/>
          </ac:grpSpMkLst>
        </pc:grpChg>
        <pc:grpChg chg="del mod topLvl">
          <ac:chgData name="한 지은" userId="c1d00ca1-8c44-47c7-9aa9-9e0cbc1e672d" providerId="ADAL" clId="{986D5D09-6B38-4289-BDC4-D46FE5A1785A}" dt="2024-04-17T08:17:21.476" v="2763" actId="478"/>
          <ac:grpSpMkLst>
            <pc:docMk/>
            <pc:sldMk cId="497120569" sldId="2064"/>
            <ac:grpSpMk id="50" creationId="{014D5EF5-8627-C112-B2F8-DD71FFCCB289}"/>
          </ac:grpSpMkLst>
        </pc:grpChg>
        <pc:grpChg chg="del mod topLvl">
          <ac:chgData name="한 지은" userId="c1d00ca1-8c44-47c7-9aa9-9e0cbc1e672d" providerId="ADAL" clId="{986D5D09-6B38-4289-BDC4-D46FE5A1785A}" dt="2024-04-17T08:17:21.476" v="2763" actId="478"/>
          <ac:grpSpMkLst>
            <pc:docMk/>
            <pc:sldMk cId="497120569" sldId="2064"/>
            <ac:grpSpMk id="51" creationId="{B04DFD2C-3A11-259E-A123-7458F0F568FB}"/>
          </ac:grpSpMkLst>
        </pc:grpChg>
        <pc:grpChg chg="add del mod topLvl">
          <ac:chgData name="한 지은" userId="c1d00ca1-8c44-47c7-9aa9-9e0cbc1e672d" providerId="ADAL" clId="{986D5D09-6B38-4289-BDC4-D46FE5A1785A}" dt="2024-04-17T08:17:53.716" v="2773" actId="165"/>
          <ac:grpSpMkLst>
            <pc:docMk/>
            <pc:sldMk cId="497120569" sldId="2064"/>
            <ac:grpSpMk id="58" creationId="{9F887BFD-CA21-316F-8FCC-8ED0BCC42E83}"/>
          </ac:grpSpMkLst>
        </pc:grpChg>
        <pc:grpChg chg="add mod topLvl">
          <ac:chgData name="한 지은" userId="c1d00ca1-8c44-47c7-9aa9-9e0cbc1e672d" providerId="ADAL" clId="{986D5D09-6B38-4289-BDC4-D46FE5A1785A}" dt="2024-04-17T08:17:37.075" v="2769" actId="571"/>
          <ac:grpSpMkLst>
            <pc:docMk/>
            <pc:sldMk cId="497120569" sldId="2064"/>
            <ac:grpSpMk id="59" creationId="{11FC4E1A-6040-E87B-B528-850B3F92F073}"/>
          </ac:grpSpMkLst>
        </pc:grpChg>
        <pc:grpChg chg="mod">
          <ac:chgData name="한 지은" userId="c1d00ca1-8c44-47c7-9aa9-9e0cbc1e672d" providerId="ADAL" clId="{986D5D09-6B38-4289-BDC4-D46FE5A1785A}" dt="2024-04-17T08:17:37.075" v="2769" actId="571"/>
          <ac:grpSpMkLst>
            <pc:docMk/>
            <pc:sldMk cId="497120569" sldId="2064"/>
            <ac:grpSpMk id="60" creationId="{6910FF53-36CB-F6EF-F973-BC95C0B38548}"/>
          </ac:grpSpMkLst>
        </pc:grpChg>
        <pc:grpChg chg="mod">
          <ac:chgData name="한 지은" userId="c1d00ca1-8c44-47c7-9aa9-9e0cbc1e672d" providerId="ADAL" clId="{986D5D09-6B38-4289-BDC4-D46FE5A1785A}" dt="2024-04-17T08:17:37.075" v="2769" actId="571"/>
          <ac:grpSpMkLst>
            <pc:docMk/>
            <pc:sldMk cId="497120569" sldId="2064"/>
            <ac:grpSpMk id="61" creationId="{9397A8B9-DCDC-F32B-31EB-EC5FDCADBB2D}"/>
          </ac:grpSpMkLst>
        </pc:grpChg>
        <pc:grpChg chg="add del mod">
          <ac:chgData name="한 지은" userId="c1d00ca1-8c44-47c7-9aa9-9e0cbc1e672d" providerId="ADAL" clId="{986D5D09-6B38-4289-BDC4-D46FE5A1785A}" dt="2024-04-17T08:17:36.392" v="2768" actId="164"/>
          <ac:grpSpMkLst>
            <pc:docMk/>
            <pc:sldMk cId="497120569" sldId="2064"/>
            <ac:grpSpMk id="68" creationId="{A152D29C-8579-7BD9-752F-45777850EE1F}"/>
          </ac:grpSpMkLst>
        </pc:grpChg>
        <pc:grpChg chg="add del mod">
          <ac:chgData name="한 지은" userId="c1d00ca1-8c44-47c7-9aa9-9e0cbc1e672d" providerId="ADAL" clId="{986D5D09-6B38-4289-BDC4-D46FE5A1785A}" dt="2024-04-17T08:17:53.716" v="2773" actId="165"/>
          <ac:grpSpMkLst>
            <pc:docMk/>
            <pc:sldMk cId="497120569" sldId="2064"/>
            <ac:grpSpMk id="69" creationId="{47FB7AEA-FD29-189F-054C-F8ED6A3B2F97}"/>
          </ac:grpSpMkLst>
        </pc:grpChg>
        <pc:grpChg chg="add del mod">
          <ac:chgData name="한 지은" userId="c1d00ca1-8c44-47c7-9aa9-9e0cbc1e672d" providerId="ADAL" clId="{986D5D09-6B38-4289-BDC4-D46FE5A1785A}" dt="2024-04-17T08:17:53.716" v="2773" actId="165"/>
          <ac:grpSpMkLst>
            <pc:docMk/>
            <pc:sldMk cId="497120569" sldId="2064"/>
            <ac:grpSpMk id="70" creationId="{5D4FACEC-0128-AD4E-18CF-89C589687FF6}"/>
          </ac:grpSpMkLst>
        </pc:grpChg>
        <pc:grpChg chg="del mod topLvl">
          <ac:chgData name="한 지은" userId="c1d00ca1-8c44-47c7-9aa9-9e0cbc1e672d" providerId="ADAL" clId="{986D5D09-6B38-4289-BDC4-D46FE5A1785A}" dt="2024-04-17T08:17:57.445" v="2774" actId="165"/>
          <ac:grpSpMkLst>
            <pc:docMk/>
            <pc:sldMk cId="497120569" sldId="2064"/>
            <ac:grpSpMk id="71" creationId="{8FF703E3-964A-9788-BBC0-434F93FE249E}"/>
          </ac:grpSpMkLst>
        </pc:grpChg>
        <pc:grpChg chg="del mod topLvl">
          <ac:chgData name="한 지은" userId="c1d00ca1-8c44-47c7-9aa9-9e0cbc1e672d" providerId="ADAL" clId="{986D5D09-6B38-4289-BDC4-D46FE5A1785A}" dt="2024-04-17T08:17:57.445" v="2774" actId="165"/>
          <ac:grpSpMkLst>
            <pc:docMk/>
            <pc:sldMk cId="497120569" sldId="2064"/>
            <ac:grpSpMk id="72" creationId="{D6441BD0-421F-B185-CF06-222E5DE80EBD}"/>
          </ac:grpSpMkLst>
        </pc:grpChg>
        <pc:grpChg chg="add del mod">
          <ac:chgData name="한 지은" userId="c1d00ca1-8c44-47c7-9aa9-9e0cbc1e672d" providerId="ADAL" clId="{986D5D09-6B38-4289-BDC4-D46FE5A1785A}" dt="2024-04-17T08:21:05.805" v="2902" actId="165"/>
          <ac:grpSpMkLst>
            <pc:docMk/>
            <pc:sldMk cId="497120569" sldId="2064"/>
            <ac:grpSpMk id="84" creationId="{CD20AAE4-93BA-6BA3-026F-1C2E5717B223}"/>
          </ac:grpSpMkLst>
        </pc:grpChg>
        <pc:grpChg chg="add del mod">
          <ac:chgData name="한 지은" userId="c1d00ca1-8c44-47c7-9aa9-9e0cbc1e672d" providerId="ADAL" clId="{986D5D09-6B38-4289-BDC4-D46FE5A1785A}" dt="2024-04-17T08:39:13.510" v="3316" actId="165"/>
          <ac:grpSpMkLst>
            <pc:docMk/>
            <pc:sldMk cId="497120569" sldId="2064"/>
            <ac:grpSpMk id="93" creationId="{7AE643D8-723B-3E84-1AC4-650B43027266}"/>
          </ac:grpSpMkLst>
        </pc:grpChg>
        <pc:grpChg chg="add del mod">
          <ac:chgData name="한 지은" userId="c1d00ca1-8c44-47c7-9aa9-9e0cbc1e672d" providerId="ADAL" clId="{986D5D09-6B38-4289-BDC4-D46FE5A1785A}" dt="2024-04-17T08:39:13.510" v="3316" actId="165"/>
          <ac:grpSpMkLst>
            <pc:docMk/>
            <pc:sldMk cId="497120569" sldId="2064"/>
            <ac:grpSpMk id="97" creationId="{7C90A4CC-A36A-D399-8D49-E6559A65B008}"/>
          </ac:grpSpMkLst>
        </pc:grpChg>
        <pc:grpChg chg="add del mod">
          <ac:chgData name="한 지은" userId="c1d00ca1-8c44-47c7-9aa9-9e0cbc1e672d" providerId="ADAL" clId="{986D5D09-6B38-4289-BDC4-D46FE5A1785A}" dt="2024-04-17T08:39:12.272" v="3315" actId="165"/>
          <ac:grpSpMkLst>
            <pc:docMk/>
            <pc:sldMk cId="497120569" sldId="2064"/>
            <ac:grpSpMk id="98" creationId="{CF7126DC-22B4-3D36-B175-DBE1063FC0BC}"/>
          </ac:grpSpMkLst>
        </pc:grpChg>
        <pc:grpChg chg="add del mod">
          <ac:chgData name="한 지은" userId="c1d00ca1-8c44-47c7-9aa9-9e0cbc1e672d" providerId="ADAL" clId="{986D5D09-6B38-4289-BDC4-D46FE5A1785A}" dt="2024-04-17T08:39:13.510" v="3316" actId="165"/>
          <ac:grpSpMkLst>
            <pc:docMk/>
            <pc:sldMk cId="497120569" sldId="2064"/>
            <ac:grpSpMk id="99" creationId="{63DA3756-0BDA-B46D-72B9-75CCD1847F0F}"/>
          </ac:grpSpMkLst>
        </pc:grpChg>
        <pc:grpChg chg="add del mod">
          <ac:chgData name="한 지은" userId="c1d00ca1-8c44-47c7-9aa9-9e0cbc1e672d" providerId="ADAL" clId="{986D5D09-6B38-4289-BDC4-D46FE5A1785A}" dt="2024-04-17T08:23:46.795" v="2937" actId="165"/>
          <ac:grpSpMkLst>
            <pc:docMk/>
            <pc:sldMk cId="497120569" sldId="2064"/>
            <ac:grpSpMk id="100" creationId="{7FE38896-72AD-B2D7-402D-A8836DB01381}"/>
          </ac:grpSpMkLst>
        </pc:grpChg>
        <pc:grpChg chg="add del mod ord">
          <ac:chgData name="한 지은" userId="c1d00ca1-8c44-47c7-9aa9-9e0cbc1e672d" providerId="ADAL" clId="{986D5D09-6B38-4289-BDC4-D46FE5A1785A}" dt="2024-04-17T08:23:50.691" v="2940" actId="165"/>
          <ac:grpSpMkLst>
            <pc:docMk/>
            <pc:sldMk cId="497120569" sldId="2064"/>
            <ac:grpSpMk id="101" creationId="{E8986839-6A00-C18C-F7AD-2D32F13234E7}"/>
          </ac:grpSpMkLst>
        </pc:grpChg>
        <pc:picChg chg="add del mod">
          <ac:chgData name="한 지은" userId="c1d00ca1-8c44-47c7-9aa9-9e0cbc1e672d" providerId="ADAL" clId="{986D5D09-6B38-4289-BDC4-D46FE5A1785A}" dt="2024-04-23T01:50:46.243" v="11093" actId="478"/>
          <ac:picMkLst>
            <pc:docMk/>
            <pc:sldMk cId="497120569" sldId="2064"/>
            <ac:picMk id="4" creationId="{979CFB9A-3A6A-434D-6B98-7419A9FE66B7}"/>
          </ac:picMkLst>
        </pc:picChg>
        <pc:picChg chg="add del mod">
          <ac:chgData name="한 지은" userId="c1d00ca1-8c44-47c7-9aa9-9e0cbc1e672d" providerId="ADAL" clId="{986D5D09-6B38-4289-BDC4-D46FE5A1785A}" dt="2024-04-23T01:50:46.649" v="11094" actId="478"/>
          <ac:picMkLst>
            <pc:docMk/>
            <pc:sldMk cId="497120569" sldId="2064"/>
            <ac:picMk id="7" creationId="{F5088823-821F-C620-0A72-0F07033C208F}"/>
          </ac:picMkLst>
        </pc:picChg>
        <pc:picChg chg="add del mod ord">
          <ac:chgData name="한 지은" userId="c1d00ca1-8c44-47c7-9aa9-9e0cbc1e672d" providerId="ADAL" clId="{986D5D09-6B38-4289-BDC4-D46FE5A1785A}" dt="2024-04-17T08:04:26.859" v="2505"/>
          <ac:picMkLst>
            <pc:docMk/>
            <pc:sldMk cId="497120569" sldId="2064"/>
            <ac:picMk id="15" creationId="{27CDEC5C-AB00-797A-9B0A-988D6930A4BB}"/>
          </ac:picMkLst>
        </pc:picChg>
        <pc:picChg chg="del mod topLvl">
          <ac:chgData name="한 지은" userId="c1d00ca1-8c44-47c7-9aa9-9e0cbc1e672d" providerId="ADAL" clId="{986D5D09-6B38-4289-BDC4-D46FE5A1785A}" dt="2024-04-17T08:19:27.848" v="2868"/>
          <ac:picMkLst>
            <pc:docMk/>
            <pc:sldMk cId="497120569" sldId="2064"/>
            <ac:picMk id="16" creationId="{B11DFA98-EB1B-7C04-7EAA-0947B926A27C}"/>
          </ac:picMkLst>
        </pc:picChg>
        <pc:picChg chg="add del mod">
          <ac:chgData name="한 지은" userId="c1d00ca1-8c44-47c7-9aa9-9e0cbc1e672d" providerId="ADAL" clId="{986D5D09-6B38-4289-BDC4-D46FE5A1785A}" dt="2024-04-17T08:05:09.561" v="2562"/>
          <ac:picMkLst>
            <pc:docMk/>
            <pc:sldMk cId="497120569" sldId="2064"/>
            <ac:picMk id="17" creationId="{17197B61-A514-4885-AE1F-346B9E6E3644}"/>
          </ac:picMkLst>
        </pc:picChg>
        <pc:picChg chg="add mod topLvl">
          <ac:chgData name="한 지은" userId="c1d00ca1-8c44-47c7-9aa9-9e0cbc1e672d" providerId="ADAL" clId="{986D5D09-6B38-4289-BDC4-D46FE5A1785A}" dt="2024-04-19T00:45:05.886" v="5566" actId="1037"/>
          <ac:picMkLst>
            <pc:docMk/>
            <pc:sldMk cId="497120569" sldId="2064"/>
            <ac:picMk id="22" creationId="{BF5B1C88-9A44-54D2-31F7-A1F9F9A0548A}"/>
          </ac:picMkLst>
        </pc:picChg>
        <pc:picChg chg="mod">
          <ac:chgData name="한 지은" userId="c1d00ca1-8c44-47c7-9aa9-9e0cbc1e672d" providerId="ADAL" clId="{986D5D09-6B38-4289-BDC4-D46FE5A1785A}" dt="2024-04-17T08:16:23.162" v="2720" actId="571"/>
          <ac:picMkLst>
            <pc:docMk/>
            <pc:sldMk cId="497120569" sldId="2064"/>
            <ac:picMk id="30" creationId="{4588DC26-0933-7F55-12AF-2A7CF2CD6503}"/>
          </ac:picMkLst>
        </pc:picChg>
        <pc:picChg chg="add mod topLvl">
          <ac:chgData name="한 지은" userId="c1d00ca1-8c44-47c7-9aa9-9e0cbc1e672d" providerId="ADAL" clId="{986D5D09-6B38-4289-BDC4-D46FE5A1785A}" dt="2024-04-19T00:45:05.886" v="5566" actId="1037"/>
          <ac:picMkLst>
            <pc:docMk/>
            <pc:sldMk cId="497120569" sldId="2064"/>
            <ac:picMk id="34" creationId="{8A7A9B7D-202E-38F5-B4A2-F6CECCF11CDB}"/>
          </ac:picMkLst>
        </pc:picChg>
        <pc:picChg chg="mod">
          <ac:chgData name="한 지은" userId="c1d00ca1-8c44-47c7-9aa9-9e0cbc1e672d" providerId="ADAL" clId="{986D5D09-6B38-4289-BDC4-D46FE5A1785A}" dt="2024-04-17T08:16:50.374" v="2738" actId="571"/>
          <ac:picMkLst>
            <pc:docMk/>
            <pc:sldMk cId="497120569" sldId="2064"/>
            <ac:picMk id="43" creationId="{B4E7AC58-5DEA-216E-0F8A-61F8F75E5224}"/>
          </ac:picMkLst>
        </pc:picChg>
        <pc:picChg chg="mod">
          <ac:chgData name="한 지은" userId="c1d00ca1-8c44-47c7-9aa9-9e0cbc1e672d" providerId="ADAL" clId="{986D5D09-6B38-4289-BDC4-D46FE5A1785A}" dt="2024-04-17T08:16:50.374" v="2738" actId="571"/>
          <ac:picMkLst>
            <pc:docMk/>
            <pc:sldMk cId="497120569" sldId="2064"/>
            <ac:picMk id="46" creationId="{6C7FAECD-1DF8-34DF-25AF-08A0A310CCB8}"/>
          </ac:picMkLst>
        </pc:picChg>
        <pc:picChg chg="mod">
          <ac:chgData name="한 지은" userId="c1d00ca1-8c44-47c7-9aa9-9e0cbc1e672d" providerId="ADAL" clId="{986D5D09-6B38-4289-BDC4-D46FE5A1785A}" dt="2024-04-17T08:17:13.975" v="2756" actId="165"/>
          <ac:picMkLst>
            <pc:docMk/>
            <pc:sldMk cId="497120569" sldId="2064"/>
            <ac:picMk id="53" creationId="{174BEBF0-CE38-4456-F044-76C870D108AD}"/>
          </ac:picMkLst>
        </pc:picChg>
        <pc:picChg chg="mod">
          <ac:chgData name="한 지은" userId="c1d00ca1-8c44-47c7-9aa9-9e0cbc1e672d" providerId="ADAL" clId="{986D5D09-6B38-4289-BDC4-D46FE5A1785A}" dt="2024-04-17T08:17:13.975" v="2756" actId="165"/>
          <ac:picMkLst>
            <pc:docMk/>
            <pc:sldMk cId="497120569" sldId="2064"/>
            <ac:picMk id="56" creationId="{F3BB5478-AE8B-DB3F-FA6A-27839082CC5E}"/>
          </ac:picMkLst>
        </pc:picChg>
        <pc:picChg chg="mod">
          <ac:chgData name="한 지은" userId="c1d00ca1-8c44-47c7-9aa9-9e0cbc1e672d" providerId="ADAL" clId="{986D5D09-6B38-4289-BDC4-D46FE5A1785A}" dt="2024-04-17T08:17:37.075" v="2769" actId="571"/>
          <ac:picMkLst>
            <pc:docMk/>
            <pc:sldMk cId="497120569" sldId="2064"/>
            <ac:picMk id="63" creationId="{88E5523E-8DA7-BF60-852D-638410AE5C00}"/>
          </ac:picMkLst>
        </pc:picChg>
        <pc:picChg chg="mod">
          <ac:chgData name="한 지은" userId="c1d00ca1-8c44-47c7-9aa9-9e0cbc1e672d" providerId="ADAL" clId="{986D5D09-6B38-4289-BDC4-D46FE5A1785A}" dt="2024-04-17T08:17:37.075" v="2769" actId="571"/>
          <ac:picMkLst>
            <pc:docMk/>
            <pc:sldMk cId="497120569" sldId="2064"/>
            <ac:picMk id="66" creationId="{8E952965-855C-6CB7-66D2-FCC7A5859A2F}"/>
          </ac:picMkLst>
        </pc:picChg>
        <pc:picChg chg="add mod topLvl">
          <ac:chgData name="한 지은" userId="c1d00ca1-8c44-47c7-9aa9-9e0cbc1e672d" providerId="ADAL" clId="{986D5D09-6B38-4289-BDC4-D46FE5A1785A}" dt="2024-04-19T00:45:12.905" v="5580" actId="1038"/>
          <ac:picMkLst>
            <pc:docMk/>
            <pc:sldMk cId="497120569" sldId="2064"/>
            <ac:picMk id="74" creationId="{246452E3-86CF-42EA-F892-9CB7953EE2CD}"/>
          </ac:picMkLst>
        </pc:picChg>
        <pc:picChg chg="add mod topLvl">
          <ac:chgData name="한 지은" userId="c1d00ca1-8c44-47c7-9aa9-9e0cbc1e672d" providerId="ADAL" clId="{986D5D09-6B38-4289-BDC4-D46FE5A1785A}" dt="2024-04-19T00:45:12.905" v="5580" actId="1038"/>
          <ac:picMkLst>
            <pc:docMk/>
            <pc:sldMk cId="497120569" sldId="2064"/>
            <ac:picMk id="77" creationId="{B04374EA-BCFA-1D3D-FD80-7D40B4E82286}"/>
          </ac:picMkLst>
        </pc:picChg>
        <pc:picChg chg="add del mod ord">
          <ac:chgData name="한 지은" userId="c1d00ca1-8c44-47c7-9aa9-9e0cbc1e672d" providerId="ADAL" clId="{986D5D09-6B38-4289-BDC4-D46FE5A1785A}" dt="2024-04-17T08:19:27.848" v="2868"/>
          <ac:picMkLst>
            <pc:docMk/>
            <pc:sldMk cId="497120569" sldId="2064"/>
            <ac:picMk id="80" creationId="{E2EC6AD9-79FA-0F03-BC80-2E7C47011124}"/>
          </ac:picMkLst>
        </pc:picChg>
        <pc:picChg chg="mod topLvl">
          <ac:chgData name="한 지은" userId="c1d00ca1-8c44-47c7-9aa9-9e0cbc1e672d" providerId="ADAL" clId="{986D5D09-6B38-4289-BDC4-D46FE5A1785A}" dt="2024-04-19T00:44:50.522" v="5551" actId="14100"/>
          <ac:picMkLst>
            <pc:docMk/>
            <pc:sldMk cId="497120569" sldId="2064"/>
            <ac:picMk id="81" creationId="{57A3C07F-A67E-F45D-C6EA-27C820C7CA96}"/>
          </ac:picMkLst>
        </pc:picChg>
        <pc:picChg chg="del">
          <ac:chgData name="한 지은" userId="c1d00ca1-8c44-47c7-9aa9-9e0cbc1e672d" providerId="ADAL" clId="{986D5D09-6B38-4289-BDC4-D46FE5A1785A}" dt="2024-04-17T07:40:45.851" v="2274" actId="478"/>
          <ac:picMkLst>
            <pc:docMk/>
            <pc:sldMk cId="497120569" sldId="2064"/>
            <ac:picMk id="85" creationId="{4F0A6ED8-15B8-98AA-B159-4D871E8420E7}"/>
          </ac:picMkLst>
        </pc:picChg>
        <pc:picChg chg="del">
          <ac:chgData name="한 지은" userId="c1d00ca1-8c44-47c7-9aa9-9e0cbc1e672d" providerId="ADAL" clId="{986D5D09-6B38-4289-BDC4-D46FE5A1785A}" dt="2024-04-17T07:40:45.851" v="2274" actId="478"/>
          <ac:picMkLst>
            <pc:docMk/>
            <pc:sldMk cId="497120569" sldId="2064"/>
            <ac:picMk id="88" creationId="{ABC902AE-FB1A-EAB3-FF44-518A6887B59A}"/>
          </ac:picMkLst>
        </pc:picChg>
        <pc:cxnChg chg="mod">
          <ac:chgData name="한 지은" userId="c1d00ca1-8c44-47c7-9aa9-9e0cbc1e672d" providerId="ADAL" clId="{986D5D09-6B38-4289-BDC4-D46FE5A1785A}" dt="2024-04-19T00:44:42.913" v="5550" actId="1076"/>
          <ac:cxnSpMkLst>
            <pc:docMk/>
            <pc:sldMk cId="497120569" sldId="2064"/>
            <ac:cxnSpMk id="2" creationId="{0EE70D03-A29C-DB15-8697-24C0F30D7AF4}"/>
          </ac:cxnSpMkLst>
        </pc:cxnChg>
        <pc:cxnChg chg="mod">
          <ac:chgData name="한 지은" userId="c1d00ca1-8c44-47c7-9aa9-9e0cbc1e672d" providerId="ADAL" clId="{986D5D09-6B38-4289-BDC4-D46FE5A1785A}" dt="2024-04-17T08:17:11.933" v="2755" actId="1076"/>
          <ac:cxnSpMkLst>
            <pc:docMk/>
            <pc:sldMk cId="497120569" sldId="2064"/>
            <ac:cxnSpMk id="13" creationId="{A6F9B262-4E31-CE1B-B407-219467024875}"/>
          </ac:cxnSpMkLst>
        </pc:cxnChg>
      </pc:sldChg>
      <pc:sldChg chg="addSp delSp modSp add mod">
        <pc:chgData name="한 지은" userId="c1d00ca1-8c44-47c7-9aa9-9e0cbc1e672d" providerId="ADAL" clId="{986D5D09-6B38-4289-BDC4-D46FE5A1785A}" dt="2024-04-23T01:50:50.243" v="11097" actId="478"/>
        <pc:sldMkLst>
          <pc:docMk/>
          <pc:sldMk cId="3865500861" sldId="2065"/>
        </pc:sldMkLst>
        <pc:spChg chg="add del mod topLvl">
          <ac:chgData name="한 지은" userId="c1d00ca1-8c44-47c7-9aa9-9e0cbc1e672d" providerId="ADAL" clId="{986D5D09-6B38-4289-BDC4-D46FE5A1785A}" dt="2024-04-17T08:31:12.353" v="3121"/>
          <ac:spMkLst>
            <pc:docMk/>
            <pc:sldMk cId="3865500861" sldId="2065"/>
            <ac:spMk id="3" creationId="{8EBD0294-CA75-175A-98C5-DDB60B8BAD3F}"/>
          </ac:spMkLst>
        </pc:spChg>
        <pc:spChg chg="add del mod topLvl">
          <ac:chgData name="한 지은" userId="c1d00ca1-8c44-47c7-9aa9-9e0cbc1e672d" providerId="ADAL" clId="{986D5D09-6B38-4289-BDC4-D46FE5A1785A}" dt="2024-04-17T08:31:12.353" v="3121"/>
          <ac:spMkLst>
            <pc:docMk/>
            <pc:sldMk cId="3865500861" sldId="2065"/>
            <ac:spMk id="4" creationId="{CFF20727-747A-9D6E-D7DE-AF2D3A40F51B}"/>
          </ac:spMkLst>
        </pc:spChg>
        <pc:spChg chg="mod">
          <ac:chgData name="한 지은" userId="c1d00ca1-8c44-47c7-9aa9-9e0cbc1e672d" providerId="ADAL" clId="{986D5D09-6B38-4289-BDC4-D46FE5A1785A}" dt="2024-04-17T08:31:01.181" v="3115" actId="571"/>
          <ac:spMkLst>
            <pc:docMk/>
            <pc:sldMk cId="3865500861" sldId="2065"/>
            <ac:spMk id="14" creationId="{C621AEE8-48D7-9315-1997-F1F045709F90}"/>
          </ac:spMkLst>
        </pc:spChg>
        <pc:spChg chg="mod">
          <ac:chgData name="한 지은" userId="c1d00ca1-8c44-47c7-9aa9-9e0cbc1e672d" providerId="ADAL" clId="{986D5D09-6B38-4289-BDC4-D46FE5A1785A}" dt="2024-04-17T08:31:01.181" v="3115" actId="571"/>
          <ac:spMkLst>
            <pc:docMk/>
            <pc:sldMk cId="3865500861" sldId="2065"/>
            <ac:spMk id="15" creationId="{739C72E9-DB18-6649-C00B-F130BB1B78CA}"/>
          </ac:spMkLst>
        </pc:spChg>
        <pc:spChg chg="mod">
          <ac:chgData name="한 지은" userId="c1d00ca1-8c44-47c7-9aa9-9e0cbc1e672d" providerId="ADAL" clId="{986D5D09-6B38-4289-BDC4-D46FE5A1785A}" dt="2024-04-17T08:31:05.924" v="3118"/>
          <ac:spMkLst>
            <pc:docMk/>
            <pc:sldMk cId="3865500861" sldId="2065"/>
            <ac:spMk id="16" creationId="{594378B9-855C-6219-61CF-053D61FE0C87}"/>
          </ac:spMkLst>
        </pc:spChg>
        <pc:spChg chg="add del mod">
          <ac:chgData name="한 지은" userId="c1d00ca1-8c44-47c7-9aa9-9e0cbc1e672d" providerId="ADAL" clId="{986D5D09-6B38-4289-BDC4-D46FE5A1785A}" dt="2024-04-17T08:32:15.236" v="3136"/>
          <ac:spMkLst>
            <pc:docMk/>
            <pc:sldMk cId="3865500861" sldId="2065"/>
            <ac:spMk id="17" creationId="{D16189E2-219A-5663-DA6E-7C014DCDD504}"/>
          </ac:spMkLst>
        </pc:spChg>
        <pc:spChg chg="add del mod">
          <ac:chgData name="한 지은" userId="c1d00ca1-8c44-47c7-9aa9-9e0cbc1e672d" providerId="ADAL" clId="{986D5D09-6B38-4289-BDC4-D46FE5A1785A}" dt="2024-04-17T08:32:15.236" v="3136"/>
          <ac:spMkLst>
            <pc:docMk/>
            <pc:sldMk cId="3865500861" sldId="2065"/>
            <ac:spMk id="18" creationId="{4DD2A74C-7808-45C2-CD49-74F2E5C8DA1E}"/>
          </ac:spMkLst>
        </pc:spChg>
        <pc:spChg chg="del mod">
          <ac:chgData name="한 지은" userId="c1d00ca1-8c44-47c7-9aa9-9e0cbc1e672d" providerId="ADAL" clId="{986D5D09-6B38-4289-BDC4-D46FE5A1785A}" dt="2024-04-17T08:32:05.635" v="3131"/>
          <ac:spMkLst>
            <pc:docMk/>
            <pc:sldMk cId="3865500861" sldId="2065"/>
            <ac:spMk id="19" creationId="{274D2705-CB66-C3C7-4013-60832A88ABAC}"/>
          </ac:spMkLst>
        </pc:spChg>
        <pc:spChg chg="add del mod">
          <ac:chgData name="한 지은" userId="c1d00ca1-8c44-47c7-9aa9-9e0cbc1e672d" providerId="ADAL" clId="{986D5D09-6B38-4289-BDC4-D46FE5A1785A}" dt="2024-04-17T08:32:05.635" v="3131"/>
          <ac:spMkLst>
            <pc:docMk/>
            <pc:sldMk cId="3865500861" sldId="2065"/>
            <ac:spMk id="20" creationId="{1A4EB502-64E3-02A4-4949-6583DCF7544D}"/>
          </ac:spMkLst>
        </pc:spChg>
        <pc:spChg chg="add mod">
          <ac:chgData name="한 지은" userId="c1d00ca1-8c44-47c7-9aa9-9e0cbc1e672d" providerId="ADAL" clId="{986D5D09-6B38-4289-BDC4-D46FE5A1785A}" dt="2024-04-17T08:31:37.696" v="3129" actId="571"/>
          <ac:spMkLst>
            <pc:docMk/>
            <pc:sldMk cId="3865500861" sldId="2065"/>
            <ac:spMk id="21" creationId="{A80A130D-47D0-4B55-C6E1-1DB77E30D1C3}"/>
          </ac:spMkLst>
        </pc:spChg>
        <pc:spChg chg="add mod">
          <ac:chgData name="한 지은" userId="c1d00ca1-8c44-47c7-9aa9-9e0cbc1e672d" providerId="ADAL" clId="{986D5D09-6B38-4289-BDC4-D46FE5A1785A}" dt="2024-04-17T08:31:37.696" v="3129" actId="571"/>
          <ac:spMkLst>
            <pc:docMk/>
            <pc:sldMk cId="3865500861" sldId="2065"/>
            <ac:spMk id="22" creationId="{6F7F7643-00A1-8D7D-7462-F9DEE2FCF2FF}"/>
          </ac:spMkLst>
        </pc:spChg>
        <pc:spChg chg="add del mod">
          <ac:chgData name="한 지은" userId="c1d00ca1-8c44-47c7-9aa9-9e0cbc1e672d" providerId="ADAL" clId="{986D5D09-6B38-4289-BDC4-D46FE5A1785A}" dt="2024-04-17T08:33:41.446" v="3175"/>
          <ac:spMkLst>
            <pc:docMk/>
            <pc:sldMk cId="3865500861" sldId="2065"/>
            <ac:spMk id="23" creationId="{6D1A4375-3EA0-5ADF-108A-5EE70A6392DD}"/>
          </ac:spMkLst>
        </pc:spChg>
        <pc:spChg chg="del mod">
          <ac:chgData name="한 지은" userId="c1d00ca1-8c44-47c7-9aa9-9e0cbc1e672d" providerId="ADAL" clId="{986D5D09-6B38-4289-BDC4-D46FE5A1785A}" dt="2024-04-17T08:33:41.446" v="3175"/>
          <ac:spMkLst>
            <pc:docMk/>
            <pc:sldMk cId="3865500861" sldId="2065"/>
            <ac:spMk id="24" creationId="{201D733C-BE8A-A990-52B5-A6E089A393EE}"/>
          </ac:spMkLst>
        </pc:spChg>
        <pc:spChg chg="add del mod topLvl">
          <ac:chgData name="한 지은" userId="c1d00ca1-8c44-47c7-9aa9-9e0cbc1e672d" providerId="ADAL" clId="{986D5D09-6B38-4289-BDC4-D46FE5A1785A}" dt="2024-04-23T01:50:48.726" v="11096" actId="478"/>
          <ac:spMkLst>
            <pc:docMk/>
            <pc:sldMk cId="3865500861" sldId="2065"/>
            <ac:spMk id="26" creationId="{65442D5E-5A70-AD39-5CDF-BF59D4B17302}"/>
          </ac:spMkLst>
        </pc:spChg>
        <pc:spChg chg="add del mod topLvl">
          <ac:chgData name="한 지은" userId="c1d00ca1-8c44-47c7-9aa9-9e0cbc1e672d" providerId="ADAL" clId="{986D5D09-6B38-4289-BDC4-D46FE5A1785A}" dt="2024-04-23T01:50:50.243" v="11097" actId="478"/>
          <ac:spMkLst>
            <pc:docMk/>
            <pc:sldMk cId="3865500861" sldId="2065"/>
            <ac:spMk id="27" creationId="{DD3ABCFC-2605-44C6-F0F2-823961D8073A}"/>
          </ac:spMkLst>
        </pc:spChg>
        <pc:spChg chg="add del mod">
          <ac:chgData name="한 지은" userId="c1d00ca1-8c44-47c7-9aa9-9e0cbc1e672d" providerId="ADAL" clId="{986D5D09-6B38-4289-BDC4-D46FE5A1785A}" dt="2024-04-17T08:35:11.473" v="3242" actId="478"/>
          <ac:spMkLst>
            <pc:docMk/>
            <pc:sldMk cId="3865500861" sldId="2065"/>
            <ac:spMk id="28" creationId="{6665766E-8D69-2670-61BC-D9C1405735D8}"/>
          </ac:spMkLst>
        </pc:spChg>
        <pc:spChg chg="add del mod">
          <ac:chgData name="한 지은" userId="c1d00ca1-8c44-47c7-9aa9-9e0cbc1e672d" providerId="ADAL" clId="{986D5D09-6B38-4289-BDC4-D46FE5A1785A}" dt="2024-04-17T08:35:11.473" v="3242" actId="478"/>
          <ac:spMkLst>
            <pc:docMk/>
            <pc:sldMk cId="3865500861" sldId="2065"/>
            <ac:spMk id="29" creationId="{513FE7EC-C5A4-FF52-9225-5AA99F9FB838}"/>
          </ac:spMkLst>
        </pc:spChg>
        <pc:spChg chg="add del mod">
          <ac:chgData name="한 지은" userId="c1d00ca1-8c44-47c7-9aa9-9e0cbc1e672d" providerId="ADAL" clId="{986D5D09-6B38-4289-BDC4-D46FE5A1785A}" dt="2024-04-17T08:35:11.473" v="3242" actId="478"/>
          <ac:spMkLst>
            <pc:docMk/>
            <pc:sldMk cId="3865500861" sldId="2065"/>
            <ac:spMk id="30" creationId="{FA7FEF92-841C-B258-F94F-4EDD76CC7372}"/>
          </ac:spMkLst>
        </pc:spChg>
        <pc:spChg chg="add del mod">
          <ac:chgData name="한 지은" userId="c1d00ca1-8c44-47c7-9aa9-9e0cbc1e672d" providerId="ADAL" clId="{986D5D09-6B38-4289-BDC4-D46FE5A1785A}" dt="2024-04-17T08:35:18.329" v="3246"/>
          <ac:spMkLst>
            <pc:docMk/>
            <pc:sldMk cId="3865500861" sldId="2065"/>
            <ac:spMk id="32" creationId="{CECC1E99-C97E-4E68-2551-23DDAC2386EE}"/>
          </ac:spMkLst>
        </pc:spChg>
        <pc:spChg chg="add del mod">
          <ac:chgData name="한 지은" userId="c1d00ca1-8c44-47c7-9aa9-9e0cbc1e672d" providerId="ADAL" clId="{986D5D09-6B38-4289-BDC4-D46FE5A1785A}" dt="2024-04-17T08:35:18.329" v="3246"/>
          <ac:spMkLst>
            <pc:docMk/>
            <pc:sldMk cId="3865500861" sldId="2065"/>
            <ac:spMk id="33" creationId="{8D5CEB46-E0D1-AE42-9937-B7BB28BD3002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34" creationId="{88417554-7AC6-CCF7-D7ED-7841145C0B2B}"/>
          </ac:spMkLst>
        </pc:spChg>
        <pc:spChg chg="add 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35" creationId="{825997AF-BA80-4996-3965-F6DA071E8EF4}"/>
          </ac:spMkLst>
        </pc:spChg>
        <pc:spChg chg="add mod">
          <ac:chgData name="한 지은" userId="c1d00ca1-8c44-47c7-9aa9-9e0cbc1e672d" providerId="ADAL" clId="{986D5D09-6B38-4289-BDC4-D46FE5A1785A}" dt="2024-04-17T08:36:25.417" v="3278" actId="571"/>
          <ac:spMkLst>
            <pc:docMk/>
            <pc:sldMk cId="3865500861" sldId="2065"/>
            <ac:spMk id="36" creationId="{503D56C6-32D5-4095-C28D-837419B52F70}"/>
          </ac:spMkLst>
        </pc:spChg>
        <pc:spChg chg="add mod">
          <ac:chgData name="한 지은" userId="c1d00ca1-8c44-47c7-9aa9-9e0cbc1e672d" providerId="ADAL" clId="{986D5D09-6B38-4289-BDC4-D46FE5A1785A}" dt="2024-04-17T08:36:25.417" v="3278" actId="571"/>
          <ac:spMkLst>
            <pc:docMk/>
            <pc:sldMk cId="3865500861" sldId="2065"/>
            <ac:spMk id="37" creationId="{C81D7A31-75DD-500E-0119-3AA375F5AF19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40" creationId="{AC05A399-C545-2976-671A-3BE9958352A4}"/>
          </ac:spMkLst>
        </pc:spChg>
        <pc:spChg chg="mod or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41" creationId="{4030F4A7-3BDF-4F21-D40C-0CD7DFB86AAF}"/>
          </ac:spMkLst>
        </pc:spChg>
        <pc:spChg chg="add 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45" creationId="{E353C6EB-CD97-C8E0-67AA-6F7835C2278A}"/>
          </ac:spMkLst>
        </pc:spChg>
        <pc:spChg chg="add mod">
          <ac:chgData name="한 지은" userId="c1d00ca1-8c44-47c7-9aa9-9e0cbc1e672d" providerId="ADAL" clId="{986D5D09-6B38-4289-BDC4-D46FE5A1785A}" dt="2024-04-17T08:39:40.645" v="3324" actId="571"/>
          <ac:spMkLst>
            <pc:docMk/>
            <pc:sldMk cId="3865500861" sldId="2065"/>
            <ac:spMk id="47" creationId="{C58DC94A-D69C-659E-6FB8-5DD5A2D05A0A}"/>
          </ac:spMkLst>
        </pc:spChg>
        <pc:spChg chg="add 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48" creationId="{9A02BD31-05B7-BF2D-8EBD-00FC321F3866}"/>
          </ac:spMkLst>
        </pc:spChg>
        <pc:spChg chg="add del mod ord">
          <ac:chgData name="한 지은" userId="c1d00ca1-8c44-47c7-9aa9-9e0cbc1e672d" providerId="ADAL" clId="{986D5D09-6B38-4289-BDC4-D46FE5A1785A}" dt="2024-04-17T08:41:32.078" v="3377" actId="478"/>
          <ac:spMkLst>
            <pc:docMk/>
            <pc:sldMk cId="3865500861" sldId="2065"/>
            <ac:spMk id="51" creationId="{013180A1-C2FA-6DAC-EC18-2954D4675DBD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54" creationId="{5E438927-4865-91EF-DD85-9B9C08CEB009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57" creationId="{69DA6CF3-D8DA-5922-172C-FCB674AB46AD}"/>
          </ac:spMkLst>
        </pc:spChg>
        <pc:spChg chg="mod">
          <ac:chgData name="한 지은" userId="c1d00ca1-8c44-47c7-9aa9-9e0cbc1e672d" providerId="ADAL" clId="{986D5D09-6B38-4289-BDC4-D46FE5A1785A}" dt="2024-04-17T08:41:47.676" v="3383" actId="571"/>
          <ac:spMkLst>
            <pc:docMk/>
            <pc:sldMk cId="3865500861" sldId="2065"/>
            <ac:spMk id="60" creationId="{D41EFB17-C613-C4F6-C8B4-C0E4C9231B6E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63" creationId="{DE424A6F-5A54-C556-D2B5-41C23C4A3CB3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66" creationId="{40689476-5A2F-A02E-1D64-E61C9778401C}"/>
          </ac:spMkLst>
        </pc:spChg>
        <pc:spChg chg="add del mod ord">
          <ac:chgData name="한 지은" userId="c1d00ca1-8c44-47c7-9aa9-9e0cbc1e672d" providerId="ADAL" clId="{986D5D09-6B38-4289-BDC4-D46FE5A1785A}" dt="2024-04-17T08:43:37.158" v="3430" actId="478"/>
          <ac:spMkLst>
            <pc:docMk/>
            <pc:sldMk cId="3865500861" sldId="2065"/>
            <ac:spMk id="69" creationId="{8BA227ED-C23B-E649-5734-70D018CE1B71}"/>
          </ac:spMkLst>
        </pc:spChg>
        <pc:spChg chg="mod">
          <ac:chgData name="한 지은" userId="c1d00ca1-8c44-47c7-9aa9-9e0cbc1e672d" providerId="ADAL" clId="{986D5D09-6B38-4289-BDC4-D46FE5A1785A}" dt="2024-04-17T08:43:32.505" v="3427" actId="571"/>
          <ac:spMkLst>
            <pc:docMk/>
            <pc:sldMk cId="3865500861" sldId="2065"/>
            <ac:spMk id="71" creationId="{FAC808B8-3520-AEFF-3FCD-DC3A83F04203}"/>
          </ac:spMkLst>
        </pc:spChg>
        <pc:spChg chg="mod">
          <ac:chgData name="한 지은" userId="c1d00ca1-8c44-47c7-9aa9-9e0cbc1e672d" providerId="ADAL" clId="{986D5D09-6B38-4289-BDC4-D46FE5A1785A}" dt="2024-04-17T08:43:32.505" v="3427" actId="571"/>
          <ac:spMkLst>
            <pc:docMk/>
            <pc:sldMk cId="3865500861" sldId="2065"/>
            <ac:spMk id="72" creationId="{6E858F98-213A-0CD4-A321-975306BF4ACC}"/>
          </ac:spMkLst>
        </pc:spChg>
        <pc:spChg chg="mod">
          <ac:chgData name="한 지은" userId="c1d00ca1-8c44-47c7-9aa9-9e0cbc1e672d" providerId="ADAL" clId="{986D5D09-6B38-4289-BDC4-D46FE5A1785A}" dt="2024-04-17T08:43:32.505" v="3427" actId="571"/>
          <ac:spMkLst>
            <pc:docMk/>
            <pc:sldMk cId="3865500861" sldId="2065"/>
            <ac:spMk id="73" creationId="{3DB4E929-B7A8-9460-255E-796A759FD57A}"/>
          </ac:spMkLst>
        </pc:spChg>
        <pc:spChg chg="mod">
          <ac:chgData name="한 지은" userId="c1d00ca1-8c44-47c7-9aa9-9e0cbc1e672d" providerId="ADAL" clId="{986D5D09-6B38-4289-BDC4-D46FE5A1785A}" dt="2024-04-17T08:43:32.505" v="3427" actId="571"/>
          <ac:spMkLst>
            <pc:docMk/>
            <pc:sldMk cId="3865500861" sldId="2065"/>
            <ac:spMk id="74" creationId="{E18A144A-C279-14AB-3A57-A55245567522}"/>
          </ac:spMkLst>
        </pc:spChg>
        <pc:spChg chg="mod">
          <ac:chgData name="한 지은" userId="c1d00ca1-8c44-47c7-9aa9-9e0cbc1e672d" providerId="ADAL" clId="{986D5D09-6B38-4289-BDC4-D46FE5A1785A}" dt="2024-04-17T08:43:32.505" v="3427" actId="571"/>
          <ac:spMkLst>
            <pc:docMk/>
            <pc:sldMk cId="3865500861" sldId="2065"/>
            <ac:spMk id="75" creationId="{D03B0F31-3358-3607-A872-B14D2B6E455B}"/>
          </ac:spMkLst>
        </pc:spChg>
        <pc:spChg chg="add mod">
          <ac:chgData name="한 지은" userId="c1d00ca1-8c44-47c7-9aa9-9e0cbc1e672d" providerId="ADAL" clId="{986D5D09-6B38-4289-BDC4-D46FE5A1785A}" dt="2024-04-17T08:43:32.505" v="3427" actId="571"/>
          <ac:spMkLst>
            <pc:docMk/>
            <pc:sldMk cId="3865500861" sldId="2065"/>
            <ac:spMk id="76" creationId="{FA575005-EEC2-4363-1B04-3788DE886153}"/>
          </ac:spMkLst>
        </pc:spChg>
        <pc:spChg chg="mod">
          <ac:chgData name="한 지은" userId="c1d00ca1-8c44-47c7-9aa9-9e0cbc1e672d" providerId="ADAL" clId="{986D5D09-6B38-4289-BDC4-D46FE5A1785A}" dt="2024-04-17T08:43:32.505" v="3427" actId="571"/>
          <ac:spMkLst>
            <pc:docMk/>
            <pc:sldMk cId="3865500861" sldId="2065"/>
            <ac:spMk id="79" creationId="{C8497428-F36B-3939-19FC-E0B769E12401}"/>
          </ac:spMkLst>
        </pc:spChg>
        <pc:spChg chg="mod">
          <ac:chgData name="한 지은" userId="c1d00ca1-8c44-47c7-9aa9-9e0cbc1e672d" providerId="ADAL" clId="{986D5D09-6B38-4289-BDC4-D46FE5A1785A}" dt="2024-04-17T08:43:32.505" v="3427" actId="571"/>
          <ac:spMkLst>
            <pc:docMk/>
            <pc:sldMk cId="3865500861" sldId="2065"/>
            <ac:spMk id="81" creationId="{198F529D-1D2A-CCD1-6755-F55FCA064A22}"/>
          </ac:spMkLst>
        </pc:spChg>
        <pc:spChg chg="mod">
          <ac:chgData name="한 지은" userId="c1d00ca1-8c44-47c7-9aa9-9e0cbc1e672d" providerId="ADAL" clId="{986D5D09-6B38-4289-BDC4-D46FE5A1785A}" dt="2024-04-17T08:43:32.505" v="3427" actId="571"/>
          <ac:spMkLst>
            <pc:docMk/>
            <pc:sldMk cId="3865500861" sldId="2065"/>
            <ac:spMk id="83" creationId="{A2245EC5-C470-6A22-4F62-8CA0628E4AF0}"/>
          </ac:spMkLst>
        </pc:spChg>
        <pc:spChg chg="mod">
          <ac:chgData name="한 지은" userId="c1d00ca1-8c44-47c7-9aa9-9e0cbc1e672d" providerId="ADAL" clId="{986D5D09-6B38-4289-BDC4-D46FE5A1785A}" dt="2024-04-17T08:43:32.505" v="3427" actId="571"/>
          <ac:spMkLst>
            <pc:docMk/>
            <pc:sldMk cId="3865500861" sldId="2065"/>
            <ac:spMk id="85" creationId="{8A54C24D-3EDE-71CC-8A4C-152C8E6C0141}"/>
          </ac:spMkLst>
        </pc:spChg>
        <pc:spChg chg="mod">
          <ac:chgData name="한 지은" userId="c1d00ca1-8c44-47c7-9aa9-9e0cbc1e672d" providerId="ADAL" clId="{986D5D09-6B38-4289-BDC4-D46FE5A1785A}" dt="2024-04-17T08:43:32.505" v="3427" actId="571"/>
          <ac:spMkLst>
            <pc:docMk/>
            <pc:sldMk cId="3865500861" sldId="2065"/>
            <ac:spMk id="87" creationId="{5F4CD46C-71FB-D4E7-1A26-A005C9F11037}"/>
          </ac:spMkLst>
        </pc:spChg>
        <pc:spChg chg="add mod">
          <ac:chgData name="한 지은" userId="c1d00ca1-8c44-47c7-9aa9-9e0cbc1e672d" providerId="ADAL" clId="{986D5D09-6B38-4289-BDC4-D46FE5A1785A}" dt="2024-04-17T08:46:50.669" v="3500" actId="6549"/>
          <ac:spMkLst>
            <pc:docMk/>
            <pc:sldMk cId="3865500861" sldId="2065"/>
            <ac:spMk id="88" creationId="{F1840916-4AAE-1B74-8D9E-E9008F5906AA}"/>
          </ac:spMkLst>
        </pc:spChg>
        <pc:spChg chg="add mod">
          <ac:chgData name="한 지은" userId="c1d00ca1-8c44-47c7-9aa9-9e0cbc1e672d" providerId="ADAL" clId="{986D5D09-6B38-4289-BDC4-D46FE5A1785A}" dt="2024-04-17T08:45:26.380" v="3453" actId="164"/>
          <ac:spMkLst>
            <pc:docMk/>
            <pc:sldMk cId="3865500861" sldId="2065"/>
            <ac:spMk id="89" creationId="{729219EC-DFED-4A6E-49FB-AA2235AE8D66}"/>
          </ac:spMkLst>
        </pc:spChg>
        <pc:spChg chg="mod">
          <ac:chgData name="한 지은" userId="c1d00ca1-8c44-47c7-9aa9-9e0cbc1e672d" providerId="ADAL" clId="{986D5D09-6B38-4289-BDC4-D46FE5A1785A}" dt="2024-04-17T08:45:29.238" v="3455" actId="571"/>
          <ac:spMkLst>
            <pc:docMk/>
            <pc:sldMk cId="3865500861" sldId="2065"/>
            <ac:spMk id="92" creationId="{5F3DF34B-0E50-B927-849F-4368856FAAE2}"/>
          </ac:spMkLst>
        </pc:spChg>
        <pc:spChg chg="mod">
          <ac:chgData name="한 지은" userId="c1d00ca1-8c44-47c7-9aa9-9e0cbc1e672d" providerId="ADAL" clId="{986D5D09-6B38-4289-BDC4-D46FE5A1785A}" dt="2024-04-17T08:45:29.238" v="3455" actId="571"/>
          <ac:spMkLst>
            <pc:docMk/>
            <pc:sldMk cId="3865500861" sldId="2065"/>
            <ac:spMk id="93" creationId="{76CC0785-A4AE-0DBE-B1AD-6D8C175B779E}"/>
          </ac:spMkLst>
        </pc:spChg>
        <pc:spChg chg="mod">
          <ac:chgData name="한 지은" userId="c1d00ca1-8c44-47c7-9aa9-9e0cbc1e672d" providerId="ADAL" clId="{986D5D09-6B38-4289-BDC4-D46FE5A1785A}" dt="2024-04-17T08:45:37.843" v="3458" actId="571"/>
          <ac:spMkLst>
            <pc:docMk/>
            <pc:sldMk cId="3865500861" sldId="2065"/>
            <ac:spMk id="95" creationId="{C8C06454-F9B6-FC22-6E61-076ECD1349BC}"/>
          </ac:spMkLst>
        </pc:spChg>
        <pc:spChg chg="mod">
          <ac:chgData name="한 지은" userId="c1d00ca1-8c44-47c7-9aa9-9e0cbc1e672d" providerId="ADAL" clId="{986D5D09-6B38-4289-BDC4-D46FE5A1785A}" dt="2024-04-17T08:45:37.843" v="3458" actId="571"/>
          <ac:spMkLst>
            <pc:docMk/>
            <pc:sldMk cId="3865500861" sldId="2065"/>
            <ac:spMk id="96" creationId="{68AFE161-B3BD-27BA-5466-A018ABB6D458}"/>
          </ac:spMkLst>
        </pc:spChg>
        <pc:spChg chg="mod topLvl">
          <ac:chgData name="한 지은" userId="c1d00ca1-8c44-47c7-9aa9-9e0cbc1e672d" providerId="ADAL" clId="{986D5D09-6B38-4289-BDC4-D46FE5A1785A}" dt="2024-04-17T08:45:57.092" v="3464" actId="164"/>
          <ac:spMkLst>
            <pc:docMk/>
            <pc:sldMk cId="3865500861" sldId="2065"/>
            <ac:spMk id="98" creationId="{381172BA-02BC-0BDC-1B39-4F18808A9049}"/>
          </ac:spMkLst>
        </pc:spChg>
        <pc:spChg chg="mod topLvl">
          <ac:chgData name="한 지은" userId="c1d00ca1-8c44-47c7-9aa9-9e0cbc1e672d" providerId="ADAL" clId="{986D5D09-6B38-4289-BDC4-D46FE5A1785A}" dt="2024-04-17T08:45:57.092" v="3464" actId="164"/>
          <ac:spMkLst>
            <pc:docMk/>
            <pc:sldMk cId="3865500861" sldId="2065"/>
            <ac:spMk id="99" creationId="{50B0A509-9AA6-C881-59C9-FE5DEDF77398}"/>
          </ac:spMkLst>
        </pc:spChg>
        <pc:spChg chg="mod topLvl">
          <ac:chgData name="한 지은" userId="c1d00ca1-8c44-47c7-9aa9-9e0cbc1e672d" providerId="ADAL" clId="{986D5D09-6B38-4289-BDC4-D46FE5A1785A}" dt="2024-04-17T08:47:18.571" v="3504" actId="164"/>
          <ac:spMkLst>
            <pc:docMk/>
            <pc:sldMk cId="3865500861" sldId="2065"/>
            <ac:spMk id="102" creationId="{27761541-98EC-8767-96A0-DCF08F78F840}"/>
          </ac:spMkLst>
        </pc:spChg>
        <pc:spChg chg="mod topLvl">
          <ac:chgData name="한 지은" userId="c1d00ca1-8c44-47c7-9aa9-9e0cbc1e672d" providerId="ADAL" clId="{986D5D09-6B38-4289-BDC4-D46FE5A1785A}" dt="2024-04-17T08:47:18.571" v="3504" actId="164"/>
          <ac:spMkLst>
            <pc:docMk/>
            <pc:sldMk cId="3865500861" sldId="2065"/>
            <ac:spMk id="103" creationId="{8F64D02C-BEC6-5831-CBB9-05987B5CA83F}"/>
          </ac:spMkLst>
        </pc:spChg>
        <pc:spChg chg="mod">
          <ac:chgData name="한 지은" userId="c1d00ca1-8c44-47c7-9aa9-9e0cbc1e672d" providerId="ADAL" clId="{986D5D09-6B38-4289-BDC4-D46FE5A1785A}" dt="2024-04-17T08:46:07.047" v="3467" actId="571"/>
          <ac:spMkLst>
            <pc:docMk/>
            <pc:sldMk cId="3865500861" sldId="2065"/>
            <ac:spMk id="105" creationId="{625E6682-04AC-69B6-A743-89F1703873E0}"/>
          </ac:spMkLst>
        </pc:spChg>
        <pc:spChg chg="mod">
          <ac:chgData name="한 지은" userId="c1d00ca1-8c44-47c7-9aa9-9e0cbc1e672d" providerId="ADAL" clId="{986D5D09-6B38-4289-BDC4-D46FE5A1785A}" dt="2024-04-17T08:46:07.047" v="3467" actId="571"/>
          <ac:spMkLst>
            <pc:docMk/>
            <pc:sldMk cId="3865500861" sldId="2065"/>
            <ac:spMk id="106" creationId="{EC7765E9-EFF2-3622-33A0-CB3DAE877477}"/>
          </ac:spMkLst>
        </pc:spChg>
        <pc:spChg chg="mod">
          <ac:chgData name="한 지은" userId="c1d00ca1-8c44-47c7-9aa9-9e0cbc1e672d" providerId="ADAL" clId="{986D5D09-6B38-4289-BDC4-D46FE5A1785A}" dt="2024-04-17T08:46:10.888" v="3468" actId="571"/>
          <ac:spMkLst>
            <pc:docMk/>
            <pc:sldMk cId="3865500861" sldId="2065"/>
            <ac:spMk id="108" creationId="{C53E5BAE-922F-B120-62CC-B76CE108ACB2}"/>
          </ac:spMkLst>
        </pc:spChg>
        <pc:spChg chg="mod">
          <ac:chgData name="한 지은" userId="c1d00ca1-8c44-47c7-9aa9-9e0cbc1e672d" providerId="ADAL" clId="{986D5D09-6B38-4289-BDC4-D46FE5A1785A}" dt="2024-04-17T08:46:10.888" v="3468" actId="571"/>
          <ac:spMkLst>
            <pc:docMk/>
            <pc:sldMk cId="3865500861" sldId="2065"/>
            <ac:spMk id="109" creationId="{5C35E33F-5D00-CD26-F636-13C62B8621F0}"/>
          </ac:spMkLst>
        </pc:spChg>
        <pc:spChg chg="mod">
          <ac:chgData name="한 지은" userId="c1d00ca1-8c44-47c7-9aa9-9e0cbc1e672d" providerId="ADAL" clId="{986D5D09-6B38-4289-BDC4-D46FE5A1785A}" dt="2024-04-17T08:46:14.668" v="3470" actId="571"/>
          <ac:spMkLst>
            <pc:docMk/>
            <pc:sldMk cId="3865500861" sldId="2065"/>
            <ac:spMk id="111" creationId="{100FC1EC-0171-6AEA-E9FE-53A1EDB63A30}"/>
          </ac:spMkLst>
        </pc:spChg>
        <pc:spChg chg="mod">
          <ac:chgData name="한 지은" userId="c1d00ca1-8c44-47c7-9aa9-9e0cbc1e672d" providerId="ADAL" clId="{986D5D09-6B38-4289-BDC4-D46FE5A1785A}" dt="2024-04-17T08:46:14.668" v="3470" actId="571"/>
          <ac:spMkLst>
            <pc:docMk/>
            <pc:sldMk cId="3865500861" sldId="2065"/>
            <ac:spMk id="112" creationId="{B2A163BC-CCD2-D07C-A264-F1A6EF16E9AC}"/>
          </ac:spMkLst>
        </pc:spChg>
        <pc:spChg chg="mod topLvl">
          <ac:chgData name="한 지은" userId="c1d00ca1-8c44-47c7-9aa9-9e0cbc1e672d" providerId="ADAL" clId="{986D5D09-6B38-4289-BDC4-D46FE5A1785A}" dt="2024-04-18T10:14:49.662" v="4303" actId="1076"/>
          <ac:spMkLst>
            <pc:docMk/>
            <pc:sldMk cId="3865500861" sldId="2065"/>
            <ac:spMk id="115" creationId="{A3BB80A1-4DAE-E3BA-2037-F3F7ADA02CE4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116" creationId="{8553C146-1399-9816-7B2A-2AA2750CF8C3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118" creationId="{0832DCF4-C1C8-5150-DC27-9B63EB915E6D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119" creationId="{2993C3F2-095E-8A0A-4040-7059EC5F8573}"/>
          </ac:spMkLst>
        </pc:spChg>
        <pc:spChg chg="mod">
          <ac:chgData name="한 지은" userId="c1d00ca1-8c44-47c7-9aa9-9e0cbc1e672d" providerId="ADAL" clId="{986D5D09-6B38-4289-BDC4-D46FE5A1785A}" dt="2024-04-17T08:51:54.454" v="3508" actId="571"/>
          <ac:spMkLst>
            <pc:docMk/>
            <pc:sldMk cId="3865500861" sldId="2065"/>
            <ac:spMk id="121" creationId="{B0EE503F-B1A2-94C3-53BB-556E19CDC80D}"/>
          </ac:spMkLst>
        </pc:spChg>
        <pc:spChg chg="mod">
          <ac:chgData name="한 지은" userId="c1d00ca1-8c44-47c7-9aa9-9e0cbc1e672d" providerId="ADAL" clId="{986D5D09-6B38-4289-BDC4-D46FE5A1785A}" dt="2024-04-17T08:51:54.454" v="3508" actId="571"/>
          <ac:spMkLst>
            <pc:docMk/>
            <pc:sldMk cId="3865500861" sldId="2065"/>
            <ac:spMk id="122" creationId="{5F9EE7A5-4056-319F-46A2-75D90AED873E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124" creationId="{B1BDECC0-C19F-8ECC-DDAA-073BA9730634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125" creationId="{F5AB4044-AAE8-C024-68E9-38B52D8ACBB0}"/>
          </ac:spMkLst>
        </pc:spChg>
        <pc:spChg chg="mod">
          <ac:chgData name="한 지은" userId="c1d00ca1-8c44-47c7-9aa9-9e0cbc1e672d" providerId="ADAL" clId="{986D5D09-6B38-4289-BDC4-D46FE5A1785A}" dt="2024-04-17T08:52:21.574" v="3517"/>
          <ac:spMkLst>
            <pc:docMk/>
            <pc:sldMk cId="3865500861" sldId="2065"/>
            <ac:spMk id="127" creationId="{6EBE4631-262D-CB4E-AA1C-0830B25B74D2}"/>
          </ac:spMkLst>
        </pc:spChg>
        <pc:spChg chg="mod">
          <ac:chgData name="한 지은" userId="c1d00ca1-8c44-47c7-9aa9-9e0cbc1e672d" providerId="ADAL" clId="{986D5D09-6B38-4289-BDC4-D46FE5A1785A}" dt="2024-04-17T08:52:21.574" v="3517"/>
          <ac:spMkLst>
            <pc:docMk/>
            <pc:sldMk cId="3865500861" sldId="2065"/>
            <ac:spMk id="128" creationId="{BB658D41-0B4D-F97B-C348-1CABDC7C7F34}"/>
          </ac:spMkLst>
        </pc:spChg>
        <pc:spChg chg="mod topLvl">
          <ac:chgData name="한 지은" userId="c1d00ca1-8c44-47c7-9aa9-9e0cbc1e672d" providerId="ADAL" clId="{986D5D09-6B38-4289-BDC4-D46FE5A1785A}" dt="2024-04-17T08:52:41.599" v="3524" actId="164"/>
          <ac:spMkLst>
            <pc:docMk/>
            <pc:sldMk cId="3865500861" sldId="2065"/>
            <ac:spMk id="130" creationId="{12A24959-A12D-7148-7818-2359015D0B66}"/>
          </ac:spMkLst>
        </pc:spChg>
        <pc:spChg chg="mod topLvl">
          <ac:chgData name="한 지은" userId="c1d00ca1-8c44-47c7-9aa9-9e0cbc1e672d" providerId="ADAL" clId="{986D5D09-6B38-4289-BDC4-D46FE5A1785A}" dt="2024-04-17T08:52:41.599" v="3524" actId="164"/>
          <ac:spMkLst>
            <pc:docMk/>
            <pc:sldMk cId="3865500861" sldId="2065"/>
            <ac:spMk id="131" creationId="{27FA5434-7D24-F6FB-C822-60634EAD1989}"/>
          </ac:spMkLst>
        </pc:spChg>
        <pc:spChg chg="mod">
          <ac:chgData name="한 지은" userId="c1d00ca1-8c44-47c7-9aa9-9e0cbc1e672d" providerId="ADAL" clId="{986D5D09-6B38-4289-BDC4-D46FE5A1785A}" dt="2024-04-17T08:52:46.755" v="3526" actId="571"/>
          <ac:spMkLst>
            <pc:docMk/>
            <pc:sldMk cId="3865500861" sldId="2065"/>
            <ac:spMk id="134" creationId="{F5241C8A-64D6-2A8E-A56A-2260EC32AA07}"/>
          </ac:spMkLst>
        </pc:spChg>
        <pc:spChg chg="mod">
          <ac:chgData name="한 지은" userId="c1d00ca1-8c44-47c7-9aa9-9e0cbc1e672d" providerId="ADAL" clId="{986D5D09-6B38-4289-BDC4-D46FE5A1785A}" dt="2024-04-17T08:52:46.755" v="3526" actId="571"/>
          <ac:spMkLst>
            <pc:docMk/>
            <pc:sldMk cId="3865500861" sldId="2065"/>
            <ac:spMk id="135" creationId="{FFB5227D-06FE-4624-5D00-B7A409872EF1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137" creationId="{730F930F-C35B-79A1-41C2-E108B2629C6D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138" creationId="{234E44B7-F637-6948-120A-32B7EAF17355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140" creationId="{CA0B520B-984D-2F4F-E298-28A9BE5DD2DF}"/>
          </ac:spMkLst>
        </pc:spChg>
        <pc:spChg chg="mod topLvl">
          <ac:chgData name="한 지은" userId="c1d00ca1-8c44-47c7-9aa9-9e0cbc1e672d" providerId="ADAL" clId="{986D5D09-6B38-4289-BDC4-D46FE5A1785A}" dt="2024-04-18T00:53:39.605" v="3706" actId="165"/>
          <ac:spMkLst>
            <pc:docMk/>
            <pc:sldMk cId="3865500861" sldId="2065"/>
            <ac:spMk id="141" creationId="{1E6E6478-60BB-A855-B1AD-465A71D8808A}"/>
          </ac:spMkLst>
        </pc:spChg>
        <pc:spChg chg="add del mod ord">
          <ac:chgData name="한 지은" userId="c1d00ca1-8c44-47c7-9aa9-9e0cbc1e672d" providerId="ADAL" clId="{986D5D09-6B38-4289-BDC4-D46FE5A1785A}" dt="2024-04-17T08:53:18.093" v="3539" actId="478"/>
          <ac:spMkLst>
            <pc:docMk/>
            <pc:sldMk cId="3865500861" sldId="2065"/>
            <ac:spMk id="143" creationId="{7A20C222-27CD-89A4-2CE1-06CC4D7012FF}"/>
          </ac:spMkLst>
        </pc:spChg>
        <pc:grpChg chg="add del mod">
          <ac:chgData name="한 지은" userId="c1d00ca1-8c44-47c7-9aa9-9e0cbc1e672d" providerId="ADAL" clId="{986D5D09-6B38-4289-BDC4-D46FE5A1785A}" dt="2024-04-17T08:31:02.150" v="3116" actId="165"/>
          <ac:grpSpMkLst>
            <pc:docMk/>
            <pc:sldMk cId="3865500861" sldId="2065"/>
            <ac:grpSpMk id="7" creationId="{95B96B59-B12F-9763-8C94-BFDC326D4974}"/>
          </ac:grpSpMkLst>
        </pc:grpChg>
        <pc:grpChg chg="add mod">
          <ac:chgData name="한 지은" userId="c1d00ca1-8c44-47c7-9aa9-9e0cbc1e672d" providerId="ADAL" clId="{986D5D09-6B38-4289-BDC4-D46FE5A1785A}" dt="2024-04-17T08:31:01.181" v="3115" actId="571"/>
          <ac:grpSpMkLst>
            <pc:docMk/>
            <pc:sldMk cId="3865500861" sldId="2065"/>
            <ac:grpSpMk id="9" creationId="{B504DA17-3101-9C4F-61AE-BC5D93399FB7}"/>
          </ac:grpSpMkLst>
        </pc:grpChg>
        <pc:grpChg chg="add mod">
          <ac:chgData name="한 지은" userId="c1d00ca1-8c44-47c7-9aa9-9e0cbc1e672d" providerId="ADAL" clId="{986D5D09-6B38-4289-BDC4-D46FE5A1785A}" dt="2024-04-17T08:32:10.092" v="3133" actId="164"/>
          <ac:grpSpMkLst>
            <pc:docMk/>
            <pc:sldMk cId="3865500861" sldId="2065"/>
            <ac:grpSpMk id="25" creationId="{9D6BCDC4-F956-04EE-7E87-DA140D676DBD}"/>
          </ac:grpSpMkLst>
        </pc:grpChg>
        <pc:grpChg chg="add del mod">
          <ac:chgData name="한 지은" userId="c1d00ca1-8c44-47c7-9aa9-9e0cbc1e672d" providerId="ADAL" clId="{986D5D09-6B38-4289-BDC4-D46FE5A1785A}" dt="2024-04-17T08:35:14.671" v="3244" actId="165"/>
          <ac:grpSpMkLst>
            <pc:docMk/>
            <pc:sldMk cId="3865500861" sldId="2065"/>
            <ac:grpSpMk id="31" creationId="{350D1A71-D30F-CD6B-1A01-9B41C774EEF3}"/>
          </ac:grpSpMkLst>
        </pc:grpChg>
        <pc:grpChg chg="add del mod topLvl">
          <ac:chgData name="한 지은" userId="c1d00ca1-8c44-47c7-9aa9-9e0cbc1e672d" providerId="ADAL" clId="{986D5D09-6B38-4289-BDC4-D46FE5A1785A}" dt="2024-04-17T08:38:53.475" v="3306" actId="165"/>
          <ac:grpSpMkLst>
            <pc:docMk/>
            <pc:sldMk cId="3865500861" sldId="2065"/>
            <ac:grpSpMk id="38" creationId="{5FBE31A0-1E30-4E61-C6B8-0AE094E0F4B9}"/>
          </ac:grpSpMkLst>
        </pc:grpChg>
        <pc:grpChg chg="add del mod topLvl">
          <ac:chgData name="한 지은" userId="c1d00ca1-8c44-47c7-9aa9-9e0cbc1e672d" providerId="ADAL" clId="{986D5D09-6B38-4289-BDC4-D46FE5A1785A}" dt="2024-04-17T08:38:53.912" v="3307" actId="165"/>
          <ac:grpSpMkLst>
            <pc:docMk/>
            <pc:sldMk cId="3865500861" sldId="2065"/>
            <ac:grpSpMk id="39" creationId="{5BCDAF21-DCAE-C92A-DA88-1911F9885EC6}"/>
          </ac:grpSpMkLst>
        </pc:grpChg>
        <pc:grpChg chg="add del mod">
          <ac:chgData name="한 지은" userId="c1d00ca1-8c44-47c7-9aa9-9e0cbc1e672d" providerId="ADAL" clId="{986D5D09-6B38-4289-BDC4-D46FE5A1785A}" dt="2024-04-17T08:38:52.390" v="3305" actId="165"/>
          <ac:grpSpMkLst>
            <pc:docMk/>
            <pc:sldMk cId="3865500861" sldId="2065"/>
            <ac:grpSpMk id="42" creationId="{697C6EF4-31A8-59F4-72C0-8D2D38E134F0}"/>
          </ac:grpSpMkLst>
        </pc:grpChg>
        <pc:grpChg chg="add del mod">
          <ac:chgData name="한 지은" userId="c1d00ca1-8c44-47c7-9aa9-9e0cbc1e672d" providerId="ADAL" clId="{986D5D09-6B38-4289-BDC4-D46FE5A1785A}" dt="2024-04-17T08:39:35.970" v="3322" actId="165"/>
          <ac:grpSpMkLst>
            <pc:docMk/>
            <pc:sldMk cId="3865500861" sldId="2065"/>
            <ac:grpSpMk id="43" creationId="{022710C7-9D63-58F8-647A-EF0D19352786}"/>
          </ac:grpSpMkLst>
        </pc:grpChg>
        <pc:grpChg chg="add del mod topLvl">
          <ac:chgData name="한 지은" userId="c1d00ca1-8c44-47c7-9aa9-9e0cbc1e672d" providerId="ADAL" clId="{986D5D09-6B38-4289-BDC4-D46FE5A1785A}" dt="2024-04-17T08:42:03.582" v="3388" actId="165"/>
          <ac:grpSpMkLst>
            <pc:docMk/>
            <pc:sldMk cId="3865500861" sldId="2065"/>
            <ac:grpSpMk id="46" creationId="{B7ED789F-612D-24B1-B242-A6914BE63537}"/>
          </ac:grpSpMkLst>
        </pc:grpChg>
        <pc:grpChg chg="add del mod">
          <ac:chgData name="한 지은" userId="c1d00ca1-8c44-47c7-9aa9-9e0cbc1e672d" providerId="ADAL" clId="{986D5D09-6B38-4289-BDC4-D46FE5A1785A}" dt="2024-04-17T08:40:25.566" v="3342" actId="165"/>
          <ac:grpSpMkLst>
            <pc:docMk/>
            <pc:sldMk cId="3865500861" sldId="2065"/>
            <ac:grpSpMk id="49" creationId="{14AB8FFB-5139-3C52-4C6A-B98179AAF76B}"/>
          </ac:grpSpMkLst>
        </pc:grpChg>
        <pc:grpChg chg="add del mod">
          <ac:chgData name="한 지은" userId="c1d00ca1-8c44-47c7-9aa9-9e0cbc1e672d" providerId="ADAL" clId="{986D5D09-6B38-4289-BDC4-D46FE5A1785A}" dt="2024-04-17T08:40:59.422" v="3365" actId="165"/>
          <ac:grpSpMkLst>
            <pc:docMk/>
            <pc:sldMk cId="3865500861" sldId="2065"/>
            <ac:grpSpMk id="50" creationId="{9887E7DB-7946-6D82-5DDB-98AA88E9B5B2}"/>
          </ac:grpSpMkLst>
        </pc:grpChg>
        <pc:grpChg chg="add del mod">
          <ac:chgData name="한 지은" userId="c1d00ca1-8c44-47c7-9aa9-9e0cbc1e672d" providerId="ADAL" clId="{986D5D09-6B38-4289-BDC4-D46FE5A1785A}" dt="2024-04-17T08:42:03.582" v="3388" actId="165"/>
          <ac:grpSpMkLst>
            <pc:docMk/>
            <pc:sldMk cId="3865500861" sldId="2065"/>
            <ac:grpSpMk id="52" creationId="{CD4F8335-38AA-9131-E156-4E49F7A9E605}"/>
          </ac:grpSpMkLst>
        </pc:grpChg>
        <pc:grpChg chg="add del mod">
          <ac:chgData name="한 지은" userId="c1d00ca1-8c44-47c7-9aa9-9e0cbc1e672d" providerId="ADAL" clId="{986D5D09-6B38-4289-BDC4-D46FE5A1785A}" dt="2024-04-17T08:42:03.582" v="3388" actId="165"/>
          <ac:grpSpMkLst>
            <pc:docMk/>
            <pc:sldMk cId="3865500861" sldId="2065"/>
            <ac:grpSpMk id="55" creationId="{B488FE4F-469C-348C-7E6B-BCBCD3A3CA18}"/>
          </ac:grpSpMkLst>
        </pc:grpChg>
        <pc:grpChg chg="add mod">
          <ac:chgData name="한 지은" userId="c1d00ca1-8c44-47c7-9aa9-9e0cbc1e672d" providerId="ADAL" clId="{986D5D09-6B38-4289-BDC4-D46FE5A1785A}" dt="2024-04-17T08:41:47.676" v="3383" actId="571"/>
          <ac:grpSpMkLst>
            <pc:docMk/>
            <pc:sldMk cId="3865500861" sldId="2065"/>
            <ac:grpSpMk id="58" creationId="{59E1947B-5AAA-1D63-F266-3E5E890029BC}"/>
          </ac:grpSpMkLst>
        </pc:grpChg>
        <pc:grpChg chg="add del mod">
          <ac:chgData name="한 지은" userId="c1d00ca1-8c44-47c7-9aa9-9e0cbc1e672d" providerId="ADAL" clId="{986D5D09-6B38-4289-BDC4-D46FE5A1785A}" dt="2024-04-17T08:42:03.582" v="3388" actId="165"/>
          <ac:grpSpMkLst>
            <pc:docMk/>
            <pc:sldMk cId="3865500861" sldId="2065"/>
            <ac:grpSpMk id="61" creationId="{0F20A3E2-A219-9D41-51C5-61FA9BAA6848}"/>
          </ac:grpSpMkLst>
        </pc:grpChg>
        <pc:grpChg chg="add del mod">
          <ac:chgData name="한 지은" userId="c1d00ca1-8c44-47c7-9aa9-9e0cbc1e672d" providerId="ADAL" clId="{986D5D09-6B38-4289-BDC4-D46FE5A1785A}" dt="2024-04-17T08:42:03.582" v="3388" actId="165"/>
          <ac:grpSpMkLst>
            <pc:docMk/>
            <pc:sldMk cId="3865500861" sldId="2065"/>
            <ac:grpSpMk id="64" creationId="{97FE35C8-1DDF-F204-D0E1-D8A1FCBEA70B}"/>
          </ac:grpSpMkLst>
        </pc:grpChg>
        <pc:grpChg chg="add del mod ord topLvl">
          <ac:chgData name="한 지은" userId="c1d00ca1-8c44-47c7-9aa9-9e0cbc1e672d" providerId="ADAL" clId="{986D5D09-6B38-4289-BDC4-D46FE5A1785A}" dt="2024-04-18T00:53:39.605" v="3706" actId="165"/>
          <ac:grpSpMkLst>
            <pc:docMk/>
            <pc:sldMk cId="3865500861" sldId="2065"/>
            <ac:grpSpMk id="67" creationId="{CE97AC93-476A-BBF2-8FE3-D82B2C679DA8}"/>
          </ac:grpSpMkLst>
        </pc:grpChg>
        <pc:grpChg chg="add del mod ord topLvl">
          <ac:chgData name="한 지은" userId="c1d00ca1-8c44-47c7-9aa9-9e0cbc1e672d" providerId="ADAL" clId="{986D5D09-6B38-4289-BDC4-D46FE5A1785A}" dt="2024-04-18T00:53:39.605" v="3706" actId="165"/>
          <ac:grpSpMkLst>
            <pc:docMk/>
            <pc:sldMk cId="3865500861" sldId="2065"/>
            <ac:grpSpMk id="68" creationId="{86B6815E-A3D2-B385-B493-1EB578124E90}"/>
          </ac:grpSpMkLst>
        </pc:grpChg>
        <pc:grpChg chg="add mod">
          <ac:chgData name="한 지은" userId="c1d00ca1-8c44-47c7-9aa9-9e0cbc1e672d" providerId="ADAL" clId="{986D5D09-6B38-4289-BDC4-D46FE5A1785A}" dt="2024-04-17T08:43:32.505" v="3427" actId="571"/>
          <ac:grpSpMkLst>
            <pc:docMk/>
            <pc:sldMk cId="3865500861" sldId="2065"/>
            <ac:grpSpMk id="70" creationId="{372A7F93-BD83-3155-0627-2975B0241CCA}"/>
          </ac:grpSpMkLst>
        </pc:grpChg>
        <pc:grpChg chg="add mod">
          <ac:chgData name="한 지은" userId="c1d00ca1-8c44-47c7-9aa9-9e0cbc1e672d" providerId="ADAL" clId="{986D5D09-6B38-4289-BDC4-D46FE5A1785A}" dt="2024-04-17T08:43:32.505" v="3427" actId="571"/>
          <ac:grpSpMkLst>
            <pc:docMk/>
            <pc:sldMk cId="3865500861" sldId="2065"/>
            <ac:grpSpMk id="77" creationId="{43B4A3F4-3D55-FF4D-12F3-010EEC0AB97D}"/>
          </ac:grpSpMkLst>
        </pc:grpChg>
        <pc:grpChg chg="add del mod">
          <ac:chgData name="한 지은" userId="c1d00ca1-8c44-47c7-9aa9-9e0cbc1e672d" providerId="ADAL" clId="{986D5D09-6B38-4289-BDC4-D46FE5A1785A}" dt="2024-04-17T08:46:51.928" v="3501" actId="478"/>
          <ac:grpSpMkLst>
            <pc:docMk/>
            <pc:sldMk cId="3865500861" sldId="2065"/>
            <ac:grpSpMk id="90" creationId="{30F23944-882A-07EF-CA3F-B0F101A4F875}"/>
          </ac:grpSpMkLst>
        </pc:grpChg>
        <pc:grpChg chg="add del mod">
          <ac:chgData name="한 지은" userId="c1d00ca1-8c44-47c7-9aa9-9e0cbc1e672d" providerId="ADAL" clId="{986D5D09-6B38-4289-BDC4-D46FE5A1785A}" dt="2024-04-17T08:45:32.858" v="3457" actId="478"/>
          <ac:grpSpMkLst>
            <pc:docMk/>
            <pc:sldMk cId="3865500861" sldId="2065"/>
            <ac:grpSpMk id="91" creationId="{E1BEA262-C331-1DCB-87C1-B44CDF7042C8}"/>
          </ac:grpSpMkLst>
        </pc:grpChg>
        <pc:grpChg chg="add del mod">
          <ac:chgData name="한 지은" userId="c1d00ca1-8c44-47c7-9aa9-9e0cbc1e672d" providerId="ADAL" clId="{986D5D09-6B38-4289-BDC4-D46FE5A1785A}" dt="2024-04-17T08:46:50.368" v="3499" actId="478"/>
          <ac:grpSpMkLst>
            <pc:docMk/>
            <pc:sldMk cId="3865500861" sldId="2065"/>
            <ac:grpSpMk id="94" creationId="{BBF670B6-AB41-9E76-9D2F-F801AE571F3E}"/>
          </ac:grpSpMkLst>
        </pc:grpChg>
        <pc:grpChg chg="add del mod">
          <ac:chgData name="한 지은" userId="c1d00ca1-8c44-47c7-9aa9-9e0cbc1e672d" providerId="ADAL" clId="{986D5D09-6B38-4289-BDC4-D46FE5A1785A}" dt="2024-04-17T08:45:47.301" v="3461" actId="165"/>
          <ac:grpSpMkLst>
            <pc:docMk/>
            <pc:sldMk cId="3865500861" sldId="2065"/>
            <ac:grpSpMk id="97" creationId="{A55E5D33-3C43-DB95-F2A9-B5D08B1ABCCB}"/>
          </ac:grpSpMkLst>
        </pc:grpChg>
        <pc:grpChg chg="add del mod">
          <ac:chgData name="한 지은" userId="c1d00ca1-8c44-47c7-9aa9-9e0cbc1e672d" providerId="ADAL" clId="{986D5D09-6B38-4289-BDC4-D46FE5A1785A}" dt="2024-04-17T08:46:26.200" v="3477" actId="478"/>
          <ac:grpSpMkLst>
            <pc:docMk/>
            <pc:sldMk cId="3865500861" sldId="2065"/>
            <ac:grpSpMk id="100" creationId="{D4B73F74-0896-0E3E-A564-880EB97D39D3}"/>
          </ac:grpSpMkLst>
        </pc:grpChg>
        <pc:grpChg chg="add del mod">
          <ac:chgData name="한 지은" userId="c1d00ca1-8c44-47c7-9aa9-9e0cbc1e672d" providerId="ADAL" clId="{986D5D09-6B38-4289-BDC4-D46FE5A1785A}" dt="2024-04-17T08:47:16.359" v="3502" actId="165"/>
          <ac:grpSpMkLst>
            <pc:docMk/>
            <pc:sldMk cId="3865500861" sldId="2065"/>
            <ac:grpSpMk id="101" creationId="{8BEB1CA1-AC1E-03A2-DC6B-FC7171449743}"/>
          </ac:grpSpMkLst>
        </pc:grpChg>
        <pc:grpChg chg="add mod">
          <ac:chgData name="한 지은" userId="c1d00ca1-8c44-47c7-9aa9-9e0cbc1e672d" providerId="ADAL" clId="{986D5D09-6B38-4289-BDC4-D46FE5A1785A}" dt="2024-04-17T08:46:07.047" v="3467" actId="571"/>
          <ac:grpSpMkLst>
            <pc:docMk/>
            <pc:sldMk cId="3865500861" sldId="2065"/>
            <ac:grpSpMk id="104" creationId="{CBCD7ABD-4688-89EE-2631-67509176A3C1}"/>
          </ac:grpSpMkLst>
        </pc:grpChg>
        <pc:grpChg chg="add del mod">
          <ac:chgData name="한 지은" userId="c1d00ca1-8c44-47c7-9aa9-9e0cbc1e672d" providerId="ADAL" clId="{986D5D09-6B38-4289-BDC4-D46FE5A1785A}" dt="2024-04-17T08:46:47.383" v="3497" actId="478"/>
          <ac:grpSpMkLst>
            <pc:docMk/>
            <pc:sldMk cId="3865500861" sldId="2065"/>
            <ac:grpSpMk id="107" creationId="{C52623CA-236B-0EDB-5946-08E8B77A30F9}"/>
          </ac:grpSpMkLst>
        </pc:grpChg>
        <pc:grpChg chg="add del mod">
          <ac:chgData name="한 지은" userId="c1d00ca1-8c44-47c7-9aa9-9e0cbc1e672d" providerId="ADAL" clId="{986D5D09-6B38-4289-BDC4-D46FE5A1785A}" dt="2024-04-17T08:46:49.324" v="3498" actId="478"/>
          <ac:grpSpMkLst>
            <pc:docMk/>
            <pc:sldMk cId="3865500861" sldId="2065"/>
            <ac:grpSpMk id="110" creationId="{80E15809-AC12-A826-5508-D7003A414240}"/>
          </ac:grpSpMkLst>
        </pc:grpChg>
        <pc:grpChg chg="add del mod">
          <ac:chgData name="한 지은" userId="c1d00ca1-8c44-47c7-9aa9-9e0cbc1e672d" providerId="ADAL" clId="{986D5D09-6B38-4289-BDC4-D46FE5A1785A}" dt="2024-04-17T08:52:00.150" v="3513" actId="478"/>
          <ac:grpSpMkLst>
            <pc:docMk/>
            <pc:sldMk cId="3865500861" sldId="2065"/>
            <ac:grpSpMk id="113" creationId="{60E6A0B0-7243-B9A3-0497-A72A0AE57D8A}"/>
          </ac:grpSpMkLst>
        </pc:grpChg>
        <pc:grpChg chg="add del mod topLvl">
          <ac:chgData name="한 지은" userId="c1d00ca1-8c44-47c7-9aa9-9e0cbc1e672d" providerId="ADAL" clId="{986D5D09-6B38-4289-BDC4-D46FE5A1785A}" dt="2024-04-18T00:53:39.605" v="3706" actId="165"/>
          <ac:grpSpMkLst>
            <pc:docMk/>
            <pc:sldMk cId="3865500861" sldId="2065"/>
            <ac:grpSpMk id="114" creationId="{92DF4A34-00A7-0755-64BA-D6FC37AF22C0}"/>
          </ac:grpSpMkLst>
        </pc:grpChg>
        <pc:grpChg chg="add del mod topLvl">
          <ac:chgData name="한 지은" userId="c1d00ca1-8c44-47c7-9aa9-9e0cbc1e672d" providerId="ADAL" clId="{986D5D09-6B38-4289-BDC4-D46FE5A1785A}" dt="2024-04-18T00:53:39.605" v="3706" actId="165"/>
          <ac:grpSpMkLst>
            <pc:docMk/>
            <pc:sldMk cId="3865500861" sldId="2065"/>
            <ac:grpSpMk id="117" creationId="{9ABA8029-4A59-03B1-9336-717D979742E7}"/>
          </ac:grpSpMkLst>
        </pc:grpChg>
        <pc:grpChg chg="add mod">
          <ac:chgData name="한 지은" userId="c1d00ca1-8c44-47c7-9aa9-9e0cbc1e672d" providerId="ADAL" clId="{986D5D09-6B38-4289-BDC4-D46FE5A1785A}" dt="2024-04-17T08:51:54.454" v="3508" actId="571"/>
          <ac:grpSpMkLst>
            <pc:docMk/>
            <pc:sldMk cId="3865500861" sldId="2065"/>
            <ac:grpSpMk id="120" creationId="{27590650-42B7-7426-2C84-CDA792135730}"/>
          </ac:grpSpMkLst>
        </pc:grpChg>
        <pc:grpChg chg="add del mod topLvl">
          <ac:chgData name="한 지은" userId="c1d00ca1-8c44-47c7-9aa9-9e0cbc1e672d" providerId="ADAL" clId="{986D5D09-6B38-4289-BDC4-D46FE5A1785A}" dt="2024-04-18T00:53:39.605" v="3706" actId="165"/>
          <ac:grpSpMkLst>
            <pc:docMk/>
            <pc:sldMk cId="3865500861" sldId="2065"/>
            <ac:grpSpMk id="123" creationId="{D0F9264D-ABCD-D9EA-70AC-70307DF46058}"/>
          </ac:grpSpMkLst>
        </pc:grpChg>
        <pc:grpChg chg="add mod">
          <ac:chgData name="한 지은" userId="c1d00ca1-8c44-47c7-9aa9-9e0cbc1e672d" providerId="ADAL" clId="{986D5D09-6B38-4289-BDC4-D46FE5A1785A}" dt="2024-04-17T08:52:21.574" v="3517"/>
          <ac:grpSpMkLst>
            <pc:docMk/>
            <pc:sldMk cId="3865500861" sldId="2065"/>
            <ac:grpSpMk id="126" creationId="{F974F483-B195-5FD5-2247-085D96C051C4}"/>
          </ac:grpSpMkLst>
        </pc:grpChg>
        <pc:grpChg chg="add del mod">
          <ac:chgData name="한 지은" userId="c1d00ca1-8c44-47c7-9aa9-9e0cbc1e672d" providerId="ADAL" clId="{986D5D09-6B38-4289-BDC4-D46FE5A1785A}" dt="2024-04-17T08:52:32.925" v="3521" actId="165"/>
          <ac:grpSpMkLst>
            <pc:docMk/>
            <pc:sldMk cId="3865500861" sldId="2065"/>
            <ac:grpSpMk id="129" creationId="{74710441-B01C-D138-2AD6-E3824DC99BB9}"/>
          </ac:grpSpMkLst>
        </pc:grpChg>
        <pc:grpChg chg="add del mod">
          <ac:chgData name="한 지은" userId="c1d00ca1-8c44-47c7-9aa9-9e0cbc1e672d" providerId="ADAL" clId="{986D5D09-6B38-4289-BDC4-D46FE5A1785A}" dt="2024-04-17T08:52:53.220" v="3530" actId="478"/>
          <ac:grpSpMkLst>
            <pc:docMk/>
            <pc:sldMk cId="3865500861" sldId="2065"/>
            <ac:grpSpMk id="132" creationId="{FDDB03FC-F003-1CEA-1FB1-889954A04160}"/>
          </ac:grpSpMkLst>
        </pc:grpChg>
        <pc:grpChg chg="add mod">
          <ac:chgData name="한 지은" userId="c1d00ca1-8c44-47c7-9aa9-9e0cbc1e672d" providerId="ADAL" clId="{986D5D09-6B38-4289-BDC4-D46FE5A1785A}" dt="2024-04-17T08:52:46.755" v="3526" actId="571"/>
          <ac:grpSpMkLst>
            <pc:docMk/>
            <pc:sldMk cId="3865500861" sldId="2065"/>
            <ac:grpSpMk id="133" creationId="{77AA2757-4701-C772-9190-29EE62BE111A}"/>
          </ac:grpSpMkLst>
        </pc:grpChg>
        <pc:grpChg chg="add del mod topLvl">
          <ac:chgData name="한 지은" userId="c1d00ca1-8c44-47c7-9aa9-9e0cbc1e672d" providerId="ADAL" clId="{986D5D09-6B38-4289-BDC4-D46FE5A1785A}" dt="2024-04-18T00:53:39.605" v="3706" actId="165"/>
          <ac:grpSpMkLst>
            <pc:docMk/>
            <pc:sldMk cId="3865500861" sldId="2065"/>
            <ac:grpSpMk id="136" creationId="{CE8075B8-2302-C955-7E5D-5C88B36A2747}"/>
          </ac:grpSpMkLst>
        </pc:grpChg>
        <pc:grpChg chg="add del mod topLvl">
          <ac:chgData name="한 지은" userId="c1d00ca1-8c44-47c7-9aa9-9e0cbc1e672d" providerId="ADAL" clId="{986D5D09-6B38-4289-BDC4-D46FE5A1785A}" dt="2024-04-18T00:53:39.605" v="3706" actId="165"/>
          <ac:grpSpMkLst>
            <pc:docMk/>
            <pc:sldMk cId="3865500861" sldId="2065"/>
            <ac:grpSpMk id="139" creationId="{04734B3B-AE70-5A78-A02C-4D5FF2D27F2F}"/>
          </ac:grpSpMkLst>
        </pc:grpChg>
        <pc:grpChg chg="add del mod">
          <ac:chgData name="한 지은" userId="c1d00ca1-8c44-47c7-9aa9-9e0cbc1e672d" providerId="ADAL" clId="{986D5D09-6B38-4289-BDC4-D46FE5A1785A}" dt="2024-04-18T00:53:39.109" v="3705" actId="165"/>
          <ac:grpSpMkLst>
            <pc:docMk/>
            <pc:sldMk cId="3865500861" sldId="2065"/>
            <ac:grpSpMk id="142" creationId="{CC7D5C31-C784-4AEB-E87B-086DBE8672BB}"/>
          </ac:grpSpMkLst>
        </pc:grpChg>
        <pc:picChg chg="add del mod">
          <ac:chgData name="한 지은" userId="c1d00ca1-8c44-47c7-9aa9-9e0cbc1e672d" providerId="ADAL" clId="{986D5D09-6B38-4289-BDC4-D46FE5A1785A}" dt="2024-04-23T01:50:47.465" v="11095" actId="478"/>
          <ac:picMkLst>
            <pc:docMk/>
            <pc:sldMk cId="3865500861" sldId="2065"/>
            <ac:picMk id="6" creationId="{C60BEBA0-BD92-54C2-9402-8C8A324C55F1}"/>
          </ac:picMkLst>
        </pc:picChg>
        <pc:picChg chg="add mod topLvl">
          <ac:chgData name="한 지은" userId="c1d00ca1-8c44-47c7-9aa9-9e0cbc1e672d" providerId="ADAL" clId="{986D5D09-6B38-4289-BDC4-D46FE5A1785A}" dt="2024-04-18T00:53:39.605" v="3706" actId="165"/>
          <ac:picMkLst>
            <pc:docMk/>
            <pc:sldMk cId="3865500861" sldId="2065"/>
            <ac:picMk id="44" creationId="{6F1E2A11-1B46-27AF-1A8E-E1400760945B}"/>
          </ac:picMkLst>
        </pc:picChg>
        <pc:picChg chg="add mod topLvl">
          <ac:chgData name="한 지은" userId="c1d00ca1-8c44-47c7-9aa9-9e0cbc1e672d" providerId="ADAL" clId="{986D5D09-6B38-4289-BDC4-D46FE5A1785A}" dt="2024-04-18T00:53:39.605" v="3706" actId="165"/>
          <ac:picMkLst>
            <pc:docMk/>
            <pc:sldMk cId="3865500861" sldId="2065"/>
            <ac:picMk id="53" creationId="{68003581-F4BB-FA0D-36DC-7E0965FEE67C}"/>
          </ac:picMkLst>
        </pc:picChg>
        <pc:picChg chg="add mod topLvl">
          <ac:chgData name="한 지은" userId="c1d00ca1-8c44-47c7-9aa9-9e0cbc1e672d" providerId="ADAL" clId="{986D5D09-6B38-4289-BDC4-D46FE5A1785A}" dt="2024-04-18T00:53:39.605" v="3706" actId="165"/>
          <ac:picMkLst>
            <pc:docMk/>
            <pc:sldMk cId="3865500861" sldId="2065"/>
            <ac:picMk id="56" creationId="{E8C4E827-7CF1-D475-B951-C10438E7FC2E}"/>
          </ac:picMkLst>
        </pc:picChg>
        <pc:picChg chg="mod">
          <ac:chgData name="한 지은" userId="c1d00ca1-8c44-47c7-9aa9-9e0cbc1e672d" providerId="ADAL" clId="{986D5D09-6B38-4289-BDC4-D46FE5A1785A}" dt="2024-04-17T08:41:47.676" v="3383" actId="571"/>
          <ac:picMkLst>
            <pc:docMk/>
            <pc:sldMk cId="3865500861" sldId="2065"/>
            <ac:picMk id="59" creationId="{020819BA-ED4E-C625-0169-4871C24C306B}"/>
          </ac:picMkLst>
        </pc:picChg>
        <pc:picChg chg="add mod topLvl">
          <ac:chgData name="한 지은" userId="c1d00ca1-8c44-47c7-9aa9-9e0cbc1e672d" providerId="ADAL" clId="{986D5D09-6B38-4289-BDC4-D46FE5A1785A}" dt="2024-04-18T00:53:39.605" v="3706" actId="165"/>
          <ac:picMkLst>
            <pc:docMk/>
            <pc:sldMk cId="3865500861" sldId="2065"/>
            <ac:picMk id="62" creationId="{329C5C51-521D-E4FB-6F8B-89858D18524C}"/>
          </ac:picMkLst>
        </pc:picChg>
        <pc:picChg chg="mod topLvl">
          <ac:chgData name="한 지은" userId="c1d00ca1-8c44-47c7-9aa9-9e0cbc1e672d" providerId="ADAL" clId="{986D5D09-6B38-4289-BDC4-D46FE5A1785A}" dt="2024-04-18T00:53:39.605" v="3706" actId="165"/>
          <ac:picMkLst>
            <pc:docMk/>
            <pc:sldMk cId="3865500861" sldId="2065"/>
            <ac:picMk id="65" creationId="{FF10F8B8-207F-7630-8213-027BD1E3E971}"/>
          </ac:picMkLst>
        </pc:picChg>
        <pc:picChg chg="mod">
          <ac:chgData name="한 지은" userId="c1d00ca1-8c44-47c7-9aa9-9e0cbc1e672d" providerId="ADAL" clId="{986D5D09-6B38-4289-BDC4-D46FE5A1785A}" dt="2024-04-17T08:43:32.505" v="3427" actId="571"/>
          <ac:picMkLst>
            <pc:docMk/>
            <pc:sldMk cId="3865500861" sldId="2065"/>
            <ac:picMk id="78" creationId="{2260C40B-35D0-A6C8-349D-22981C124053}"/>
          </ac:picMkLst>
        </pc:picChg>
        <pc:picChg chg="mod">
          <ac:chgData name="한 지은" userId="c1d00ca1-8c44-47c7-9aa9-9e0cbc1e672d" providerId="ADAL" clId="{986D5D09-6B38-4289-BDC4-D46FE5A1785A}" dt="2024-04-17T08:43:32.505" v="3427" actId="571"/>
          <ac:picMkLst>
            <pc:docMk/>
            <pc:sldMk cId="3865500861" sldId="2065"/>
            <ac:picMk id="80" creationId="{77F07508-A479-9621-6EE2-513A9DDDA045}"/>
          </ac:picMkLst>
        </pc:picChg>
        <pc:picChg chg="mod">
          <ac:chgData name="한 지은" userId="c1d00ca1-8c44-47c7-9aa9-9e0cbc1e672d" providerId="ADAL" clId="{986D5D09-6B38-4289-BDC4-D46FE5A1785A}" dt="2024-04-17T08:43:32.505" v="3427" actId="571"/>
          <ac:picMkLst>
            <pc:docMk/>
            <pc:sldMk cId="3865500861" sldId="2065"/>
            <ac:picMk id="82" creationId="{A1640D28-9E7A-85DE-DF01-ABB791161C43}"/>
          </ac:picMkLst>
        </pc:picChg>
        <pc:picChg chg="mod">
          <ac:chgData name="한 지은" userId="c1d00ca1-8c44-47c7-9aa9-9e0cbc1e672d" providerId="ADAL" clId="{986D5D09-6B38-4289-BDC4-D46FE5A1785A}" dt="2024-04-17T08:43:32.505" v="3427" actId="571"/>
          <ac:picMkLst>
            <pc:docMk/>
            <pc:sldMk cId="3865500861" sldId="2065"/>
            <ac:picMk id="84" creationId="{3BAA4D1F-451C-497D-776E-E041AD6B9384}"/>
          </ac:picMkLst>
        </pc:picChg>
        <pc:picChg chg="mod">
          <ac:chgData name="한 지은" userId="c1d00ca1-8c44-47c7-9aa9-9e0cbc1e672d" providerId="ADAL" clId="{986D5D09-6B38-4289-BDC4-D46FE5A1785A}" dt="2024-04-17T08:43:32.505" v="3427" actId="571"/>
          <ac:picMkLst>
            <pc:docMk/>
            <pc:sldMk cId="3865500861" sldId="2065"/>
            <ac:picMk id="86" creationId="{4074F0AB-8130-64DF-EAF6-6B25E9C7F811}"/>
          </ac:picMkLst>
        </pc:picChg>
      </pc:sldChg>
      <pc:sldChg chg="addSp delSp modSp add mod">
        <pc:chgData name="한 지은" userId="c1d00ca1-8c44-47c7-9aa9-9e0cbc1e672d" providerId="ADAL" clId="{986D5D09-6B38-4289-BDC4-D46FE5A1785A}" dt="2024-04-23T01:50:51.175" v="11098" actId="478"/>
        <pc:sldMkLst>
          <pc:docMk/>
          <pc:sldMk cId="2625356535" sldId="2066"/>
        </pc:sldMkLst>
        <pc:spChg chg="add mod topLvl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5" creationId="{37BB9AF6-F2FA-3821-48BF-06EAD2F45BD3}"/>
          </ac:spMkLst>
        </pc:spChg>
        <pc:spChg chg="add mod topLvl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6" creationId="{F202E354-A93F-2919-4309-1D147CECDF0A}"/>
          </ac:spMkLst>
        </pc:spChg>
        <pc:spChg chg="add mod topLvl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7" creationId="{540E7060-1B3A-6AF1-29DC-48AA21FE98A7}"/>
          </ac:spMkLst>
        </pc:spChg>
        <pc:spChg chg="del mod topLvl">
          <ac:chgData name="한 지은" userId="c1d00ca1-8c44-47c7-9aa9-9e0cbc1e672d" providerId="ADAL" clId="{986D5D09-6B38-4289-BDC4-D46FE5A1785A}" dt="2024-04-19T01:08:13.339" v="5964" actId="478"/>
          <ac:spMkLst>
            <pc:docMk/>
            <pc:sldMk cId="2625356535" sldId="2066"/>
            <ac:spMk id="16" creationId="{F402064B-B504-AEDA-3ED4-25760987064F}"/>
          </ac:spMkLst>
        </pc:spChg>
        <pc:spChg chg="mod topLvl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17" creationId="{93F62CEC-65DB-A544-E815-5C1615638173}"/>
          </ac:spMkLst>
        </pc:spChg>
        <pc:spChg chg="del mod topLvl">
          <ac:chgData name="한 지은" userId="c1d00ca1-8c44-47c7-9aa9-9e0cbc1e672d" providerId="ADAL" clId="{986D5D09-6B38-4289-BDC4-D46FE5A1785A}" dt="2024-04-19T01:08:13.339" v="5964" actId="478"/>
          <ac:spMkLst>
            <pc:docMk/>
            <pc:sldMk cId="2625356535" sldId="2066"/>
            <ac:spMk id="18" creationId="{870E39EC-399B-250F-1415-3E0105A8BD43}"/>
          </ac:spMkLst>
        </pc:spChg>
        <pc:spChg chg="mod">
          <ac:chgData name="한 지은" userId="c1d00ca1-8c44-47c7-9aa9-9e0cbc1e672d" providerId="ADAL" clId="{986D5D09-6B38-4289-BDC4-D46FE5A1785A}" dt="2024-04-18T01:01:58.371" v="3738" actId="165"/>
          <ac:spMkLst>
            <pc:docMk/>
            <pc:sldMk cId="2625356535" sldId="2066"/>
            <ac:spMk id="21" creationId="{92859B15-C251-698F-4178-DD9A7EC19DB4}"/>
          </ac:spMkLst>
        </pc:spChg>
        <pc:spChg chg="mod">
          <ac:chgData name="한 지은" userId="c1d00ca1-8c44-47c7-9aa9-9e0cbc1e672d" providerId="ADAL" clId="{986D5D09-6B38-4289-BDC4-D46FE5A1785A}" dt="2024-04-18T01:01:58.371" v="3738" actId="165"/>
          <ac:spMkLst>
            <pc:docMk/>
            <pc:sldMk cId="2625356535" sldId="2066"/>
            <ac:spMk id="22" creationId="{57B89FE0-EA9F-63AE-FC1A-216C1C782183}"/>
          </ac:spMkLst>
        </pc:spChg>
        <pc:spChg chg="mod">
          <ac:chgData name="한 지은" userId="c1d00ca1-8c44-47c7-9aa9-9e0cbc1e672d" providerId="ADAL" clId="{986D5D09-6B38-4289-BDC4-D46FE5A1785A}" dt="2024-04-18T01:01:58.371" v="3738" actId="165"/>
          <ac:spMkLst>
            <pc:docMk/>
            <pc:sldMk cId="2625356535" sldId="2066"/>
            <ac:spMk id="23" creationId="{01BF718A-07C0-3464-3B77-6C48BCD10727}"/>
          </ac:spMkLst>
        </pc:spChg>
        <pc:spChg chg="mod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23" creationId="{3E64D84B-A168-4765-78AC-1F61FE6D4603}"/>
          </ac:spMkLst>
        </pc:spChg>
        <pc:spChg chg="mod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24" creationId="{3A3A01A4-1D8B-2E4B-329F-1BA2F55FDE67}"/>
          </ac:spMkLst>
        </pc:spChg>
        <pc:spChg chg="add mod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25" creationId="{36F4B7D0-23AA-CD44-3187-4C186A8C25EC}"/>
          </ac:spMkLst>
        </pc:spChg>
        <pc:spChg chg="add mod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26" creationId="{70AA4C95-3318-11B0-B027-DF687D850837}"/>
          </ac:spMkLst>
        </pc:spChg>
        <pc:spChg chg="add mod">
          <ac:chgData name="한 지은" userId="c1d00ca1-8c44-47c7-9aa9-9e0cbc1e672d" providerId="ADAL" clId="{986D5D09-6B38-4289-BDC4-D46FE5A1785A}" dt="2024-04-18T00:54:32.030" v="3727"/>
          <ac:spMkLst>
            <pc:docMk/>
            <pc:sldMk cId="2625356535" sldId="2066"/>
            <ac:spMk id="27" creationId="{120800D7-84B3-8927-3735-0715E8672968}"/>
          </ac:spMkLst>
        </pc:spChg>
        <pc:spChg chg="mod topLvl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27" creationId="{45B90F42-D0D6-7BB5-D2D3-60093BDB2CED}"/>
          </ac:spMkLst>
        </pc:spChg>
        <pc:spChg chg="add mod">
          <ac:chgData name="한 지은" userId="c1d00ca1-8c44-47c7-9aa9-9e0cbc1e672d" providerId="ADAL" clId="{986D5D09-6B38-4289-BDC4-D46FE5A1785A}" dt="2024-04-18T00:54:32.030" v="3727"/>
          <ac:spMkLst>
            <pc:docMk/>
            <pc:sldMk cId="2625356535" sldId="2066"/>
            <ac:spMk id="28" creationId="{3E06D0E2-E0A5-36F3-2A79-24E14587B976}"/>
          </ac:spMkLst>
        </pc:spChg>
        <pc:spChg chg="mod topLvl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28" creationId="{DCCEA730-6BCA-BBA1-3967-2308DF2711B6}"/>
          </ac:spMkLst>
        </pc:spChg>
        <pc:spChg chg="mod topLvl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30" creationId="{875EBC72-9652-00A1-AA20-ED7F8D00B0EC}"/>
          </ac:spMkLst>
        </pc:spChg>
        <pc:spChg chg="mod">
          <ac:chgData name="한 지은" userId="c1d00ca1-8c44-47c7-9aa9-9e0cbc1e672d" providerId="ADAL" clId="{986D5D09-6B38-4289-BDC4-D46FE5A1785A}" dt="2024-04-18T01:01:58.371" v="3738" actId="165"/>
          <ac:spMkLst>
            <pc:docMk/>
            <pc:sldMk cId="2625356535" sldId="2066"/>
            <ac:spMk id="31" creationId="{EFA6934C-577E-9F86-E799-9D82A96A6807}"/>
          </ac:spMkLst>
        </pc:spChg>
        <pc:spChg chg="mod">
          <ac:chgData name="한 지은" userId="c1d00ca1-8c44-47c7-9aa9-9e0cbc1e672d" providerId="ADAL" clId="{986D5D09-6B38-4289-BDC4-D46FE5A1785A}" dt="2024-04-18T01:01:58.371" v="3738" actId="165"/>
          <ac:spMkLst>
            <pc:docMk/>
            <pc:sldMk cId="2625356535" sldId="2066"/>
            <ac:spMk id="32" creationId="{B6A38DD1-86DA-3A26-4F8B-6A8558E45576}"/>
          </ac:spMkLst>
        </pc:spChg>
        <pc:spChg chg="mod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32" creationId="{FEF04A89-603A-66C7-6AB4-ADC24A2AE68A}"/>
          </ac:spMkLst>
        </pc:spChg>
        <pc:spChg chg="mod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33" creationId="{49A479D6-E783-064C-D2D4-C85A2ACEB8E2}"/>
          </ac:spMkLst>
        </pc:spChg>
        <pc:spChg chg="mod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34" creationId="{21EE0FAC-2214-96D9-44C4-E3BDD253579F}"/>
          </ac:spMkLst>
        </pc:spChg>
        <pc:spChg chg="mod">
          <ac:chgData name="한 지은" userId="c1d00ca1-8c44-47c7-9aa9-9e0cbc1e672d" providerId="ADAL" clId="{986D5D09-6B38-4289-BDC4-D46FE5A1785A}" dt="2024-04-18T01:01:58.371" v="3738" actId="165"/>
          <ac:spMkLst>
            <pc:docMk/>
            <pc:sldMk cId="2625356535" sldId="2066"/>
            <ac:spMk id="34" creationId="{964E00F7-5D40-955A-91C1-3031B9049C12}"/>
          </ac:spMkLst>
        </pc:spChg>
        <pc:spChg chg="mod">
          <ac:chgData name="한 지은" userId="c1d00ca1-8c44-47c7-9aa9-9e0cbc1e672d" providerId="ADAL" clId="{986D5D09-6B38-4289-BDC4-D46FE5A1785A}" dt="2024-04-18T01:01:58.371" v="3738" actId="165"/>
          <ac:spMkLst>
            <pc:docMk/>
            <pc:sldMk cId="2625356535" sldId="2066"/>
            <ac:spMk id="35" creationId="{4EA924D1-DA69-C28E-DA04-C98C1D360A0C}"/>
          </ac:spMkLst>
        </pc:spChg>
        <pc:spChg chg="mod">
          <ac:chgData name="한 지은" userId="c1d00ca1-8c44-47c7-9aa9-9e0cbc1e672d" providerId="ADAL" clId="{986D5D09-6B38-4289-BDC4-D46FE5A1785A}" dt="2024-04-18T01:01:58.371" v="3738" actId="165"/>
          <ac:spMkLst>
            <pc:docMk/>
            <pc:sldMk cId="2625356535" sldId="2066"/>
            <ac:spMk id="36" creationId="{F8800C09-8356-28EA-8636-19D77804A99F}"/>
          </ac:spMkLst>
        </pc:spChg>
        <pc:spChg chg="add del mod ord">
          <ac:chgData name="한 지은" userId="c1d00ca1-8c44-47c7-9aa9-9e0cbc1e672d" providerId="ADAL" clId="{986D5D09-6B38-4289-BDC4-D46FE5A1785A}" dt="2024-04-18T09:55:03.441" v="3814" actId="478"/>
          <ac:spMkLst>
            <pc:docMk/>
            <pc:sldMk cId="2625356535" sldId="2066"/>
            <ac:spMk id="37" creationId="{30C7EFB1-8F8C-77B7-49F3-56972DC7A78E}"/>
          </ac:spMkLst>
        </pc:spChg>
        <pc:spChg chg="mod">
          <ac:chgData name="한 지은" userId="c1d00ca1-8c44-47c7-9aa9-9e0cbc1e672d" providerId="ADAL" clId="{986D5D09-6B38-4289-BDC4-D46FE5A1785A}" dt="2024-04-18T01:02:08.918" v="3740" actId="571"/>
          <ac:spMkLst>
            <pc:docMk/>
            <pc:sldMk cId="2625356535" sldId="2066"/>
            <ac:spMk id="40" creationId="{A7C95692-C86C-4851-A08E-B22902F7F531}"/>
          </ac:spMkLst>
        </pc:spChg>
        <pc:spChg chg="mod">
          <ac:chgData name="한 지은" userId="c1d00ca1-8c44-47c7-9aa9-9e0cbc1e672d" providerId="ADAL" clId="{986D5D09-6B38-4289-BDC4-D46FE5A1785A}" dt="2024-04-18T01:02:08.918" v="3740" actId="571"/>
          <ac:spMkLst>
            <pc:docMk/>
            <pc:sldMk cId="2625356535" sldId="2066"/>
            <ac:spMk id="41" creationId="{9896B7E2-4A07-9BCF-DBF9-2111C152C0CD}"/>
          </ac:spMkLst>
        </pc:spChg>
        <pc:spChg chg="mod">
          <ac:chgData name="한 지은" userId="c1d00ca1-8c44-47c7-9aa9-9e0cbc1e672d" providerId="ADAL" clId="{986D5D09-6B38-4289-BDC4-D46FE5A1785A}" dt="2024-04-18T01:02:11.565" v="3742" actId="571"/>
          <ac:spMkLst>
            <pc:docMk/>
            <pc:sldMk cId="2625356535" sldId="2066"/>
            <ac:spMk id="43" creationId="{9F0BF7FD-ED06-070B-6166-97B3B197779D}"/>
          </ac:spMkLst>
        </pc:spChg>
        <pc:spChg chg="mod">
          <ac:chgData name="한 지은" userId="c1d00ca1-8c44-47c7-9aa9-9e0cbc1e672d" providerId="ADAL" clId="{986D5D09-6B38-4289-BDC4-D46FE5A1785A}" dt="2024-04-18T01:02:11.565" v="3742" actId="571"/>
          <ac:spMkLst>
            <pc:docMk/>
            <pc:sldMk cId="2625356535" sldId="2066"/>
            <ac:spMk id="44" creationId="{120B450D-7BAF-614A-1A66-2F1933AEEDDE}"/>
          </ac:spMkLst>
        </pc:spChg>
        <pc:spChg chg="mod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51" creationId="{EE10F12A-48AD-807C-1FD9-B66101D660AE}"/>
          </ac:spMkLst>
        </pc:spChg>
        <pc:spChg chg="mod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52" creationId="{BBBD895B-01ED-E63A-9FBF-6104C7698F87}"/>
          </ac:spMkLst>
        </pc:spChg>
        <pc:spChg chg="mod topLvl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53" creationId="{B8AE0BFC-FBE4-C21E-CCFA-9B44B8BE9132}"/>
          </ac:spMkLst>
        </pc:spChg>
        <pc:spChg chg="mod topLvl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54" creationId="{A01BE196-69DD-F4A0-B245-ADC5B9EB60CC}"/>
          </ac:spMkLst>
        </pc:spChg>
        <pc:spChg chg="mod topLvl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55" creationId="{071EFFC1-4738-BEE3-E976-94BBF32CBCDD}"/>
          </ac:spMkLst>
        </pc:spChg>
        <pc:spChg chg="mod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57" creationId="{3908652D-12A4-8BB5-C625-B6E779D1925A}"/>
          </ac:spMkLst>
        </pc:spChg>
        <pc:spChg chg="mod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58" creationId="{64D627C0-A38D-41BC-B6BB-A0BF32D885E6}"/>
          </ac:spMkLst>
        </pc:spChg>
        <pc:spChg chg="mod">
          <ac:chgData name="한 지은" userId="c1d00ca1-8c44-47c7-9aa9-9e0cbc1e672d" providerId="ADAL" clId="{986D5D09-6B38-4289-BDC4-D46FE5A1785A}" dt="2024-04-22T08:42:09.944" v="10433" actId="165"/>
          <ac:spMkLst>
            <pc:docMk/>
            <pc:sldMk cId="2625356535" sldId="2066"/>
            <ac:spMk id="59" creationId="{0F1968CF-02CC-BD49-1E6C-C5D3F865B740}"/>
          </ac:spMkLst>
        </pc:spChg>
        <pc:spChg chg="mod">
          <ac:chgData name="한 지은" userId="c1d00ca1-8c44-47c7-9aa9-9e0cbc1e672d" providerId="ADAL" clId="{986D5D09-6B38-4289-BDC4-D46FE5A1785A}" dt="2024-04-18T01:05:24.382" v="3772" actId="571"/>
          <ac:spMkLst>
            <pc:docMk/>
            <pc:sldMk cId="2625356535" sldId="2066"/>
            <ac:spMk id="65" creationId="{58244F2B-14CA-5801-B217-054F40EAF9DD}"/>
          </ac:spMkLst>
        </pc:spChg>
        <pc:spChg chg="mod">
          <ac:chgData name="한 지은" userId="c1d00ca1-8c44-47c7-9aa9-9e0cbc1e672d" providerId="ADAL" clId="{986D5D09-6B38-4289-BDC4-D46FE5A1785A}" dt="2024-04-18T01:05:24.382" v="3772" actId="571"/>
          <ac:spMkLst>
            <pc:docMk/>
            <pc:sldMk cId="2625356535" sldId="2066"/>
            <ac:spMk id="66" creationId="{747D5F52-8EE8-E7C8-DDAB-6D3BF30268FA}"/>
          </ac:spMkLst>
        </pc:spChg>
        <pc:spChg chg="mod">
          <ac:chgData name="한 지은" userId="c1d00ca1-8c44-47c7-9aa9-9e0cbc1e672d" providerId="ADAL" clId="{986D5D09-6B38-4289-BDC4-D46FE5A1785A}" dt="2024-04-18T01:05:24.382" v="3772" actId="571"/>
          <ac:spMkLst>
            <pc:docMk/>
            <pc:sldMk cId="2625356535" sldId="2066"/>
            <ac:spMk id="67" creationId="{6541E471-A65F-CE79-15DC-C0B9A250C89E}"/>
          </ac:spMkLst>
        </pc:spChg>
        <pc:spChg chg="mod">
          <ac:chgData name="한 지은" userId="c1d00ca1-8c44-47c7-9aa9-9e0cbc1e672d" providerId="ADAL" clId="{986D5D09-6B38-4289-BDC4-D46FE5A1785A}" dt="2024-04-18T01:05:24.382" v="3772" actId="571"/>
          <ac:spMkLst>
            <pc:docMk/>
            <pc:sldMk cId="2625356535" sldId="2066"/>
            <ac:spMk id="68" creationId="{623AE91A-9E73-D4E1-26F8-0084ED2D6031}"/>
          </ac:spMkLst>
        </pc:spChg>
        <pc:spChg chg="mod">
          <ac:chgData name="한 지은" userId="c1d00ca1-8c44-47c7-9aa9-9e0cbc1e672d" providerId="ADAL" clId="{986D5D09-6B38-4289-BDC4-D46FE5A1785A}" dt="2024-04-18T01:05:24.382" v="3772" actId="571"/>
          <ac:spMkLst>
            <pc:docMk/>
            <pc:sldMk cId="2625356535" sldId="2066"/>
            <ac:spMk id="69" creationId="{F5610314-2696-4133-1897-9849B10DDA7C}"/>
          </ac:spMkLst>
        </pc:spChg>
        <pc:spChg chg="mod">
          <ac:chgData name="한 지은" userId="c1d00ca1-8c44-47c7-9aa9-9e0cbc1e672d" providerId="ADAL" clId="{986D5D09-6B38-4289-BDC4-D46FE5A1785A}" dt="2024-04-18T01:05:24.382" v="3772" actId="571"/>
          <ac:spMkLst>
            <pc:docMk/>
            <pc:sldMk cId="2625356535" sldId="2066"/>
            <ac:spMk id="71" creationId="{BF5CDEBC-A70C-DA03-A536-54C026D10CD3}"/>
          </ac:spMkLst>
        </pc:spChg>
        <pc:spChg chg="mod">
          <ac:chgData name="한 지은" userId="c1d00ca1-8c44-47c7-9aa9-9e0cbc1e672d" providerId="ADAL" clId="{986D5D09-6B38-4289-BDC4-D46FE5A1785A}" dt="2024-04-18T01:05:24.382" v="3772" actId="571"/>
          <ac:spMkLst>
            <pc:docMk/>
            <pc:sldMk cId="2625356535" sldId="2066"/>
            <ac:spMk id="72" creationId="{C0A778D2-FD5C-D87F-4604-03D6817C2E4E}"/>
          </ac:spMkLst>
        </pc:spChg>
        <pc:spChg chg="mod">
          <ac:chgData name="한 지은" userId="c1d00ca1-8c44-47c7-9aa9-9e0cbc1e672d" providerId="ADAL" clId="{986D5D09-6B38-4289-BDC4-D46FE5A1785A}" dt="2024-04-18T01:05:24.382" v="3772" actId="571"/>
          <ac:spMkLst>
            <pc:docMk/>
            <pc:sldMk cId="2625356535" sldId="2066"/>
            <ac:spMk id="73" creationId="{277C17E3-AD4B-B2A7-90B5-9C6770BAEF8C}"/>
          </ac:spMkLst>
        </pc:spChg>
        <pc:grpChg chg="add del mod">
          <ac:chgData name="한 지은" userId="c1d00ca1-8c44-47c7-9aa9-9e0cbc1e672d" providerId="ADAL" clId="{986D5D09-6B38-4289-BDC4-D46FE5A1785A}" dt="2024-04-22T08:42:09.944" v="10433" actId="165"/>
          <ac:grpSpMkLst>
            <pc:docMk/>
            <pc:sldMk cId="2625356535" sldId="2066"/>
            <ac:grpSpMk id="3" creationId="{71A54089-5798-E08B-8906-96C9B01646BC}"/>
          </ac:grpSpMkLst>
        </pc:grpChg>
        <pc:grpChg chg="add del mod">
          <ac:chgData name="한 지은" userId="c1d00ca1-8c44-47c7-9aa9-9e0cbc1e672d" providerId="ADAL" clId="{986D5D09-6B38-4289-BDC4-D46FE5A1785A}" dt="2024-04-18T09:54:28.989" v="3804" actId="165"/>
          <ac:grpSpMkLst>
            <pc:docMk/>
            <pc:sldMk cId="2625356535" sldId="2066"/>
            <ac:grpSpMk id="3" creationId="{EA82AC50-BB5A-69B4-E930-48CD28A3E32E}"/>
          </ac:grpSpMkLst>
        </pc:grpChg>
        <pc:grpChg chg="add del mod topLvl">
          <ac:chgData name="한 지은" userId="c1d00ca1-8c44-47c7-9aa9-9e0cbc1e672d" providerId="ADAL" clId="{986D5D09-6B38-4289-BDC4-D46FE5A1785A}" dt="2024-04-18T09:55:26.740" v="3821" actId="165"/>
          <ac:grpSpMkLst>
            <pc:docMk/>
            <pc:sldMk cId="2625356535" sldId="2066"/>
            <ac:grpSpMk id="14" creationId="{3C47A268-18B4-201E-AE6A-21DAD3CED961}"/>
          </ac:grpSpMkLst>
        </pc:grpChg>
        <pc:grpChg chg="add del mod topLvl">
          <ac:chgData name="한 지은" userId="c1d00ca1-8c44-47c7-9aa9-9e0cbc1e672d" providerId="ADAL" clId="{986D5D09-6B38-4289-BDC4-D46FE5A1785A}" dt="2024-04-18T09:54:34.270" v="3806" actId="165"/>
          <ac:grpSpMkLst>
            <pc:docMk/>
            <pc:sldMk cId="2625356535" sldId="2066"/>
            <ac:grpSpMk id="15" creationId="{B4B3D5E3-AFE6-D8AF-2915-3AEE66A59BB6}"/>
          </ac:grpSpMkLst>
        </pc:grpChg>
        <pc:grpChg chg="mod topLvl">
          <ac:chgData name="한 지은" userId="c1d00ca1-8c44-47c7-9aa9-9e0cbc1e672d" providerId="ADAL" clId="{986D5D09-6B38-4289-BDC4-D46FE5A1785A}" dt="2024-04-22T08:42:09.944" v="10433" actId="165"/>
          <ac:grpSpMkLst>
            <pc:docMk/>
            <pc:sldMk cId="2625356535" sldId="2066"/>
            <ac:grpSpMk id="20" creationId="{23DCE4FC-D20F-DE4C-1757-4535CF710058}"/>
          </ac:grpSpMkLst>
        </pc:grpChg>
        <pc:grpChg chg="add del mod topLvl">
          <ac:chgData name="한 지은" userId="c1d00ca1-8c44-47c7-9aa9-9e0cbc1e672d" providerId="ADAL" clId="{986D5D09-6B38-4289-BDC4-D46FE5A1785A}" dt="2024-04-18T01:02:17.231" v="3746" actId="478"/>
          <ac:grpSpMkLst>
            <pc:docMk/>
            <pc:sldMk cId="2625356535" sldId="2066"/>
            <ac:grpSpMk id="20" creationId="{E988061C-F894-4A53-7BEA-BD3A6D25ACAE}"/>
          </ac:grpSpMkLst>
        </pc:grpChg>
        <pc:grpChg chg="del mod topLvl">
          <ac:chgData name="한 지은" userId="c1d00ca1-8c44-47c7-9aa9-9e0cbc1e672d" providerId="ADAL" clId="{986D5D09-6B38-4289-BDC4-D46FE5A1785A}" dt="2024-04-18T09:54:34.270" v="3806" actId="165"/>
          <ac:grpSpMkLst>
            <pc:docMk/>
            <pc:sldMk cId="2625356535" sldId="2066"/>
            <ac:grpSpMk id="21" creationId="{A28FFF6A-6CA0-B032-E298-DF06DB29CD1C}"/>
          </ac:grpSpMkLst>
        </pc:grpChg>
        <pc:grpChg chg="mod topLvl">
          <ac:chgData name="한 지은" userId="c1d00ca1-8c44-47c7-9aa9-9e0cbc1e672d" providerId="ADAL" clId="{986D5D09-6B38-4289-BDC4-D46FE5A1785A}" dt="2024-04-22T08:42:09.944" v="10433" actId="165"/>
          <ac:grpSpMkLst>
            <pc:docMk/>
            <pc:sldMk cId="2625356535" sldId="2066"/>
            <ac:grpSpMk id="22" creationId="{860242D5-3913-A921-7F43-C3E37FD64552}"/>
          </ac:grpSpMkLst>
        </pc:grpChg>
        <pc:grpChg chg="add mod topLvl">
          <ac:chgData name="한 지은" userId="c1d00ca1-8c44-47c7-9aa9-9e0cbc1e672d" providerId="ADAL" clId="{986D5D09-6B38-4289-BDC4-D46FE5A1785A}" dt="2024-04-22T08:42:09.944" v="10433" actId="165"/>
          <ac:grpSpMkLst>
            <pc:docMk/>
            <pc:sldMk cId="2625356535" sldId="2066"/>
            <ac:grpSpMk id="29" creationId="{F66145B1-D856-458F-97CE-0BEE88694105}"/>
          </ac:grpSpMkLst>
        </pc:grpChg>
        <pc:grpChg chg="add del mod topLvl">
          <ac:chgData name="한 지은" userId="c1d00ca1-8c44-47c7-9aa9-9e0cbc1e672d" providerId="ADAL" clId="{986D5D09-6B38-4289-BDC4-D46FE5A1785A}" dt="2024-04-18T01:02:06.175" v="3739" actId="478"/>
          <ac:grpSpMkLst>
            <pc:docMk/>
            <pc:sldMk cId="2625356535" sldId="2066"/>
            <ac:grpSpMk id="30" creationId="{5077E9DF-0167-336D-A7E5-A6B1E56CD990}"/>
          </ac:grpSpMkLst>
        </pc:grpChg>
        <pc:grpChg chg="add del mod topLvl">
          <ac:chgData name="한 지은" userId="c1d00ca1-8c44-47c7-9aa9-9e0cbc1e672d" providerId="ADAL" clId="{986D5D09-6B38-4289-BDC4-D46FE5A1785A}" dt="2024-04-18T01:02:17.231" v="3746" actId="478"/>
          <ac:grpSpMkLst>
            <pc:docMk/>
            <pc:sldMk cId="2625356535" sldId="2066"/>
            <ac:grpSpMk id="33" creationId="{00F3612D-6973-352E-DE51-E475B21890E9}"/>
          </ac:grpSpMkLst>
        </pc:grpChg>
        <pc:grpChg chg="add del mod">
          <ac:chgData name="한 지은" userId="c1d00ca1-8c44-47c7-9aa9-9e0cbc1e672d" providerId="ADAL" clId="{986D5D09-6B38-4289-BDC4-D46FE5A1785A}" dt="2024-04-18T09:55:06.554" v="3815" actId="165"/>
          <ac:grpSpMkLst>
            <pc:docMk/>
            <pc:sldMk cId="2625356535" sldId="2066"/>
            <ac:grpSpMk id="36" creationId="{215F8761-FACB-6F14-AD56-29CE611D4D5A}"/>
          </ac:grpSpMkLst>
        </pc:grpChg>
        <pc:grpChg chg="add del mod">
          <ac:chgData name="한 지은" userId="c1d00ca1-8c44-47c7-9aa9-9e0cbc1e672d" providerId="ADAL" clId="{986D5D09-6B38-4289-BDC4-D46FE5A1785A}" dt="2024-04-18T01:01:58.371" v="3738" actId="165"/>
          <ac:grpSpMkLst>
            <pc:docMk/>
            <pc:sldMk cId="2625356535" sldId="2066"/>
            <ac:grpSpMk id="38" creationId="{A8CD1D4D-EDB8-A12D-4C4F-7E9E81EF05AB}"/>
          </ac:grpSpMkLst>
        </pc:grpChg>
        <pc:grpChg chg="add del mod">
          <ac:chgData name="한 지은" userId="c1d00ca1-8c44-47c7-9aa9-9e0cbc1e672d" providerId="ADAL" clId="{986D5D09-6B38-4289-BDC4-D46FE5A1785A}" dt="2024-04-18T01:02:17.231" v="3746" actId="478"/>
          <ac:grpSpMkLst>
            <pc:docMk/>
            <pc:sldMk cId="2625356535" sldId="2066"/>
            <ac:grpSpMk id="39" creationId="{B6BD7FE4-9332-3A6F-41ED-5071779F0AB1}"/>
          </ac:grpSpMkLst>
        </pc:grpChg>
        <pc:grpChg chg="add del mod">
          <ac:chgData name="한 지은" userId="c1d00ca1-8c44-47c7-9aa9-9e0cbc1e672d" providerId="ADAL" clId="{986D5D09-6B38-4289-BDC4-D46FE5A1785A}" dt="2024-04-18T01:02:17.231" v="3746" actId="478"/>
          <ac:grpSpMkLst>
            <pc:docMk/>
            <pc:sldMk cId="2625356535" sldId="2066"/>
            <ac:grpSpMk id="42" creationId="{8F55A8CA-CD0F-15C1-B9AA-B650DA2CAE1C}"/>
          </ac:grpSpMkLst>
        </pc:grpChg>
        <pc:grpChg chg="add mod">
          <ac:chgData name="한 지은" userId="c1d00ca1-8c44-47c7-9aa9-9e0cbc1e672d" providerId="ADAL" clId="{986D5D09-6B38-4289-BDC4-D46FE5A1785A}" dt="2024-04-18T01:05:00.821" v="3750" actId="164"/>
          <ac:grpSpMkLst>
            <pc:docMk/>
            <pc:sldMk cId="2625356535" sldId="2066"/>
            <ac:grpSpMk id="45" creationId="{361B7D80-D0A3-B99F-B203-7D1940B944F9}"/>
          </ac:grpSpMkLst>
        </pc:grpChg>
        <pc:grpChg chg="add del mod">
          <ac:chgData name="한 지은" userId="c1d00ca1-8c44-47c7-9aa9-9e0cbc1e672d" providerId="ADAL" clId="{986D5D09-6B38-4289-BDC4-D46FE5A1785A}" dt="2024-04-18T09:54:29.796" v="3805" actId="165"/>
          <ac:grpSpMkLst>
            <pc:docMk/>
            <pc:sldMk cId="2625356535" sldId="2066"/>
            <ac:grpSpMk id="46" creationId="{0A0D086F-04B7-204F-27D3-B56798F9A8B8}"/>
          </ac:grpSpMkLst>
        </pc:grpChg>
        <pc:grpChg chg="add del mod">
          <ac:chgData name="한 지은" userId="c1d00ca1-8c44-47c7-9aa9-9e0cbc1e672d" providerId="ADAL" clId="{986D5D09-6B38-4289-BDC4-D46FE5A1785A}" dt="2024-04-18T09:54:28.381" v="3803" actId="165"/>
          <ac:grpSpMkLst>
            <pc:docMk/>
            <pc:sldMk cId="2625356535" sldId="2066"/>
            <ac:grpSpMk id="47" creationId="{41586D11-20B6-0F1A-DA43-BB6E0A47C5CF}"/>
          </ac:grpSpMkLst>
        </pc:grpChg>
        <pc:grpChg chg="mod topLvl">
          <ac:chgData name="한 지은" userId="c1d00ca1-8c44-47c7-9aa9-9e0cbc1e672d" providerId="ADAL" clId="{986D5D09-6B38-4289-BDC4-D46FE5A1785A}" dt="2024-04-22T08:42:09.944" v="10433" actId="165"/>
          <ac:grpSpMkLst>
            <pc:docMk/>
            <pc:sldMk cId="2625356535" sldId="2066"/>
            <ac:grpSpMk id="48" creationId="{D5F3ABC4-C729-1215-EFA7-6F0C2835212B}"/>
          </ac:grpSpMkLst>
        </pc:grpChg>
        <pc:grpChg chg="del mod topLvl">
          <ac:chgData name="한 지은" userId="c1d00ca1-8c44-47c7-9aa9-9e0cbc1e672d" providerId="ADAL" clId="{986D5D09-6B38-4289-BDC4-D46FE5A1785A}" dt="2024-04-18T09:54:34.270" v="3806" actId="165"/>
          <ac:grpSpMkLst>
            <pc:docMk/>
            <pc:sldMk cId="2625356535" sldId="2066"/>
            <ac:grpSpMk id="49" creationId="{6A364AAD-F780-CBB5-ADBD-26570315AA93}"/>
          </ac:grpSpMkLst>
        </pc:grpChg>
        <pc:grpChg chg="mod topLvl">
          <ac:chgData name="한 지은" userId="c1d00ca1-8c44-47c7-9aa9-9e0cbc1e672d" providerId="ADAL" clId="{986D5D09-6B38-4289-BDC4-D46FE5A1785A}" dt="2024-04-22T08:42:09.944" v="10433" actId="165"/>
          <ac:grpSpMkLst>
            <pc:docMk/>
            <pc:sldMk cId="2625356535" sldId="2066"/>
            <ac:grpSpMk id="50" creationId="{6C7743E4-BDE3-FE6B-44E6-8880AA21D6E1}"/>
          </ac:grpSpMkLst>
        </pc:grpChg>
        <pc:grpChg chg="add del mod">
          <ac:chgData name="한 지은" userId="c1d00ca1-8c44-47c7-9aa9-9e0cbc1e672d" providerId="ADAL" clId="{986D5D09-6B38-4289-BDC4-D46FE5A1785A}" dt="2024-04-18T01:05:37.577" v="3783" actId="478"/>
          <ac:grpSpMkLst>
            <pc:docMk/>
            <pc:sldMk cId="2625356535" sldId="2066"/>
            <ac:grpSpMk id="61" creationId="{865C294B-7F82-B397-F0E5-5CC720813BEE}"/>
          </ac:grpSpMkLst>
        </pc:grpChg>
        <pc:grpChg chg="mod">
          <ac:chgData name="한 지은" userId="c1d00ca1-8c44-47c7-9aa9-9e0cbc1e672d" providerId="ADAL" clId="{986D5D09-6B38-4289-BDC4-D46FE5A1785A}" dt="2024-04-18T01:05:24.382" v="3772" actId="571"/>
          <ac:grpSpMkLst>
            <pc:docMk/>
            <pc:sldMk cId="2625356535" sldId="2066"/>
            <ac:grpSpMk id="62" creationId="{859EAB58-A242-C079-0ECC-3F4EF56000AC}"/>
          </ac:grpSpMkLst>
        </pc:grpChg>
        <pc:grpChg chg="mod">
          <ac:chgData name="한 지은" userId="c1d00ca1-8c44-47c7-9aa9-9e0cbc1e672d" providerId="ADAL" clId="{986D5D09-6B38-4289-BDC4-D46FE5A1785A}" dt="2024-04-18T01:05:24.382" v="3772" actId="571"/>
          <ac:grpSpMkLst>
            <pc:docMk/>
            <pc:sldMk cId="2625356535" sldId="2066"/>
            <ac:grpSpMk id="63" creationId="{B2DE166B-B0B1-9428-3C3F-36DA5BCE5652}"/>
          </ac:grpSpMkLst>
        </pc:grpChg>
        <pc:grpChg chg="mod">
          <ac:chgData name="한 지은" userId="c1d00ca1-8c44-47c7-9aa9-9e0cbc1e672d" providerId="ADAL" clId="{986D5D09-6B38-4289-BDC4-D46FE5A1785A}" dt="2024-04-18T01:05:24.382" v="3772" actId="571"/>
          <ac:grpSpMkLst>
            <pc:docMk/>
            <pc:sldMk cId="2625356535" sldId="2066"/>
            <ac:grpSpMk id="64" creationId="{98A8E8AE-2DB6-F952-CB4E-64A3EF4FC07B}"/>
          </ac:grpSpMkLst>
        </pc:grpChg>
        <pc:picChg chg="add del mod">
          <ac:chgData name="한 지은" userId="c1d00ca1-8c44-47c7-9aa9-9e0cbc1e672d" providerId="ADAL" clId="{986D5D09-6B38-4289-BDC4-D46FE5A1785A}" dt="2024-04-23T01:50:51.175" v="11098" actId="478"/>
          <ac:picMkLst>
            <pc:docMk/>
            <pc:sldMk cId="2625356535" sldId="2066"/>
            <ac:picMk id="4" creationId="{20C50E30-A563-D4B8-1902-A0F454095FCE}"/>
          </ac:picMkLst>
        </pc:picChg>
        <pc:picChg chg="add mod topLvl">
          <ac:chgData name="한 지은" userId="c1d00ca1-8c44-47c7-9aa9-9e0cbc1e672d" providerId="ADAL" clId="{986D5D09-6B38-4289-BDC4-D46FE5A1785A}" dt="2024-04-22T08:42:09.944" v="10433" actId="165"/>
          <ac:picMkLst>
            <pc:docMk/>
            <pc:sldMk cId="2625356535" sldId="2066"/>
            <ac:picMk id="9" creationId="{D003E564-9111-A3BE-7C63-6CFA0581E247}"/>
          </ac:picMkLst>
        </pc:picChg>
        <pc:picChg chg="add mod topLvl">
          <ac:chgData name="한 지은" userId="c1d00ca1-8c44-47c7-9aa9-9e0cbc1e672d" providerId="ADAL" clId="{986D5D09-6B38-4289-BDC4-D46FE5A1785A}" dt="2024-04-22T08:42:09.944" v="10433" actId="165"/>
          <ac:picMkLst>
            <pc:docMk/>
            <pc:sldMk cId="2625356535" sldId="2066"/>
            <ac:picMk id="19" creationId="{8960B89B-AC47-7E55-D051-22DD77C670BC}"/>
          </ac:picMkLst>
        </pc:picChg>
        <pc:picChg chg="mod">
          <ac:chgData name="한 지은" userId="c1d00ca1-8c44-47c7-9aa9-9e0cbc1e672d" providerId="ADAL" clId="{986D5D09-6B38-4289-BDC4-D46FE5A1785A}" dt="2024-04-18T01:01:58.371" v="3738" actId="165"/>
          <ac:picMkLst>
            <pc:docMk/>
            <pc:sldMk cId="2625356535" sldId="2066"/>
            <ac:picMk id="24" creationId="{72833DFD-BAA1-50C9-5A8F-4B68C299756C}"/>
          </ac:picMkLst>
        </pc:picChg>
        <pc:picChg chg="add mod topLvl">
          <ac:chgData name="한 지은" userId="c1d00ca1-8c44-47c7-9aa9-9e0cbc1e672d" providerId="ADAL" clId="{986D5D09-6B38-4289-BDC4-D46FE5A1785A}" dt="2024-04-22T08:42:09.944" v="10433" actId="165"/>
          <ac:picMkLst>
            <pc:docMk/>
            <pc:sldMk cId="2625356535" sldId="2066"/>
            <ac:picMk id="31" creationId="{63DA6CE5-3CB6-AD0D-CF0A-009ACD51BABE}"/>
          </ac:picMkLst>
        </pc:picChg>
        <pc:picChg chg="mod">
          <ac:chgData name="한 지은" userId="c1d00ca1-8c44-47c7-9aa9-9e0cbc1e672d" providerId="ADAL" clId="{986D5D09-6B38-4289-BDC4-D46FE5A1785A}" dt="2024-04-22T08:42:09.944" v="10433" actId="165"/>
          <ac:picMkLst>
            <pc:docMk/>
            <pc:sldMk cId="2625356535" sldId="2066"/>
            <ac:picMk id="35" creationId="{445528AB-1FF3-774C-5461-6BD9960CC4F5}"/>
          </ac:picMkLst>
        </pc:picChg>
        <pc:picChg chg="mod">
          <ac:chgData name="한 지은" userId="c1d00ca1-8c44-47c7-9aa9-9e0cbc1e672d" providerId="ADAL" clId="{986D5D09-6B38-4289-BDC4-D46FE5A1785A}" dt="2024-04-18T01:01:58.371" v="3738" actId="165"/>
          <ac:picMkLst>
            <pc:docMk/>
            <pc:sldMk cId="2625356535" sldId="2066"/>
            <ac:picMk id="37" creationId="{EB3B64C8-5815-B5A0-C066-34C8535E6A95}"/>
          </ac:picMkLst>
        </pc:picChg>
        <pc:picChg chg="mod topLvl">
          <ac:chgData name="한 지은" userId="c1d00ca1-8c44-47c7-9aa9-9e0cbc1e672d" providerId="ADAL" clId="{986D5D09-6B38-4289-BDC4-D46FE5A1785A}" dt="2024-04-22T08:42:09.944" v="10433" actId="165"/>
          <ac:picMkLst>
            <pc:docMk/>
            <pc:sldMk cId="2625356535" sldId="2066"/>
            <ac:picMk id="56" creationId="{924D3AE7-2A97-9F60-B1D3-401411590A94}"/>
          </ac:picMkLst>
        </pc:picChg>
        <pc:picChg chg="mod">
          <ac:chgData name="한 지은" userId="c1d00ca1-8c44-47c7-9aa9-9e0cbc1e672d" providerId="ADAL" clId="{986D5D09-6B38-4289-BDC4-D46FE5A1785A}" dt="2024-04-22T08:42:09.944" v="10433" actId="165"/>
          <ac:picMkLst>
            <pc:docMk/>
            <pc:sldMk cId="2625356535" sldId="2066"/>
            <ac:picMk id="60" creationId="{CAF33CEC-1FC5-877A-5FB9-4A15B89C9722}"/>
          </ac:picMkLst>
        </pc:picChg>
        <pc:picChg chg="mod">
          <ac:chgData name="한 지은" userId="c1d00ca1-8c44-47c7-9aa9-9e0cbc1e672d" providerId="ADAL" clId="{986D5D09-6B38-4289-BDC4-D46FE5A1785A}" dt="2024-04-18T01:05:24.382" v="3772" actId="571"/>
          <ac:picMkLst>
            <pc:docMk/>
            <pc:sldMk cId="2625356535" sldId="2066"/>
            <ac:picMk id="70" creationId="{95D39749-B376-EE6F-F9D4-BCE9BD4575FE}"/>
          </ac:picMkLst>
        </pc:picChg>
        <pc:picChg chg="mod">
          <ac:chgData name="한 지은" userId="c1d00ca1-8c44-47c7-9aa9-9e0cbc1e672d" providerId="ADAL" clId="{986D5D09-6B38-4289-BDC4-D46FE5A1785A}" dt="2024-04-18T01:05:24.382" v="3772" actId="571"/>
          <ac:picMkLst>
            <pc:docMk/>
            <pc:sldMk cId="2625356535" sldId="2066"/>
            <ac:picMk id="74" creationId="{633AC019-A811-DC0F-02AF-E0D609D5605E}"/>
          </ac:picMkLst>
        </pc:picChg>
      </pc:sldChg>
      <pc:sldChg chg="addSp delSp modSp add mod">
        <pc:chgData name="한 지은" userId="c1d00ca1-8c44-47c7-9aa9-9e0cbc1e672d" providerId="ADAL" clId="{986D5D09-6B38-4289-BDC4-D46FE5A1785A}" dt="2024-04-23T01:50:58.273" v="11103" actId="478"/>
        <pc:sldMkLst>
          <pc:docMk/>
          <pc:sldMk cId="4026551447" sldId="2067"/>
        </pc:sldMkLst>
        <pc:spChg chg="add mod topLvl">
          <ac:chgData name="한 지은" userId="c1d00ca1-8c44-47c7-9aa9-9e0cbc1e672d" providerId="ADAL" clId="{986D5D09-6B38-4289-BDC4-D46FE5A1785A}" dt="2024-04-19T00:53:51.124" v="5627" actId="165"/>
          <ac:spMkLst>
            <pc:docMk/>
            <pc:sldMk cId="4026551447" sldId="2067"/>
            <ac:spMk id="7" creationId="{A639E9F9-ABFF-2767-E276-BA3162BA5428}"/>
          </ac:spMkLst>
        </pc:spChg>
        <pc:spChg chg="add mod topLvl">
          <ac:chgData name="한 지은" userId="c1d00ca1-8c44-47c7-9aa9-9e0cbc1e672d" providerId="ADAL" clId="{986D5D09-6B38-4289-BDC4-D46FE5A1785A}" dt="2024-04-19T00:53:51.124" v="5627" actId="165"/>
          <ac:spMkLst>
            <pc:docMk/>
            <pc:sldMk cId="4026551447" sldId="2067"/>
            <ac:spMk id="9" creationId="{CD7216E8-60A6-5FE1-3CF8-28610B18CA02}"/>
          </ac:spMkLst>
        </pc:spChg>
        <pc:spChg chg="add mod topLvl">
          <ac:chgData name="한 지은" userId="c1d00ca1-8c44-47c7-9aa9-9e0cbc1e672d" providerId="ADAL" clId="{986D5D09-6B38-4289-BDC4-D46FE5A1785A}" dt="2024-04-19T00:53:51.124" v="5627" actId="165"/>
          <ac:spMkLst>
            <pc:docMk/>
            <pc:sldMk cId="4026551447" sldId="2067"/>
            <ac:spMk id="14" creationId="{238BA519-1B93-6E24-11B7-DDDC7126EBCF}"/>
          </ac:spMkLst>
        </pc:spChg>
        <pc:spChg chg="add mod topLvl">
          <ac:chgData name="한 지은" userId="c1d00ca1-8c44-47c7-9aa9-9e0cbc1e672d" providerId="ADAL" clId="{986D5D09-6B38-4289-BDC4-D46FE5A1785A}" dt="2024-04-19T00:53:51.124" v="5627" actId="165"/>
          <ac:spMkLst>
            <pc:docMk/>
            <pc:sldMk cId="4026551447" sldId="2067"/>
            <ac:spMk id="15" creationId="{C56021F6-CA21-AD0E-6EED-5C37B8C50CBD}"/>
          </ac:spMkLst>
        </pc:spChg>
        <pc:spChg chg="add mod topLvl">
          <ac:chgData name="한 지은" userId="c1d00ca1-8c44-47c7-9aa9-9e0cbc1e672d" providerId="ADAL" clId="{986D5D09-6B38-4289-BDC4-D46FE5A1785A}" dt="2024-04-19T00:53:51.124" v="5627" actId="165"/>
          <ac:spMkLst>
            <pc:docMk/>
            <pc:sldMk cId="4026551447" sldId="2067"/>
            <ac:spMk id="16" creationId="{271BF9BE-98BD-9542-F4A1-A6F5A169D502}"/>
          </ac:spMkLst>
        </pc:spChg>
        <pc:spChg chg="add mod topLvl">
          <ac:chgData name="한 지은" userId="c1d00ca1-8c44-47c7-9aa9-9e0cbc1e672d" providerId="ADAL" clId="{986D5D09-6B38-4289-BDC4-D46FE5A1785A}" dt="2024-04-19T00:53:51.124" v="5627" actId="165"/>
          <ac:spMkLst>
            <pc:docMk/>
            <pc:sldMk cId="4026551447" sldId="2067"/>
            <ac:spMk id="17" creationId="{08A2F23B-62F3-152E-D582-DAE5542A74EC}"/>
          </ac:spMkLst>
        </pc:spChg>
        <pc:spChg chg="add mod topLvl">
          <ac:chgData name="한 지은" userId="c1d00ca1-8c44-47c7-9aa9-9e0cbc1e672d" providerId="ADAL" clId="{986D5D09-6B38-4289-BDC4-D46FE5A1785A}" dt="2024-04-19T00:53:51.124" v="5627" actId="165"/>
          <ac:spMkLst>
            <pc:docMk/>
            <pc:sldMk cId="4026551447" sldId="2067"/>
            <ac:spMk id="21" creationId="{6B89168F-ED62-EBC1-ACBD-83687305F801}"/>
          </ac:spMkLst>
        </pc:spChg>
        <pc:spChg chg="add del mod">
          <ac:chgData name="한 지은" userId="c1d00ca1-8c44-47c7-9aa9-9e0cbc1e672d" providerId="ADAL" clId="{986D5D09-6B38-4289-BDC4-D46FE5A1785A}" dt="2024-04-19T00:36:27.008" v="5269"/>
          <ac:spMkLst>
            <pc:docMk/>
            <pc:sldMk cId="4026551447" sldId="2067"/>
            <ac:spMk id="24" creationId="{808E543E-FCE6-E73A-E937-6F57E482DA84}"/>
          </ac:spMkLst>
        </pc:spChg>
        <pc:spChg chg="add del mod">
          <ac:chgData name="한 지은" userId="c1d00ca1-8c44-47c7-9aa9-9e0cbc1e672d" providerId="ADAL" clId="{986D5D09-6B38-4289-BDC4-D46FE5A1785A}" dt="2024-04-19T00:37:57.778" v="5328" actId="478"/>
          <ac:spMkLst>
            <pc:docMk/>
            <pc:sldMk cId="4026551447" sldId="2067"/>
            <ac:spMk id="29" creationId="{73E4273C-9861-F398-E0C4-DD1EE7B07257}"/>
          </ac:spMkLst>
        </pc:spChg>
        <pc:spChg chg="add del mod">
          <ac:chgData name="한 지은" userId="c1d00ca1-8c44-47c7-9aa9-9e0cbc1e672d" providerId="ADAL" clId="{986D5D09-6B38-4289-BDC4-D46FE5A1785A}" dt="2024-04-19T00:37:57.778" v="5328" actId="478"/>
          <ac:spMkLst>
            <pc:docMk/>
            <pc:sldMk cId="4026551447" sldId="2067"/>
            <ac:spMk id="30" creationId="{5F7425F5-0FBF-4533-8650-91ED0C564D07}"/>
          </ac:spMkLst>
        </pc:spChg>
        <pc:spChg chg="add mod topLvl">
          <ac:chgData name="한 지은" userId="c1d00ca1-8c44-47c7-9aa9-9e0cbc1e672d" providerId="ADAL" clId="{986D5D09-6B38-4289-BDC4-D46FE5A1785A}" dt="2024-04-19T00:53:51.124" v="5627" actId="165"/>
          <ac:spMkLst>
            <pc:docMk/>
            <pc:sldMk cId="4026551447" sldId="2067"/>
            <ac:spMk id="31" creationId="{AF847F8C-EB77-0245-22B5-DBBD6FCC3186}"/>
          </ac:spMkLst>
        </pc:spChg>
        <pc:spChg chg="add del mod ord">
          <ac:chgData name="한 지은" userId="c1d00ca1-8c44-47c7-9aa9-9e0cbc1e672d" providerId="ADAL" clId="{986D5D09-6B38-4289-BDC4-D46FE5A1785A}" dt="2024-04-19T00:38:33.115" v="5343" actId="478"/>
          <ac:spMkLst>
            <pc:docMk/>
            <pc:sldMk cId="4026551447" sldId="2067"/>
            <ac:spMk id="33" creationId="{326BB8FB-1FE5-E0C9-0359-06751C980879}"/>
          </ac:spMkLst>
        </pc:spChg>
        <pc:spChg chg="add del mod">
          <ac:chgData name="한 지은" userId="c1d00ca1-8c44-47c7-9aa9-9e0cbc1e672d" providerId="ADAL" clId="{986D5D09-6B38-4289-BDC4-D46FE5A1785A}" dt="2024-04-19T00:39:19.967" v="5355" actId="478"/>
          <ac:spMkLst>
            <pc:docMk/>
            <pc:sldMk cId="4026551447" sldId="2067"/>
            <ac:spMk id="35" creationId="{7CA9782F-5C32-1082-874E-AE0C69BA251A}"/>
          </ac:spMkLst>
        </pc:spChg>
        <pc:spChg chg="add mod topLvl">
          <ac:chgData name="한 지은" userId="c1d00ca1-8c44-47c7-9aa9-9e0cbc1e672d" providerId="ADAL" clId="{986D5D09-6B38-4289-BDC4-D46FE5A1785A}" dt="2024-04-19T00:53:51.124" v="5627" actId="165"/>
          <ac:spMkLst>
            <pc:docMk/>
            <pc:sldMk cId="4026551447" sldId="2067"/>
            <ac:spMk id="36" creationId="{DDCE6E6A-CCD0-F3BB-A242-CEC0AA478F5F}"/>
          </ac:spMkLst>
        </pc:spChg>
        <pc:spChg chg="add mod topLvl">
          <ac:chgData name="한 지은" userId="c1d00ca1-8c44-47c7-9aa9-9e0cbc1e672d" providerId="ADAL" clId="{986D5D09-6B38-4289-BDC4-D46FE5A1785A}" dt="2024-04-19T00:53:51.124" v="5627" actId="165"/>
          <ac:spMkLst>
            <pc:docMk/>
            <pc:sldMk cId="4026551447" sldId="2067"/>
            <ac:spMk id="37" creationId="{FA4F6B9A-338A-CDB6-9943-B63F595737A2}"/>
          </ac:spMkLst>
        </pc:spChg>
        <pc:grpChg chg="add del mod">
          <ac:chgData name="한 지은" userId="c1d00ca1-8c44-47c7-9aa9-9e0cbc1e672d" providerId="ADAL" clId="{986D5D09-6B38-4289-BDC4-D46FE5A1785A}" dt="2024-04-19T00:51:33.935" v="5596" actId="165"/>
          <ac:grpSpMkLst>
            <pc:docMk/>
            <pc:sldMk cId="4026551447" sldId="2067"/>
            <ac:grpSpMk id="32" creationId="{DF68C3BC-47C0-C409-BD52-41313639C208}"/>
          </ac:grpSpMkLst>
        </pc:grpChg>
        <pc:grpChg chg="add del mod topLvl">
          <ac:chgData name="한 지은" userId="c1d00ca1-8c44-47c7-9aa9-9e0cbc1e672d" providerId="ADAL" clId="{986D5D09-6B38-4289-BDC4-D46FE5A1785A}" dt="2024-04-19T00:53:51.124" v="5627" actId="165"/>
          <ac:grpSpMkLst>
            <pc:docMk/>
            <pc:sldMk cId="4026551447" sldId="2067"/>
            <ac:grpSpMk id="38" creationId="{1CF883FE-4397-3F17-CED7-C96C0E5960E8}"/>
          </ac:grpSpMkLst>
        </pc:grpChg>
        <pc:grpChg chg="add del mod">
          <ac:chgData name="한 지은" userId="c1d00ca1-8c44-47c7-9aa9-9e0cbc1e672d" providerId="ADAL" clId="{986D5D09-6B38-4289-BDC4-D46FE5A1785A}" dt="2024-04-19T00:53:50.613" v="5626" actId="165"/>
          <ac:grpSpMkLst>
            <pc:docMk/>
            <pc:sldMk cId="4026551447" sldId="2067"/>
            <ac:grpSpMk id="39" creationId="{F518D499-3F89-1D75-3072-4E16BF093C83}"/>
          </ac:grpSpMkLst>
        </pc:grpChg>
        <pc:picChg chg="add del mod">
          <ac:chgData name="한 지은" userId="c1d00ca1-8c44-47c7-9aa9-9e0cbc1e672d" providerId="ADAL" clId="{986D5D09-6B38-4289-BDC4-D46FE5A1785A}" dt="2024-04-23T01:50:58.273" v="11103" actId="478"/>
          <ac:picMkLst>
            <pc:docMk/>
            <pc:sldMk cId="4026551447" sldId="2067"/>
            <ac:picMk id="4" creationId="{C4F4DED6-2F9F-619D-C5F7-A060BFF7B3D5}"/>
          </ac:picMkLst>
        </pc:picChg>
        <pc:picChg chg="add del mod">
          <ac:chgData name="한 지은" userId="c1d00ca1-8c44-47c7-9aa9-9e0cbc1e672d" providerId="ADAL" clId="{986D5D09-6B38-4289-BDC4-D46FE5A1785A}" dt="2024-04-19T00:36:27.008" v="5269"/>
          <ac:picMkLst>
            <pc:docMk/>
            <pc:sldMk cId="4026551447" sldId="2067"/>
            <ac:picMk id="23" creationId="{188CCFF7-93C7-6FE3-8AFD-079E4A3F780D}"/>
          </ac:picMkLst>
        </pc:picChg>
        <pc:picChg chg="del mod modCrop">
          <ac:chgData name="한 지은" userId="c1d00ca1-8c44-47c7-9aa9-9e0cbc1e672d" providerId="ADAL" clId="{986D5D09-6B38-4289-BDC4-D46FE5A1785A}" dt="2024-04-19T00:36:50.380" v="5280"/>
          <ac:picMkLst>
            <pc:docMk/>
            <pc:sldMk cId="4026551447" sldId="2067"/>
            <ac:picMk id="25" creationId="{5734572C-58A0-CC45-1346-61BF7F7991F8}"/>
          </ac:picMkLst>
        </pc:picChg>
        <pc:picChg chg="add del mod ord">
          <ac:chgData name="한 지은" userId="c1d00ca1-8c44-47c7-9aa9-9e0cbc1e672d" providerId="ADAL" clId="{986D5D09-6B38-4289-BDC4-D46FE5A1785A}" dt="2024-04-19T00:36:50.380" v="5280"/>
          <ac:picMkLst>
            <pc:docMk/>
            <pc:sldMk cId="4026551447" sldId="2067"/>
            <ac:picMk id="27" creationId="{6C5905B3-6D36-771D-4146-AB17465DEAAE}"/>
          </ac:picMkLst>
        </pc:picChg>
        <pc:picChg chg="mod topLvl modCrop">
          <ac:chgData name="한 지은" userId="c1d00ca1-8c44-47c7-9aa9-9e0cbc1e672d" providerId="ADAL" clId="{986D5D09-6B38-4289-BDC4-D46FE5A1785A}" dt="2024-04-19T00:53:51.124" v="5627" actId="165"/>
          <ac:picMkLst>
            <pc:docMk/>
            <pc:sldMk cId="4026551447" sldId="2067"/>
            <ac:picMk id="28" creationId="{56D447FE-26C7-5801-D342-0177DB514AA9}"/>
          </ac:picMkLst>
        </pc:picChg>
        <pc:cxnChg chg="add del">
          <ac:chgData name="한 지은" userId="c1d00ca1-8c44-47c7-9aa9-9e0cbc1e672d" providerId="ADAL" clId="{986D5D09-6B38-4289-BDC4-D46FE5A1785A}" dt="2024-04-19T00:34:26.290" v="5250" actId="478"/>
          <ac:cxnSpMkLst>
            <pc:docMk/>
            <pc:sldMk cId="4026551447" sldId="2067"/>
            <ac:cxnSpMk id="6" creationId="{FC1F8C71-DF14-31EA-6579-4DEE6ECCF1FA}"/>
          </ac:cxnSpMkLst>
        </pc:cxnChg>
        <pc:cxnChg chg="add mod topLvl">
          <ac:chgData name="한 지은" userId="c1d00ca1-8c44-47c7-9aa9-9e0cbc1e672d" providerId="ADAL" clId="{986D5D09-6B38-4289-BDC4-D46FE5A1785A}" dt="2024-04-19T01:11:38.011" v="6008" actId="692"/>
          <ac:cxnSpMkLst>
            <pc:docMk/>
            <pc:sldMk cId="4026551447" sldId="2067"/>
            <ac:cxnSpMk id="19" creationId="{4CB2B975-EA2E-55A0-8743-1862683D98BE}"/>
          </ac:cxnSpMkLst>
        </pc:cxnChg>
      </pc:sldChg>
      <pc:sldChg chg="addSp delSp modSp add mod">
        <pc:chgData name="한 지은" userId="c1d00ca1-8c44-47c7-9aa9-9e0cbc1e672d" providerId="ADAL" clId="{986D5D09-6B38-4289-BDC4-D46FE5A1785A}" dt="2024-04-23T01:50:59.689" v="11104" actId="478"/>
        <pc:sldMkLst>
          <pc:docMk/>
          <pc:sldMk cId="2291091384" sldId="2068"/>
        </pc:sldMkLst>
        <pc:spChg chg="add del">
          <ac:chgData name="한 지은" userId="c1d00ca1-8c44-47c7-9aa9-9e0cbc1e672d" providerId="ADAL" clId="{986D5D09-6B38-4289-BDC4-D46FE5A1785A}" dt="2024-04-22T06:16:49.269" v="6044" actId="478"/>
          <ac:spMkLst>
            <pc:docMk/>
            <pc:sldMk cId="2291091384" sldId="2068"/>
            <ac:spMk id="3" creationId="{99779283-B3CF-D641-5070-6F430B97DF31}"/>
          </ac:spMkLst>
        </pc:spChg>
        <pc:spChg chg="add del mod">
          <ac:chgData name="한 지은" userId="c1d00ca1-8c44-47c7-9aa9-9e0cbc1e672d" providerId="ADAL" clId="{986D5D09-6B38-4289-BDC4-D46FE5A1785A}" dt="2024-04-22T07:49:05.974" v="9146" actId="478"/>
          <ac:spMkLst>
            <pc:docMk/>
            <pc:sldMk cId="2291091384" sldId="2068"/>
            <ac:spMk id="5" creationId="{377F3214-7148-E19B-E24E-A8CE416820FA}"/>
          </ac:spMkLst>
        </pc:spChg>
        <pc:spChg chg="add mod">
          <ac:chgData name="한 지은" userId="c1d00ca1-8c44-47c7-9aa9-9e0cbc1e672d" providerId="ADAL" clId="{986D5D09-6B38-4289-BDC4-D46FE5A1785A}" dt="2024-04-19T00:54:22.123" v="5644" actId="165"/>
          <ac:spMkLst>
            <pc:docMk/>
            <pc:sldMk cId="2291091384" sldId="2068"/>
            <ac:spMk id="6" creationId="{366B530D-F72D-6509-6A57-3066A76CFFB4}"/>
          </ac:spMkLst>
        </pc:spChg>
        <pc:spChg chg="add mod">
          <ac:chgData name="한 지은" userId="c1d00ca1-8c44-47c7-9aa9-9e0cbc1e672d" providerId="ADAL" clId="{986D5D09-6B38-4289-BDC4-D46FE5A1785A}" dt="2024-04-19T00:54:22.123" v="5644" actId="165"/>
          <ac:spMkLst>
            <pc:docMk/>
            <pc:sldMk cId="2291091384" sldId="2068"/>
            <ac:spMk id="7" creationId="{5B027408-4C9B-9609-C443-5521C9B00CE6}"/>
          </ac:spMkLst>
        </pc:spChg>
        <pc:spChg chg="add mod">
          <ac:chgData name="한 지은" userId="c1d00ca1-8c44-47c7-9aa9-9e0cbc1e672d" providerId="ADAL" clId="{986D5D09-6B38-4289-BDC4-D46FE5A1785A}" dt="2024-04-19T00:54:22.123" v="5644" actId="165"/>
          <ac:spMkLst>
            <pc:docMk/>
            <pc:sldMk cId="2291091384" sldId="2068"/>
            <ac:spMk id="9" creationId="{5CBC6F0F-BC97-9577-ADF0-8CFE1F100D5D}"/>
          </ac:spMkLst>
        </pc:spChg>
        <pc:spChg chg="add mod">
          <ac:chgData name="한 지은" userId="c1d00ca1-8c44-47c7-9aa9-9e0cbc1e672d" providerId="ADAL" clId="{986D5D09-6B38-4289-BDC4-D46FE5A1785A}" dt="2024-04-19T00:54:20.183" v="5642" actId="164"/>
          <ac:spMkLst>
            <pc:docMk/>
            <pc:sldMk cId="2291091384" sldId="2068"/>
            <ac:spMk id="14" creationId="{56624B4D-FAEB-1394-9190-32C7E5DF4515}"/>
          </ac:spMkLst>
        </pc:spChg>
        <pc:spChg chg="add mod">
          <ac:chgData name="한 지은" userId="c1d00ca1-8c44-47c7-9aa9-9e0cbc1e672d" providerId="ADAL" clId="{986D5D09-6B38-4289-BDC4-D46FE5A1785A}" dt="2024-04-19T00:54:20.183" v="5642" actId="164"/>
          <ac:spMkLst>
            <pc:docMk/>
            <pc:sldMk cId="2291091384" sldId="2068"/>
            <ac:spMk id="15" creationId="{571053C0-F7C4-464B-13B1-371630310FBD}"/>
          </ac:spMkLst>
        </pc:spChg>
        <pc:spChg chg="add mod">
          <ac:chgData name="한 지은" userId="c1d00ca1-8c44-47c7-9aa9-9e0cbc1e672d" providerId="ADAL" clId="{986D5D09-6B38-4289-BDC4-D46FE5A1785A}" dt="2024-04-19T00:54:20.183" v="5642" actId="164"/>
          <ac:spMkLst>
            <pc:docMk/>
            <pc:sldMk cId="2291091384" sldId="2068"/>
            <ac:spMk id="16" creationId="{BB080905-A28B-6621-D777-AE41A25FC76C}"/>
          </ac:spMkLst>
        </pc:spChg>
        <pc:spChg chg="add mod">
          <ac:chgData name="한 지은" userId="c1d00ca1-8c44-47c7-9aa9-9e0cbc1e672d" providerId="ADAL" clId="{986D5D09-6B38-4289-BDC4-D46FE5A1785A}" dt="2024-04-19T00:54:22.123" v="5644" actId="165"/>
          <ac:spMkLst>
            <pc:docMk/>
            <pc:sldMk cId="2291091384" sldId="2068"/>
            <ac:spMk id="17" creationId="{FBEA05B3-38DD-4A55-8FD8-6C7C740C60BF}"/>
          </ac:spMkLst>
        </pc:spChg>
        <pc:spChg chg="add mod">
          <ac:chgData name="한 지은" userId="c1d00ca1-8c44-47c7-9aa9-9e0cbc1e672d" providerId="ADAL" clId="{986D5D09-6B38-4289-BDC4-D46FE5A1785A}" dt="2024-04-19T00:54:22.123" v="5644" actId="165"/>
          <ac:spMkLst>
            <pc:docMk/>
            <pc:sldMk cId="2291091384" sldId="2068"/>
            <ac:spMk id="18" creationId="{B4B1D1C5-3638-109E-508D-76E41076BA3F}"/>
          </ac:spMkLst>
        </pc:spChg>
        <pc:spChg chg="add mod">
          <ac:chgData name="한 지은" userId="c1d00ca1-8c44-47c7-9aa9-9e0cbc1e672d" providerId="ADAL" clId="{986D5D09-6B38-4289-BDC4-D46FE5A1785A}" dt="2024-04-19T00:54:22.123" v="5644" actId="165"/>
          <ac:spMkLst>
            <pc:docMk/>
            <pc:sldMk cId="2291091384" sldId="2068"/>
            <ac:spMk id="19" creationId="{16A4FE92-F46C-870E-E178-CC91BFF2983A}"/>
          </ac:spMkLst>
        </pc:spChg>
        <pc:spChg chg="add mod">
          <ac:chgData name="한 지은" userId="c1d00ca1-8c44-47c7-9aa9-9e0cbc1e672d" providerId="ADAL" clId="{986D5D09-6B38-4289-BDC4-D46FE5A1785A}" dt="2024-04-19T00:54:20.183" v="5642" actId="164"/>
          <ac:spMkLst>
            <pc:docMk/>
            <pc:sldMk cId="2291091384" sldId="2068"/>
            <ac:spMk id="20" creationId="{9A2D7426-4DBC-B0D4-D3A3-A81EBB7B77CC}"/>
          </ac:spMkLst>
        </pc:spChg>
        <pc:spChg chg="add mod">
          <ac:chgData name="한 지은" userId="c1d00ca1-8c44-47c7-9aa9-9e0cbc1e672d" providerId="ADAL" clId="{986D5D09-6B38-4289-BDC4-D46FE5A1785A}" dt="2024-04-19T00:54:20.183" v="5642" actId="164"/>
          <ac:spMkLst>
            <pc:docMk/>
            <pc:sldMk cId="2291091384" sldId="2068"/>
            <ac:spMk id="21" creationId="{F588C133-2BB3-F0D6-4B4F-DFF265DCDB34}"/>
          </ac:spMkLst>
        </pc:spChg>
        <pc:spChg chg="add mod">
          <ac:chgData name="한 지은" userId="c1d00ca1-8c44-47c7-9aa9-9e0cbc1e672d" providerId="ADAL" clId="{986D5D09-6B38-4289-BDC4-D46FE5A1785A}" dt="2024-04-19T00:54:20.183" v="5642" actId="164"/>
          <ac:spMkLst>
            <pc:docMk/>
            <pc:sldMk cId="2291091384" sldId="2068"/>
            <ac:spMk id="22" creationId="{D2C68EA7-1F16-F528-2190-921A006434A4}"/>
          </ac:spMkLst>
        </pc:spChg>
        <pc:spChg chg="add del mod">
          <ac:chgData name="한 지은" userId="c1d00ca1-8c44-47c7-9aa9-9e0cbc1e672d" providerId="ADAL" clId="{986D5D09-6B38-4289-BDC4-D46FE5A1785A}" dt="2024-04-23T01:50:59.689" v="11104" actId="478"/>
          <ac:spMkLst>
            <pc:docMk/>
            <pc:sldMk cId="2291091384" sldId="2068"/>
            <ac:spMk id="30" creationId="{A91721E7-21DE-F6DB-CB6E-1B69F1EBA857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34" creationId="{17AE79B8-5C7D-00EB-695E-7DB738035264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36" creationId="{F406864E-7A4B-70DF-9FCF-EC74D5FA2D02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38" creationId="{9BBED942-795D-E7F8-E9D3-C473083F6F5C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39" creationId="{167C9341-4764-8CA6-6432-533C5AA54B99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40" creationId="{CC7903C9-1034-8552-40AF-F53BEBF01D14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41" creationId="{0B4A8DFB-E9AF-7C2A-356A-1E03D6945746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43" creationId="{FF585396-F811-33C5-5439-AB173D88367F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44" creationId="{FD87636C-A3A4-E9FC-FEF2-40EEE263B24F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45" creationId="{021B0FEE-1D27-9134-A9E1-38907CFC2416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46" creationId="{CA542F6F-C9C2-90C5-2EF0-71BCEFB8A4E6}"/>
          </ac:spMkLst>
        </pc:spChg>
        <pc:spChg chg="add del mod ord topLvl">
          <ac:chgData name="한 지은" userId="c1d00ca1-8c44-47c7-9aa9-9e0cbc1e672d" providerId="ADAL" clId="{986D5D09-6B38-4289-BDC4-D46FE5A1785A}" dt="2024-04-19T01:09:15.943" v="5975" actId="165"/>
          <ac:spMkLst>
            <pc:docMk/>
            <pc:sldMk cId="2291091384" sldId="2068"/>
            <ac:spMk id="47" creationId="{745475CA-D180-4806-8DDA-4ADF012C7675}"/>
          </ac:spMkLst>
        </pc:spChg>
        <pc:spChg chg="mod">
          <ac:chgData name="한 지은" userId="c1d00ca1-8c44-47c7-9aa9-9e0cbc1e672d" providerId="ADAL" clId="{986D5D09-6B38-4289-BDC4-D46FE5A1785A}" dt="2024-04-19T01:09:15.943" v="5975" actId="165"/>
          <ac:spMkLst>
            <pc:docMk/>
            <pc:sldMk cId="2291091384" sldId="2068"/>
            <ac:spMk id="50" creationId="{B3C4D048-45A3-439F-8843-CCF241FF22F0}"/>
          </ac:spMkLst>
        </pc:spChg>
        <pc:spChg chg="mod">
          <ac:chgData name="한 지은" userId="c1d00ca1-8c44-47c7-9aa9-9e0cbc1e672d" providerId="ADAL" clId="{986D5D09-6B38-4289-BDC4-D46FE5A1785A}" dt="2024-04-19T01:09:15.943" v="5975" actId="165"/>
          <ac:spMkLst>
            <pc:docMk/>
            <pc:sldMk cId="2291091384" sldId="2068"/>
            <ac:spMk id="51" creationId="{519B08C8-87B4-F51F-569C-C52D3C47DA94}"/>
          </ac:spMkLst>
        </pc:spChg>
        <pc:spChg chg="mod">
          <ac:chgData name="한 지은" userId="c1d00ca1-8c44-47c7-9aa9-9e0cbc1e672d" providerId="ADAL" clId="{986D5D09-6B38-4289-BDC4-D46FE5A1785A}" dt="2024-04-19T01:09:15.943" v="5975" actId="165"/>
          <ac:spMkLst>
            <pc:docMk/>
            <pc:sldMk cId="2291091384" sldId="2068"/>
            <ac:spMk id="52" creationId="{C18B315B-866B-7301-6D3E-DE774432D8DA}"/>
          </ac:spMkLst>
        </pc:spChg>
        <pc:spChg chg="add del mod ord topLvl">
          <ac:chgData name="한 지은" userId="c1d00ca1-8c44-47c7-9aa9-9e0cbc1e672d" providerId="ADAL" clId="{986D5D09-6B38-4289-BDC4-D46FE5A1785A}" dt="2024-04-22T06:24:55.132" v="6228" actId="165"/>
          <ac:spMkLst>
            <pc:docMk/>
            <pc:sldMk cId="2291091384" sldId="2068"/>
            <ac:spMk id="53" creationId="{08B9195C-B7FC-5CA1-CD73-DE40DAF9A3EA}"/>
          </ac:spMkLst>
        </pc:spChg>
        <pc:spChg chg="add del mod ord topLvl">
          <ac:chgData name="한 지은" userId="c1d00ca1-8c44-47c7-9aa9-9e0cbc1e672d" providerId="ADAL" clId="{986D5D09-6B38-4289-BDC4-D46FE5A1785A}" dt="2024-04-22T06:24:55.132" v="6228" actId="165"/>
          <ac:spMkLst>
            <pc:docMk/>
            <pc:sldMk cId="2291091384" sldId="2068"/>
            <ac:spMk id="54" creationId="{1A0FF352-3756-A28C-C018-2883C7E2ED7C}"/>
          </ac:spMkLst>
        </pc:spChg>
        <pc:spChg chg="add del mod">
          <ac:chgData name="한 지은" userId="c1d00ca1-8c44-47c7-9aa9-9e0cbc1e672d" providerId="ADAL" clId="{986D5D09-6B38-4289-BDC4-D46FE5A1785A}" dt="2024-04-22T07:47:18.441" v="9119" actId="164"/>
          <ac:spMkLst>
            <pc:docMk/>
            <pc:sldMk cId="2291091384" sldId="2068"/>
            <ac:spMk id="55" creationId="{E082BCB6-A741-0D33-8DDE-F77C8E4FE46B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57" creationId="{293A9A1F-F623-FEA2-09BC-95B774054DC2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58" creationId="{D62F60F0-43FC-4C8F-2F9A-5F0A54E3E5DB}"/>
          </ac:spMkLst>
        </pc:spChg>
        <pc:spChg chg="mod">
          <ac:chgData name="한 지은" userId="c1d00ca1-8c44-47c7-9aa9-9e0cbc1e672d" providerId="ADAL" clId="{986D5D09-6B38-4289-BDC4-D46FE5A1785A}" dt="2024-04-19T00:55:10.817" v="5649"/>
          <ac:spMkLst>
            <pc:docMk/>
            <pc:sldMk cId="2291091384" sldId="2068"/>
            <ac:spMk id="59" creationId="{4C62EBA4-373B-6F11-88A1-15813863F143}"/>
          </ac:spMkLst>
        </pc:spChg>
        <pc:spChg chg="add del mod">
          <ac:chgData name="한 지은" userId="c1d00ca1-8c44-47c7-9aa9-9e0cbc1e672d" providerId="ADAL" clId="{986D5D09-6B38-4289-BDC4-D46FE5A1785A}" dt="2024-04-23T01:50:59.689" v="11104" actId="478"/>
          <ac:spMkLst>
            <pc:docMk/>
            <pc:sldMk cId="2291091384" sldId="2068"/>
            <ac:spMk id="60" creationId="{ED11A80E-359E-9117-5C0F-48E4C740DB3D}"/>
          </ac:spMkLst>
        </pc:spChg>
        <pc:spChg chg="add del mod">
          <ac:chgData name="한 지은" userId="c1d00ca1-8c44-47c7-9aa9-9e0cbc1e672d" providerId="ADAL" clId="{986D5D09-6B38-4289-BDC4-D46FE5A1785A}" dt="2024-04-23T01:50:59.689" v="11104" actId="478"/>
          <ac:spMkLst>
            <pc:docMk/>
            <pc:sldMk cId="2291091384" sldId="2068"/>
            <ac:spMk id="61" creationId="{153792EA-E59B-526B-85DB-5513F98B5D0F}"/>
          </ac:spMkLst>
        </pc:spChg>
        <pc:spChg chg="add del mod">
          <ac:chgData name="한 지은" userId="c1d00ca1-8c44-47c7-9aa9-9e0cbc1e672d" providerId="ADAL" clId="{986D5D09-6B38-4289-BDC4-D46FE5A1785A}" dt="2024-04-23T01:50:59.689" v="11104" actId="478"/>
          <ac:spMkLst>
            <pc:docMk/>
            <pc:sldMk cId="2291091384" sldId="2068"/>
            <ac:spMk id="62" creationId="{BB172C7E-0088-7D7D-63C3-8AFF30354C87}"/>
          </ac:spMkLst>
        </pc:spChg>
        <pc:spChg chg="add del mod">
          <ac:chgData name="한 지은" userId="c1d00ca1-8c44-47c7-9aa9-9e0cbc1e672d" providerId="ADAL" clId="{986D5D09-6B38-4289-BDC4-D46FE5A1785A}" dt="2024-04-23T01:50:59.689" v="11104" actId="478"/>
          <ac:spMkLst>
            <pc:docMk/>
            <pc:sldMk cId="2291091384" sldId="2068"/>
            <ac:spMk id="63" creationId="{2C4F7808-C735-8395-A11F-5BA7C85C5DE6}"/>
          </ac:spMkLst>
        </pc:spChg>
        <pc:spChg chg="add del mod">
          <ac:chgData name="한 지은" userId="c1d00ca1-8c44-47c7-9aa9-9e0cbc1e672d" providerId="ADAL" clId="{986D5D09-6B38-4289-BDC4-D46FE5A1785A}" dt="2024-04-19T00:55:53.850" v="5669"/>
          <ac:spMkLst>
            <pc:docMk/>
            <pc:sldMk cId="2291091384" sldId="2068"/>
            <ac:spMk id="64" creationId="{9DDBF08B-AEDA-301C-18CF-3D24A794755D}"/>
          </ac:spMkLst>
        </pc:spChg>
        <pc:spChg chg="del mod topLvl">
          <ac:chgData name="한 지은" userId="c1d00ca1-8c44-47c7-9aa9-9e0cbc1e672d" providerId="ADAL" clId="{986D5D09-6B38-4289-BDC4-D46FE5A1785A}" dt="2024-04-19T00:55:53.850" v="5669"/>
          <ac:spMkLst>
            <pc:docMk/>
            <pc:sldMk cId="2291091384" sldId="2068"/>
            <ac:spMk id="66" creationId="{E8C58589-04B3-3ABE-CAF7-8115D6BFA0AB}"/>
          </ac:spMkLst>
        </pc:spChg>
        <pc:spChg chg="del mod topLvl">
          <ac:chgData name="한 지은" userId="c1d00ca1-8c44-47c7-9aa9-9e0cbc1e672d" providerId="ADAL" clId="{986D5D09-6B38-4289-BDC4-D46FE5A1785A}" dt="2024-04-19T00:55:53.850" v="5669"/>
          <ac:spMkLst>
            <pc:docMk/>
            <pc:sldMk cId="2291091384" sldId="2068"/>
            <ac:spMk id="67" creationId="{01A4E898-A023-C5CE-07F4-6B45359544BD}"/>
          </ac:spMkLst>
        </pc:spChg>
        <pc:spChg chg="add mod">
          <ac:chgData name="한 지은" userId="c1d00ca1-8c44-47c7-9aa9-9e0cbc1e672d" providerId="ADAL" clId="{986D5D09-6B38-4289-BDC4-D46FE5A1785A}" dt="2024-04-19T00:55:44.765" v="5666" actId="571"/>
          <ac:spMkLst>
            <pc:docMk/>
            <pc:sldMk cId="2291091384" sldId="2068"/>
            <ac:spMk id="69" creationId="{A33F098B-FC40-C69E-A3E2-F2DA0F7B62AF}"/>
          </ac:spMkLst>
        </pc:spChg>
        <pc:spChg chg="add mod">
          <ac:chgData name="한 지은" userId="c1d00ca1-8c44-47c7-9aa9-9e0cbc1e672d" providerId="ADAL" clId="{986D5D09-6B38-4289-BDC4-D46FE5A1785A}" dt="2024-04-19T00:55:44.765" v="5666" actId="571"/>
          <ac:spMkLst>
            <pc:docMk/>
            <pc:sldMk cId="2291091384" sldId="2068"/>
            <ac:spMk id="70" creationId="{0DA47189-DD01-FB01-264B-D27A0DE55B7A}"/>
          </ac:spMkLst>
        </pc:spChg>
        <pc:spChg chg="add mod">
          <ac:chgData name="한 지은" userId="c1d00ca1-8c44-47c7-9aa9-9e0cbc1e672d" providerId="ADAL" clId="{986D5D09-6B38-4289-BDC4-D46FE5A1785A}" dt="2024-04-19T00:55:44.765" v="5666" actId="571"/>
          <ac:spMkLst>
            <pc:docMk/>
            <pc:sldMk cId="2291091384" sldId="2068"/>
            <ac:spMk id="71" creationId="{40FE1238-6BBD-C2AC-F7FB-C79ADBA55824}"/>
          </ac:spMkLst>
        </pc:spChg>
        <pc:spChg chg="add del mod">
          <ac:chgData name="한 지은" userId="c1d00ca1-8c44-47c7-9aa9-9e0cbc1e672d" providerId="ADAL" clId="{986D5D09-6B38-4289-BDC4-D46FE5A1785A}" dt="2024-04-19T00:59:03.985" v="5806" actId="478"/>
          <ac:spMkLst>
            <pc:docMk/>
            <pc:sldMk cId="2291091384" sldId="2068"/>
            <ac:spMk id="72" creationId="{F5875C32-3726-1555-CB28-E544ECFD564A}"/>
          </ac:spMkLst>
        </pc:spChg>
        <pc:spChg chg="add del mod">
          <ac:chgData name="한 지은" userId="c1d00ca1-8c44-47c7-9aa9-9e0cbc1e672d" providerId="ADAL" clId="{986D5D09-6B38-4289-BDC4-D46FE5A1785A}" dt="2024-04-19T01:03:22.860" v="5879" actId="478"/>
          <ac:spMkLst>
            <pc:docMk/>
            <pc:sldMk cId="2291091384" sldId="2068"/>
            <ac:spMk id="73" creationId="{EFACB3BC-DDC1-70E7-B2FA-D003FCD31F86}"/>
          </ac:spMkLst>
        </pc:spChg>
        <pc:spChg chg="del mod">
          <ac:chgData name="한 지은" userId="c1d00ca1-8c44-47c7-9aa9-9e0cbc1e672d" providerId="ADAL" clId="{986D5D09-6B38-4289-BDC4-D46FE5A1785A}" dt="2024-04-19T00:55:56.540" v="5672" actId="478"/>
          <ac:spMkLst>
            <pc:docMk/>
            <pc:sldMk cId="2291091384" sldId="2068"/>
            <ac:spMk id="74" creationId="{2C8F4129-B966-20DA-98D9-77558C4DD741}"/>
          </ac:spMkLst>
        </pc:spChg>
        <pc:spChg chg="del mod">
          <ac:chgData name="한 지은" userId="c1d00ca1-8c44-47c7-9aa9-9e0cbc1e672d" providerId="ADAL" clId="{986D5D09-6B38-4289-BDC4-D46FE5A1785A}" dt="2024-04-19T00:56:11.498" v="5681"/>
          <ac:spMkLst>
            <pc:docMk/>
            <pc:sldMk cId="2291091384" sldId="2068"/>
            <ac:spMk id="75" creationId="{B473F931-2292-9DF0-69E0-626F4AEF5901}"/>
          </ac:spMkLst>
        </pc:spChg>
        <pc:spChg chg="del mod">
          <ac:chgData name="한 지은" userId="c1d00ca1-8c44-47c7-9aa9-9e0cbc1e672d" providerId="ADAL" clId="{986D5D09-6B38-4289-BDC4-D46FE5A1785A}" dt="2024-04-19T00:56:11.498" v="5681"/>
          <ac:spMkLst>
            <pc:docMk/>
            <pc:sldMk cId="2291091384" sldId="2068"/>
            <ac:spMk id="76" creationId="{B38EE42A-5685-5972-F079-6D397045AD02}"/>
          </ac:spMkLst>
        </pc:spChg>
        <pc:spChg chg="mod topLvl">
          <ac:chgData name="한 지은" userId="c1d00ca1-8c44-47c7-9aa9-9e0cbc1e672d" providerId="ADAL" clId="{986D5D09-6B38-4289-BDC4-D46FE5A1785A}" dt="2024-04-19T00:58:44.507" v="5793" actId="165"/>
          <ac:spMkLst>
            <pc:docMk/>
            <pc:sldMk cId="2291091384" sldId="2068"/>
            <ac:spMk id="77" creationId="{2F05E4D0-4476-2442-2326-B5A57CE698D0}"/>
          </ac:spMkLst>
        </pc:spChg>
        <pc:spChg chg="mod topLvl">
          <ac:chgData name="한 지은" userId="c1d00ca1-8c44-47c7-9aa9-9e0cbc1e672d" providerId="ADAL" clId="{986D5D09-6B38-4289-BDC4-D46FE5A1785A}" dt="2024-04-19T00:58:44.507" v="5793" actId="165"/>
          <ac:spMkLst>
            <pc:docMk/>
            <pc:sldMk cId="2291091384" sldId="2068"/>
            <ac:spMk id="78" creationId="{07B8034D-BA36-A1E0-0FD9-172412BB291A}"/>
          </ac:spMkLst>
        </pc:spChg>
        <pc:spChg chg="add del mod">
          <ac:chgData name="한 지은" userId="c1d00ca1-8c44-47c7-9aa9-9e0cbc1e672d" providerId="ADAL" clId="{986D5D09-6B38-4289-BDC4-D46FE5A1785A}" dt="2024-04-19T00:56:11.498" v="5681"/>
          <ac:spMkLst>
            <pc:docMk/>
            <pc:sldMk cId="2291091384" sldId="2068"/>
            <ac:spMk id="79" creationId="{F5A5F6D4-6C1C-898C-B6AE-EB587CA0F800}"/>
          </ac:spMkLst>
        </pc:spChg>
        <pc:spChg chg="del mod">
          <ac:chgData name="한 지은" userId="c1d00ca1-8c44-47c7-9aa9-9e0cbc1e672d" providerId="ADAL" clId="{986D5D09-6B38-4289-BDC4-D46FE5A1785A}" dt="2024-04-19T00:56:13.260" v="5682" actId="478"/>
          <ac:spMkLst>
            <pc:docMk/>
            <pc:sldMk cId="2291091384" sldId="2068"/>
            <ac:spMk id="80" creationId="{27B7F975-30DB-865C-3E41-169E14F4A797}"/>
          </ac:spMkLst>
        </pc:spChg>
        <pc:spChg chg="mod topLvl">
          <ac:chgData name="한 지은" userId="c1d00ca1-8c44-47c7-9aa9-9e0cbc1e672d" providerId="ADAL" clId="{986D5D09-6B38-4289-BDC4-D46FE5A1785A}" dt="2024-04-19T00:58:44.507" v="5793" actId="165"/>
          <ac:spMkLst>
            <pc:docMk/>
            <pc:sldMk cId="2291091384" sldId="2068"/>
            <ac:spMk id="81" creationId="{ADDEDEBD-F165-5FC6-78AE-1B505ECF19BF}"/>
          </ac:spMkLst>
        </pc:spChg>
        <pc:spChg chg="mod topLvl">
          <ac:chgData name="한 지은" userId="c1d00ca1-8c44-47c7-9aa9-9e0cbc1e672d" providerId="ADAL" clId="{986D5D09-6B38-4289-BDC4-D46FE5A1785A}" dt="2024-04-19T00:58:44.507" v="5793" actId="165"/>
          <ac:spMkLst>
            <pc:docMk/>
            <pc:sldMk cId="2291091384" sldId="2068"/>
            <ac:spMk id="82" creationId="{60200955-627D-5B45-CEA9-EE88C7578C9D}"/>
          </ac:spMkLst>
        </pc:spChg>
        <pc:spChg chg="mod topLvl">
          <ac:chgData name="한 지은" userId="c1d00ca1-8c44-47c7-9aa9-9e0cbc1e672d" providerId="ADAL" clId="{986D5D09-6B38-4289-BDC4-D46FE5A1785A}" dt="2024-04-19T00:58:44.507" v="5793" actId="165"/>
          <ac:spMkLst>
            <pc:docMk/>
            <pc:sldMk cId="2291091384" sldId="2068"/>
            <ac:spMk id="83" creationId="{CE1204F5-C87F-E58A-175F-9840606F1BBC}"/>
          </ac:spMkLst>
        </pc:spChg>
        <pc:spChg chg="mod topLvl">
          <ac:chgData name="한 지은" userId="c1d00ca1-8c44-47c7-9aa9-9e0cbc1e672d" providerId="ADAL" clId="{986D5D09-6B38-4289-BDC4-D46FE5A1785A}" dt="2024-04-19T00:58:44.507" v="5793" actId="165"/>
          <ac:spMkLst>
            <pc:docMk/>
            <pc:sldMk cId="2291091384" sldId="2068"/>
            <ac:spMk id="84" creationId="{2745F46B-A740-A346-5201-E9AE43012D93}"/>
          </ac:spMkLst>
        </pc:spChg>
        <pc:spChg chg="del mod topLvl">
          <ac:chgData name="한 지은" userId="c1d00ca1-8c44-47c7-9aa9-9e0cbc1e672d" providerId="ADAL" clId="{986D5D09-6B38-4289-BDC4-D46FE5A1785A}" dt="2024-04-19T00:58:09.652" v="5773" actId="478"/>
          <ac:spMkLst>
            <pc:docMk/>
            <pc:sldMk cId="2291091384" sldId="2068"/>
            <ac:spMk id="86" creationId="{877246A1-F50C-073C-568C-FB7B07ED2D49}"/>
          </ac:spMkLst>
        </pc:spChg>
        <pc:spChg chg="del mod topLvl">
          <ac:chgData name="한 지은" userId="c1d00ca1-8c44-47c7-9aa9-9e0cbc1e672d" providerId="ADAL" clId="{986D5D09-6B38-4289-BDC4-D46FE5A1785A}" dt="2024-04-19T00:58:09.652" v="5773" actId="478"/>
          <ac:spMkLst>
            <pc:docMk/>
            <pc:sldMk cId="2291091384" sldId="2068"/>
            <ac:spMk id="87" creationId="{647A30E0-67E4-D114-8D64-4CE283E9C048}"/>
          </ac:spMkLst>
        </pc:spChg>
        <pc:spChg chg="del mod topLvl">
          <ac:chgData name="한 지은" userId="c1d00ca1-8c44-47c7-9aa9-9e0cbc1e672d" providerId="ADAL" clId="{986D5D09-6B38-4289-BDC4-D46FE5A1785A}" dt="2024-04-19T00:58:09.652" v="5773" actId="478"/>
          <ac:spMkLst>
            <pc:docMk/>
            <pc:sldMk cId="2291091384" sldId="2068"/>
            <ac:spMk id="88" creationId="{352A09CE-757F-C32D-96C0-7427FEF603D0}"/>
          </ac:spMkLst>
        </pc:spChg>
        <pc:spChg chg="del mod topLvl">
          <ac:chgData name="한 지은" userId="c1d00ca1-8c44-47c7-9aa9-9e0cbc1e672d" providerId="ADAL" clId="{986D5D09-6B38-4289-BDC4-D46FE5A1785A}" dt="2024-04-19T00:58:09.652" v="5773" actId="478"/>
          <ac:spMkLst>
            <pc:docMk/>
            <pc:sldMk cId="2291091384" sldId="2068"/>
            <ac:spMk id="89" creationId="{EE10D5B4-DE60-162C-4AF3-6F83D5CDF24D}"/>
          </ac:spMkLst>
        </pc:spChg>
        <pc:spChg chg="del mod topLvl">
          <ac:chgData name="한 지은" userId="c1d00ca1-8c44-47c7-9aa9-9e0cbc1e672d" providerId="ADAL" clId="{986D5D09-6B38-4289-BDC4-D46FE5A1785A}" dt="2024-04-19T00:58:03.171" v="5771" actId="478"/>
          <ac:spMkLst>
            <pc:docMk/>
            <pc:sldMk cId="2291091384" sldId="2068"/>
            <ac:spMk id="90" creationId="{3C6C2AF5-E5DF-6EA9-603A-774897195ACC}"/>
          </ac:spMkLst>
        </pc:spChg>
        <pc:spChg chg="del mod topLvl">
          <ac:chgData name="한 지은" userId="c1d00ca1-8c44-47c7-9aa9-9e0cbc1e672d" providerId="ADAL" clId="{986D5D09-6B38-4289-BDC4-D46FE5A1785A}" dt="2024-04-19T00:58:09.652" v="5773" actId="478"/>
          <ac:spMkLst>
            <pc:docMk/>
            <pc:sldMk cId="2291091384" sldId="2068"/>
            <ac:spMk id="91" creationId="{CBBB0951-122D-C1DC-9610-689A2024ABCF}"/>
          </ac:spMkLst>
        </pc:spChg>
        <pc:spChg chg="del mod topLvl">
          <ac:chgData name="한 지은" userId="c1d00ca1-8c44-47c7-9aa9-9e0cbc1e672d" providerId="ADAL" clId="{986D5D09-6B38-4289-BDC4-D46FE5A1785A}" dt="2024-04-19T00:58:09.652" v="5773" actId="478"/>
          <ac:spMkLst>
            <pc:docMk/>
            <pc:sldMk cId="2291091384" sldId="2068"/>
            <ac:spMk id="92" creationId="{82E65E5B-EF35-9DAF-4BC5-CCA104747E54}"/>
          </ac:spMkLst>
        </pc:spChg>
        <pc:spChg chg="del mod topLvl">
          <ac:chgData name="한 지은" userId="c1d00ca1-8c44-47c7-9aa9-9e0cbc1e672d" providerId="ADAL" clId="{986D5D09-6B38-4289-BDC4-D46FE5A1785A}" dt="2024-04-19T00:58:06.600" v="5772" actId="478"/>
          <ac:spMkLst>
            <pc:docMk/>
            <pc:sldMk cId="2291091384" sldId="2068"/>
            <ac:spMk id="93" creationId="{C226A88E-4AF2-5996-C052-65A1D458B6A0}"/>
          </ac:spMkLst>
        </pc:spChg>
        <pc:spChg chg="add del mod">
          <ac:chgData name="한 지은" userId="c1d00ca1-8c44-47c7-9aa9-9e0cbc1e672d" providerId="ADAL" clId="{986D5D09-6B38-4289-BDC4-D46FE5A1785A}" dt="2024-04-19T00:59:03.985" v="5806" actId="478"/>
          <ac:spMkLst>
            <pc:docMk/>
            <pc:sldMk cId="2291091384" sldId="2068"/>
            <ac:spMk id="95" creationId="{EB1664EC-0A76-811D-961D-32B28EB56071}"/>
          </ac:spMkLst>
        </pc:spChg>
        <pc:spChg chg="add del mod">
          <ac:chgData name="한 지은" userId="c1d00ca1-8c44-47c7-9aa9-9e0cbc1e672d" providerId="ADAL" clId="{986D5D09-6B38-4289-BDC4-D46FE5A1785A}" dt="2024-04-19T01:02:38.520" v="5860"/>
          <ac:spMkLst>
            <pc:docMk/>
            <pc:sldMk cId="2291091384" sldId="2068"/>
            <ac:spMk id="98" creationId="{1639FC59-8EFE-9475-5ED0-576303ECC587}"/>
          </ac:spMkLst>
        </pc:spChg>
        <pc:spChg chg="mod">
          <ac:chgData name="한 지은" userId="c1d00ca1-8c44-47c7-9aa9-9e0cbc1e672d" providerId="ADAL" clId="{986D5D09-6B38-4289-BDC4-D46FE5A1785A}" dt="2024-04-19T01:02:32.333" v="5858"/>
          <ac:spMkLst>
            <pc:docMk/>
            <pc:sldMk cId="2291091384" sldId="2068"/>
            <ac:spMk id="99" creationId="{FBE63688-7FE7-9398-B256-8A003291C4F3}"/>
          </ac:spMkLst>
        </pc:spChg>
        <pc:spChg chg="mod">
          <ac:chgData name="한 지은" userId="c1d00ca1-8c44-47c7-9aa9-9e0cbc1e672d" providerId="ADAL" clId="{986D5D09-6B38-4289-BDC4-D46FE5A1785A}" dt="2024-04-19T01:02:32.333" v="5858"/>
          <ac:spMkLst>
            <pc:docMk/>
            <pc:sldMk cId="2291091384" sldId="2068"/>
            <ac:spMk id="100" creationId="{D1382356-E1B0-3C0D-6326-B416782A0DC9}"/>
          </ac:spMkLst>
        </pc:spChg>
        <pc:spChg chg="del mod">
          <ac:chgData name="한 지은" userId="c1d00ca1-8c44-47c7-9aa9-9e0cbc1e672d" providerId="ADAL" clId="{986D5D09-6B38-4289-BDC4-D46FE5A1785A}" dt="2024-04-19T01:02:38.520" v="5860"/>
          <ac:spMkLst>
            <pc:docMk/>
            <pc:sldMk cId="2291091384" sldId="2068"/>
            <ac:spMk id="101" creationId="{244D752E-EA4A-82AB-891F-BF8A4EF2E90C}"/>
          </ac:spMkLst>
        </pc:spChg>
        <pc:spChg chg="del mod">
          <ac:chgData name="한 지은" userId="c1d00ca1-8c44-47c7-9aa9-9e0cbc1e672d" providerId="ADAL" clId="{986D5D09-6B38-4289-BDC4-D46FE5A1785A}" dt="2024-04-19T01:03:01.464" v="5871" actId="478"/>
          <ac:spMkLst>
            <pc:docMk/>
            <pc:sldMk cId="2291091384" sldId="2068"/>
            <ac:spMk id="102" creationId="{59DB0A52-F848-0CC9-5C91-BE3898954DF6}"/>
          </ac:spMkLst>
        </pc:spChg>
        <pc:spChg chg="del mod">
          <ac:chgData name="한 지은" userId="c1d00ca1-8c44-47c7-9aa9-9e0cbc1e672d" providerId="ADAL" clId="{986D5D09-6B38-4289-BDC4-D46FE5A1785A}" dt="2024-04-19T01:02:43.162" v="5862" actId="478"/>
          <ac:spMkLst>
            <pc:docMk/>
            <pc:sldMk cId="2291091384" sldId="2068"/>
            <ac:spMk id="103" creationId="{AFCCDBBD-B58F-1715-AB70-DAB4C0614F29}"/>
          </ac:spMkLst>
        </pc:spChg>
        <pc:spChg chg="add del mod">
          <ac:chgData name="한 지은" userId="c1d00ca1-8c44-47c7-9aa9-9e0cbc1e672d" providerId="ADAL" clId="{986D5D09-6B38-4289-BDC4-D46FE5A1785A}" dt="2024-04-19T01:04:48.261" v="5894" actId="478"/>
          <ac:spMkLst>
            <pc:docMk/>
            <pc:sldMk cId="2291091384" sldId="2068"/>
            <ac:spMk id="104" creationId="{E82377AA-1546-F3DF-0360-8F6CA562BB4F}"/>
          </ac:spMkLst>
        </pc:spChg>
        <pc:spChg chg="del mod">
          <ac:chgData name="한 지은" userId="c1d00ca1-8c44-47c7-9aa9-9e0cbc1e672d" providerId="ADAL" clId="{986D5D09-6B38-4289-BDC4-D46FE5A1785A}" dt="2024-04-19T01:02:45.273" v="5865" actId="478"/>
          <ac:spMkLst>
            <pc:docMk/>
            <pc:sldMk cId="2291091384" sldId="2068"/>
            <ac:spMk id="105" creationId="{3FBA154E-B79D-8206-20EA-062FF69F6ACB}"/>
          </ac:spMkLst>
        </pc:spChg>
        <pc:spChg chg="del mod">
          <ac:chgData name="한 지은" userId="c1d00ca1-8c44-47c7-9aa9-9e0cbc1e672d" providerId="ADAL" clId="{986D5D09-6B38-4289-BDC4-D46FE5A1785A}" dt="2024-04-19T01:02:44.058" v="5863" actId="478"/>
          <ac:spMkLst>
            <pc:docMk/>
            <pc:sldMk cId="2291091384" sldId="2068"/>
            <ac:spMk id="106" creationId="{7DF4D90E-00CC-DB8D-39D4-89ABC0147444}"/>
          </ac:spMkLst>
        </pc:spChg>
        <pc:spChg chg="del mod">
          <ac:chgData name="한 지은" userId="c1d00ca1-8c44-47c7-9aa9-9e0cbc1e672d" providerId="ADAL" clId="{986D5D09-6B38-4289-BDC4-D46FE5A1785A}" dt="2024-04-19T01:02:44.559" v="5864" actId="478"/>
          <ac:spMkLst>
            <pc:docMk/>
            <pc:sldMk cId="2291091384" sldId="2068"/>
            <ac:spMk id="107" creationId="{D8002A33-ED92-3A4C-9150-80C7E85654FA}"/>
          </ac:spMkLst>
        </pc:spChg>
        <pc:spChg chg="add del mod">
          <ac:chgData name="한 지은" userId="c1d00ca1-8c44-47c7-9aa9-9e0cbc1e672d" providerId="ADAL" clId="{986D5D09-6B38-4289-BDC4-D46FE5A1785A}" dt="2024-04-22T06:45:30.243" v="6900" actId="478"/>
          <ac:spMkLst>
            <pc:docMk/>
            <pc:sldMk cId="2291091384" sldId="2068"/>
            <ac:spMk id="108" creationId="{953CE36F-9756-C60D-388D-7B08F2DF39B9}"/>
          </ac:spMkLst>
        </pc:spChg>
        <pc:spChg chg="add del mod">
          <ac:chgData name="한 지은" userId="c1d00ca1-8c44-47c7-9aa9-9e0cbc1e672d" providerId="ADAL" clId="{986D5D09-6B38-4289-BDC4-D46FE5A1785A}" dt="2024-04-19T01:03:22.860" v="5879" actId="478"/>
          <ac:spMkLst>
            <pc:docMk/>
            <pc:sldMk cId="2291091384" sldId="2068"/>
            <ac:spMk id="109" creationId="{50588B2E-8C9B-08F9-6173-29A523769315}"/>
          </ac:spMkLst>
        </pc:spChg>
        <pc:spChg chg="add del mod">
          <ac:chgData name="한 지은" userId="c1d00ca1-8c44-47c7-9aa9-9e0cbc1e672d" providerId="ADAL" clId="{986D5D09-6B38-4289-BDC4-D46FE5A1785A}" dt="2024-04-19T01:03:22.860" v="5879" actId="478"/>
          <ac:spMkLst>
            <pc:docMk/>
            <pc:sldMk cId="2291091384" sldId="2068"/>
            <ac:spMk id="110" creationId="{9B16D6D9-F2AD-0AA0-DE14-563BC83F035E}"/>
          </ac:spMkLst>
        </pc:spChg>
        <pc:spChg chg="add del mod">
          <ac:chgData name="한 지은" userId="c1d00ca1-8c44-47c7-9aa9-9e0cbc1e672d" providerId="ADAL" clId="{986D5D09-6B38-4289-BDC4-D46FE5A1785A}" dt="2024-04-19T01:05:37.182" v="5909" actId="478"/>
          <ac:spMkLst>
            <pc:docMk/>
            <pc:sldMk cId="2291091384" sldId="2068"/>
            <ac:spMk id="111" creationId="{78588C9C-36DF-FAB1-2DCF-474B87CEEB20}"/>
          </ac:spMkLst>
        </pc:spChg>
        <pc:spChg chg="add del mod">
          <ac:chgData name="한 지은" userId="c1d00ca1-8c44-47c7-9aa9-9e0cbc1e672d" providerId="ADAL" clId="{986D5D09-6B38-4289-BDC4-D46FE5A1785A}" dt="2024-04-19T01:05:37.182" v="5909" actId="478"/>
          <ac:spMkLst>
            <pc:docMk/>
            <pc:sldMk cId="2291091384" sldId="2068"/>
            <ac:spMk id="112" creationId="{99A281E8-949A-2092-50C3-32BB007F318F}"/>
          </ac:spMkLst>
        </pc:spChg>
        <pc:spChg chg="add mod">
          <ac:chgData name="한 지은" userId="c1d00ca1-8c44-47c7-9aa9-9e0cbc1e672d" providerId="ADAL" clId="{986D5D09-6B38-4289-BDC4-D46FE5A1785A}" dt="2024-04-19T01:10:06.549" v="5985" actId="164"/>
          <ac:spMkLst>
            <pc:docMk/>
            <pc:sldMk cId="2291091384" sldId="2068"/>
            <ac:spMk id="113" creationId="{83043B52-84B8-025B-D9CA-899A4274CBC0}"/>
          </ac:spMkLst>
        </pc:spChg>
        <pc:spChg chg="add del mod">
          <ac:chgData name="한 지은" userId="c1d00ca1-8c44-47c7-9aa9-9e0cbc1e672d" providerId="ADAL" clId="{986D5D09-6B38-4289-BDC4-D46FE5A1785A}" dt="2024-04-19T01:10:02.450" v="5984" actId="478"/>
          <ac:spMkLst>
            <pc:docMk/>
            <pc:sldMk cId="2291091384" sldId="2068"/>
            <ac:spMk id="114" creationId="{9F6F105A-18F3-0853-961A-EC3530616A82}"/>
          </ac:spMkLst>
        </pc:spChg>
        <pc:spChg chg="add mod">
          <ac:chgData name="한 지은" userId="c1d00ca1-8c44-47c7-9aa9-9e0cbc1e672d" providerId="ADAL" clId="{986D5D09-6B38-4289-BDC4-D46FE5A1785A}" dt="2024-04-19T01:10:06.549" v="5985" actId="164"/>
          <ac:spMkLst>
            <pc:docMk/>
            <pc:sldMk cId="2291091384" sldId="2068"/>
            <ac:spMk id="115" creationId="{DF66395B-4F13-97DC-DE50-CD404869C328}"/>
          </ac:spMkLst>
        </pc:spChg>
        <pc:spChg chg="add del mod">
          <ac:chgData name="한 지은" userId="c1d00ca1-8c44-47c7-9aa9-9e0cbc1e672d" providerId="ADAL" clId="{986D5D09-6B38-4289-BDC4-D46FE5A1785A}" dt="2024-04-19T01:10:02.450" v="5984" actId="478"/>
          <ac:spMkLst>
            <pc:docMk/>
            <pc:sldMk cId="2291091384" sldId="2068"/>
            <ac:spMk id="116" creationId="{BB9E8496-D977-6BAA-3A96-4EDBA11E2B94}"/>
          </ac:spMkLst>
        </pc:spChg>
        <pc:spChg chg="mod">
          <ac:chgData name="한 지은" userId="c1d00ca1-8c44-47c7-9aa9-9e0cbc1e672d" providerId="ADAL" clId="{986D5D09-6B38-4289-BDC4-D46FE5A1785A}" dt="2024-04-19T01:09:42.174" v="5981" actId="571"/>
          <ac:spMkLst>
            <pc:docMk/>
            <pc:sldMk cId="2291091384" sldId="2068"/>
            <ac:spMk id="122" creationId="{0110FF10-A2C2-9537-DDAD-7E5A9E16DF36}"/>
          </ac:spMkLst>
        </pc:spChg>
        <pc:spChg chg="mod">
          <ac:chgData name="한 지은" userId="c1d00ca1-8c44-47c7-9aa9-9e0cbc1e672d" providerId="ADAL" clId="{986D5D09-6B38-4289-BDC4-D46FE5A1785A}" dt="2024-04-19T01:09:42.174" v="5981" actId="571"/>
          <ac:spMkLst>
            <pc:docMk/>
            <pc:sldMk cId="2291091384" sldId="2068"/>
            <ac:spMk id="125" creationId="{A700DF9B-48F2-7B8F-644A-0C933DDD180D}"/>
          </ac:spMkLst>
        </pc:spChg>
        <pc:spChg chg="mod">
          <ac:chgData name="한 지은" userId="c1d00ca1-8c44-47c7-9aa9-9e0cbc1e672d" providerId="ADAL" clId="{986D5D09-6B38-4289-BDC4-D46FE5A1785A}" dt="2024-04-19T01:09:42.174" v="5981" actId="571"/>
          <ac:spMkLst>
            <pc:docMk/>
            <pc:sldMk cId="2291091384" sldId="2068"/>
            <ac:spMk id="126" creationId="{1D1DF459-2AE8-559C-5756-76F6F1098A65}"/>
          </ac:spMkLst>
        </pc:spChg>
        <pc:spChg chg="mod">
          <ac:chgData name="한 지은" userId="c1d00ca1-8c44-47c7-9aa9-9e0cbc1e672d" providerId="ADAL" clId="{986D5D09-6B38-4289-BDC4-D46FE5A1785A}" dt="2024-04-19T01:09:42.174" v="5981" actId="571"/>
          <ac:spMkLst>
            <pc:docMk/>
            <pc:sldMk cId="2291091384" sldId="2068"/>
            <ac:spMk id="127" creationId="{7D985262-E03A-6636-2ED0-843F12C352C0}"/>
          </ac:spMkLst>
        </pc:spChg>
        <pc:spChg chg="mod topLvl">
          <ac:chgData name="한 지은" userId="c1d00ca1-8c44-47c7-9aa9-9e0cbc1e672d" providerId="ADAL" clId="{986D5D09-6B38-4289-BDC4-D46FE5A1785A}" dt="2024-04-19T01:10:17.513" v="5989" actId="165"/>
          <ac:spMkLst>
            <pc:docMk/>
            <pc:sldMk cId="2291091384" sldId="2068"/>
            <ac:spMk id="130" creationId="{AB863C0D-3BCB-EDA9-1972-1CA79E4F6949}"/>
          </ac:spMkLst>
        </pc:spChg>
        <pc:spChg chg="mod topLvl">
          <ac:chgData name="한 지은" userId="c1d00ca1-8c44-47c7-9aa9-9e0cbc1e672d" providerId="ADAL" clId="{986D5D09-6B38-4289-BDC4-D46FE5A1785A}" dt="2024-04-19T01:10:17.513" v="5989" actId="165"/>
          <ac:spMkLst>
            <pc:docMk/>
            <pc:sldMk cId="2291091384" sldId="2068"/>
            <ac:spMk id="131" creationId="{56D0794B-C22E-0F33-6DB9-261D51F28917}"/>
          </ac:spMkLst>
        </pc:spChg>
        <pc:spChg chg="mod">
          <ac:chgData name="한 지은" userId="c1d00ca1-8c44-47c7-9aa9-9e0cbc1e672d" providerId="ADAL" clId="{986D5D09-6B38-4289-BDC4-D46FE5A1785A}" dt="2024-04-19T01:10:17.513" v="5989" actId="165"/>
          <ac:spMkLst>
            <pc:docMk/>
            <pc:sldMk cId="2291091384" sldId="2068"/>
            <ac:spMk id="134" creationId="{E0A0BD78-C70D-CE38-6092-7C1F544CC594}"/>
          </ac:spMkLst>
        </pc:spChg>
        <pc:spChg chg="mod">
          <ac:chgData name="한 지은" userId="c1d00ca1-8c44-47c7-9aa9-9e0cbc1e672d" providerId="ADAL" clId="{986D5D09-6B38-4289-BDC4-D46FE5A1785A}" dt="2024-04-19T01:10:17.513" v="5989" actId="165"/>
          <ac:spMkLst>
            <pc:docMk/>
            <pc:sldMk cId="2291091384" sldId="2068"/>
            <ac:spMk id="137" creationId="{5D7E80DC-2235-B79B-A0B5-41F2C8130BFD}"/>
          </ac:spMkLst>
        </pc:spChg>
        <pc:spChg chg="mod">
          <ac:chgData name="한 지은" userId="c1d00ca1-8c44-47c7-9aa9-9e0cbc1e672d" providerId="ADAL" clId="{986D5D09-6B38-4289-BDC4-D46FE5A1785A}" dt="2024-04-19T01:10:17.513" v="5989" actId="165"/>
          <ac:spMkLst>
            <pc:docMk/>
            <pc:sldMk cId="2291091384" sldId="2068"/>
            <ac:spMk id="138" creationId="{C1C5F93A-DB78-1240-26CD-0DCC223484C2}"/>
          </ac:spMkLst>
        </pc:spChg>
        <pc:spChg chg="mod">
          <ac:chgData name="한 지은" userId="c1d00ca1-8c44-47c7-9aa9-9e0cbc1e672d" providerId="ADAL" clId="{986D5D09-6B38-4289-BDC4-D46FE5A1785A}" dt="2024-04-19T01:10:17.513" v="5989" actId="165"/>
          <ac:spMkLst>
            <pc:docMk/>
            <pc:sldMk cId="2291091384" sldId="2068"/>
            <ac:spMk id="139" creationId="{192DBEE4-4E93-044A-04B3-3B3803425690}"/>
          </ac:spMkLst>
        </pc:spChg>
        <pc:spChg chg="mod">
          <ac:chgData name="한 지은" userId="c1d00ca1-8c44-47c7-9aa9-9e0cbc1e672d" providerId="ADAL" clId="{986D5D09-6B38-4289-BDC4-D46FE5A1785A}" dt="2024-04-19T01:10:17.513" v="5989" actId="165"/>
          <ac:spMkLst>
            <pc:docMk/>
            <pc:sldMk cId="2291091384" sldId="2068"/>
            <ac:spMk id="140" creationId="{F80D18D4-90C9-2C09-ECAA-89EA9CAA93A0}"/>
          </ac:spMkLst>
        </pc:spChg>
        <pc:spChg chg="mod">
          <ac:chgData name="한 지은" userId="c1d00ca1-8c44-47c7-9aa9-9e0cbc1e672d" providerId="ADAL" clId="{986D5D09-6B38-4289-BDC4-D46FE5A1785A}" dt="2024-04-19T01:10:17.513" v="5989" actId="165"/>
          <ac:spMkLst>
            <pc:docMk/>
            <pc:sldMk cId="2291091384" sldId="2068"/>
            <ac:spMk id="143" creationId="{668B875A-FEE5-2BF7-9C85-EFE1A375089E}"/>
          </ac:spMkLst>
        </pc:spChg>
        <pc:spChg chg="mod">
          <ac:chgData name="한 지은" userId="c1d00ca1-8c44-47c7-9aa9-9e0cbc1e672d" providerId="ADAL" clId="{986D5D09-6B38-4289-BDC4-D46FE5A1785A}" dt="2024-04-19T01:10:17.513" v="5989" actId="165"/>
          <ac:spMkLst>
            <pc:docMk/>
            <pc:sldMk cId="2291091384" sldId="2068"/>
            <ac:spMk id="144" creationId="{8818A9DE-4CBC-5F46-0F7A-5FB852136403}"/>
          </ac:spMkLst>
        </pc:spChg>
        <pc:spChg chg="mod">
          <ac:chgData name="한 지은" userId="c1d00ca1-8c44-47c7-9aa9-9e0cbc1e672d" providerId="ADAL" clId="{986D5D09-6B38-4289-BDC4-D46FE5A1785A}" dt="2024-04-19T01:10:17.513" v="5989" actId="165"/>
          <ac:spMkLst>
            <pc:docMk/>
            <pc:sldMk cId="2291091384" sldId="2068"/>
            <ac:spMk id="145" creationId="{B0581010-1004-EB4B-4376-B36DAAF679FF}"/>
          </ac:spMkLst>
        </pc:spChg>
        <pc:spChg chg="mod">
          <ac:chgData name="한 지은" userId="c1d00ca1-8c44-47c7-9aa9-9e0cbc1e672d" providerId="ADAL" clId="{986D5D09-6B38-4289-BDC4-D46FE5A1785A}" dt="2024-04-19T01:10:27.121" v="5992" actId="571"/>
          <ac:spMkLst>
            <pc:docMk/>
            <pc:sldMk cId="2291091384" sldId="2068"/>
            <ac:spMk id="147" creationId="{56209696-6A54-032B-BF3D-DBB9C1444BD9}"/>
          </ac:spMkLst>
        </pc:spChg>
        <pc:spChg chg="mod">
          <ac:chgData name="한 지은" userId="c1d00ca1-8c44-47c7-9aa9-9e0cbc1e672d" providerId="ADAL" clId="{986D5D09-6B38-4289-BDC4-D46FE5A1785A}" dt="2024-04-19T01:10:27.121" v="5992" actId="571"/>
          <ac:spMkLst>
            <pc:docMk/>
            <pc:sldMk cId="2291091384" sldId="2068"/>
            <ac:spMk id="148" creationId="{9540258A-3089-8548-7C33-C9CE945E244B}"/>
          </ac:spMkLst>
        </pc:spChg>
        <pc:spChg chg="mod topLvl">
          <ac:chgData name="한 지은" userId="c1d00ca1-8c44-47c7-9aa9-9e0cbc1e672d" providerId="ADAL" clId="{986D5D09-6B38-4289-BDC4-D46FE5A1785A}" dt="2024-04-22T06:24:53.705" v="6227" actId="165"/>
          <ac:spMkLst>
            <pc:docMk/>
            <pc:sldMk cId="2291091384" sldId="2068"/>
            <ac:spMk id="150" creationId="{A2BBAFB6-0A46-0206-06D7-B4383F9EDF7F}"/>
          </ac:spMkLst>
        </pc:spChg>
        <pc:spChg chg="mod topLvl">
          <ac:chgData name="한 지은" userId="c1d00ca1-8c44-47c7-9aa9-9e0cbc1e672d" providerId="ADAL" clId="{986D5D09-6B38-4289-BDC4-D46FE5A1785A}" dt="2024-04-22T06:24:53.705" v="6227" actId="165"/>
          <ac:spMkLst>
            <pc:docMk/>
            <pc:sldMk cId="2291091384" sldId="2068"/>
            <ac:spMk id="151" creationId="{95F1189F-679D-EE94-2D2C-24C718A2DE05}"/>
          </ac:spMkLst>
        </pc:spChg>
        <pc:spChg chg="mod topLvl">
          <ac:chgData name="한 지은" userId="c1d00ca1-8c44-47c7-9aa9-9e0cbc1e672d" providerId="ADAL" clId="{986D5D09-6B38-4289-BDC4-D46FE5A1785A}" dt="2024-04-22T07:48:17.092" v="9135" actId="165"/>
          <ac:spMkLst>
            <pc:docMk/>
            <pc:sldMk cId="2291091384" sldId="2068"/>
            <ac:spMk id="156" creationId="{DB398EA2-F10D-7CE5-69D5-5D6278669C0D}"/>
          </ac:spMkLst>
        </pc:spChg>
        <pc:spChg chg="mod topLvl">
          <ac:chgData name="한 지은" userId="c1d00ca1-8c44-47c7-9aa9-9e0cbc1e672d" providerId="ADAL" clId="{986D5D09-6B38-4289-BDC4-D46FE5A1785A}" dt="2024-04-22T07:48:17.092" v="9135" actId="165"/>
          <ac:spMkLst>
            <pc:docMk/>
            <pc:sldMk cId="2291091384" sldId="2068"/>
            <ac:spMk id="157" creationId="{393565B2-67D0-6E69-B0CC-29C4C41A7564}"/>
          </ac:spMkLst>
        </pc:spChg>
        <pc:spChg chg="mod topLvl">
          <ac:chgData name="한 지은" userId="c1d00ca1-8c44-47c7-9aa9-9e0cbc1e672d" providerId="ADAL" clId="{986D5D09-6B38-4289-BDC4-D46FE5A1785A}" dt="2024-04-22T06:24:50.387" v="6224" actId="165"/>
          <ac:spMkLst>
            <pc:docMk/>
            <pc:sldMk cId="2291091384" sldId="2068"/>
            <ac:spMk id="158" creationId="{BDEA8465-6E6A-357E-217F-3AE767692471}"/>
          </ac:spMkLst>
        </pc:spChg>
        <pc:spChg chg="mod topLvl">
          <ac:chgData name="한 지은" userId="c1d00ca1-8c44-47c7-9aa9-9e0cbc1e672d" providerId="ADAL" clId="{986D5D09-6B38-4289-BDC4-D46FE5A1785A}" dt="2024-04-22T07:48:03.874" v="9129"/>
          <ac:spMkLst>
            <pc:docMk/>
            <pc:sldMk cId="2291091384" sldId="2068"/>
            <ac:spMk id="159" creationId="{7981960D-2341-D824-9061-577ACA8BE9E9}"/>
          </ac:spMkLst>
        </pc:spChg>
        <pc:spChg chg="mod">
          <ac:chgData name="한 지은" userId="c1d00ca1-8c44-47c7-9aa9-9e0cbc1e672d" providerId="ADAL" clId="{986D5D09-6B38-4289-BDC4-D46FE5A1785A}" dt="2024-04-19T01:11:55.149" v="6013" actId="571"/>
          <ac:spMkLst>
            <pc:docMk/>
            <pc:sldMk cId="2291091384" sldId="2068"/>
            <ac:spMk id="163" creationId="{D5C7357B-3999-060E-1862-7A5403BD7E60}"/>
          </ac:spMkLst>
        </pc:spChg>
        <pc:spChg chg="mod">
          <ac:chgData name="한 지은" userId="c1d00ca1-8c44-47c7-9aa9-9e0cbc1e672d" providerId="ADAL" clId="{986D5D09-6B38-4289-BDC4-D46FE5A1785A}" dt="2024-04-19T01:11:55.149" v="6013" actId="571"/>
          <ac:spMkLst>
            <pc:docMk/>
            <pc:sldMk cId="2291091384" sldId="2068"/>
            <ac:spMk id="164" creationId="{3E1E2F14-04DB-6126-B308-FEDDF1F1ABE8}"/>
          </ac:spMkLst>
        </pc:spChg>
        <pc:spChg chg="mod topLvl">
          <ac:chgData name="한 지은" userId="c1d00ca1-8c44-47c7-9aa9-9e0cbc1e672d" providerId="ADAL" clId="{986D5D09-6B38-4289-BDC4-D46FE5A1785A}" dt="2024-04-22T06:24:53.197" v="6226" actId="165"/>
          <ac:spMkLst>
            <pc:docMk/>
            <pc:sldMk cId="2291091384" sldId="2068"/>
            <ac:spMk id="167" creationId="{60263DFA-CD44-B9E5-966B-19B7AA0B63FA}"/>
          </ac:spMkLst>
        </pc:spChg>
        <pc:spChg chg="del mod topLvl">
          <ac:chgData name="한 지은" userId="c1d00ca1-8c44-47c7-9aa9-9e0cbc1e672d" providerId="ADAL" clId="{986D5D09-6B38-4289-BDC4-D46FE5A1785A}" dt="2024-04-22T07:48:14.151" v="9134" actId="478"/>
          <ac:spMkLst>
            <pc:docMk/>
            <pc:sldMk cId="2291091384" sldId="2068"/>
            <ac:spMk id="168" creationId="{2E77A9D2-A28F-244E-6014-5A05F9149A1A}"/>
          </ac:spMkLst>
        </pc:spChg>
        <pc:grpChg chg="add del mod">
          <ac:chgData name="한 지은" userId="c1d00ca1-8c44-47c7-9aa9-9e0cbc1e672d" providerId="ADAL" clId="{986D5D09-6B38-4289-BDC4-D46FE5A1785A}" dt="2024-04-23T01:50:59.689" v="11104" actId="478"/>
          <ac:grpSpMkLst>
            <pc:docMk/>
            <pc:sldMk cId="2291091384" sldId="2068"/>
            <ac:grpSpMk id="4" creationId="{E0B02A80-6402-50CF-82F3-3639D167DC9F}"/>
          </ac:grpSpMkLst>
        </pc:grpChg>
        <pc:grpChg chg="add del mod topLvl">
          <ac:chgData name="한 지은" userId="c1d00ca1-8c44-47c7-9aa9-9e0cbc1e672d" providerId="ADAL" clId="{986D5D09-6B38-4289-BDC4-D46FE5A1785A}" dt="2024-04-19T00:54:32.900" v="5648" actId="478"/>
          <ac:grpSpMkLst>
            <pc:docMk/>
            <pc:sldMk cId="2291091384" sldId="2068"/>
            <ac:grpSpMk id="23" creationId="{7ED6F3D4-9BFD-98BB-098F-C2F16AA55A31}"/>
          </ac:grpSpMkLst>
        </pc:grpChg>
        <pc:grpChg chg="add mod">
          <ac:chgData name="한 지은" userId="c1d00ca1-8c44-47c7-9aa9-9e0cbc1e672d" providerId="ADAL" clId="{986D5D09-6B38-4289-BDC4-D46FE5A1785A}" dt="2024-04-19T00:54:02.277" v="5630" actId="164"/>
          <ac:grpSpMkLst>
            <pc:docMk/>
            <pc:sldMk cId="2291091384" sldId="2068"/>
            <ac:grpSpMk id="24" creationId="{8ABBCED3-877F-20A0-884E-0736D54D6D44}"/>
          </ac:grpSpMkLst>
        </pc:grpChg>
        <pc:grpChg chg="add del mod topLvl">
          <ac:chgData name="한 지은" userId="c1d00ca1-8c44-47c7-9aa9-9e0cbc1e672d" providerId="ADAL" clId="{986D5D09-6B38-4289-BDC4-D46FE5A1785A}" dt="2024-04-19T00:54:32.900" v="5648" actId="478"/>
          <ac:grpSpMkLst>
            <pc:docMk/>
            <pc:sldMk cId="2291091384" sldId="2068"/>
            <ac:grpSpMk id="25" creationId="{54568C47-BC78-2183-546E-89286DBF6885}"/>
          </ac:grpSpMkLst>
        </pc:grpChg>
        <pc:grpChg chg="add del mod">
          <ac:chgData name="한 지은" userId="c1d00ca1-8c44-47c7-9aa9-9e0cbc1e672d" providerId="ADAL" clId="{986D5D09-6B38-4289-BDC4-D46FE5A1785A}" dt="2024-04-19T00:54:32.900" v="5648" actId="478"/>
          <ac:grpSpMkLst>
            <pc:docMk/>
            <pc:sldMk cId="2291091384" sldId="2068"/>
            <ac:grpSpMk id="26" creationId="{D5F4FC15-06BB-D6A7-2679-95D7B38743C1}"/>
          </ac:grpSpMkLst>
        </pc:grpChg>
        <pc:grpChg chg="add del mod">
          <ac:chgData name="한 지은" userId="c1d00ca1-8c44-47c7-9aa9-9e0cbc1e672d" providerId="ADAL" clId="{986D5D09-6B38-4289-BDC4-D46FE5A1785A}" dt="2024-04-19T00:54:32.900" v="5648" actId="478"/>
          <ac:grpSpMkLst>
            <pc:docMk/>
            <pc:sldMk cId="2291091384" sldId="2068"/>
            <ac:grpSpMk id="27" creationId="{29502B04-704F-B579-9EDD-195F0D8C556E}"/>
          </ac:grpSpMkLst>
        </pc:grpChg>
        <pc:grpChg chg="add del mod">
          <ac:chgData name="한 지은" userId="c1d00ca1-8c44-47c7-9aa9-9e0cbc1e672d" providerId="ADAL" clId="{986D5D09-6B38-4289-BDC4-D46FE5A1785A}" dt="2024-04-19T00:54:22.123" v="5644" actId="165"/>
          <ac:grpSpMkLst>
            <pc:docMk/>
            <pc:sldMk cId="2291091384" sldId="2068"/>
            <ac:grpSpMk id="28" creationId="{C28BD10E-8280-76D7-9FD4-A28D227462FE}"/>
          </ac:grpSpMkLst>
        </pc:grpChg>
        <pc:grpChg chg="add mod">
          <ac:chgData name="한 지은" userId="c1d00ca1-8c44-47c7-9aa9-9e0cbc1e672d" providerId="ADAL" clId="{986D5D09-6B38-4289-BDC4-D46FE5A1785A}" dt="2024-04-19T00:54:20.183" v="5642" actId="164"/>
          <ac:grpSpMkLst>
            <pc:docMk/>
            <pc:sldMk cId="2291091384" sldId="2068"/>
            <ac:grpSpMk id="29" creationId="{451A2486-3103-4650-24E9-33E199A86BCF}"/>
          </ac:grpSpMkLst>
        </pc:grpChg>
        <pc:grpChg chg="add del mod">
          <ac:chgData name="한 지은" userId="c1d00ca1-8c44-47c7-9aa9-9e0cbc1e672d" providerId="ADAL" clId="{986D5D09-6B38-4289-BDC4-D46FE5A1785A}" dt="2024-04-23T01:50:59.689" v="11104" actId="478"/>
          <ac:grpSpMkLst>
            <pc:docMk/>
            <pc:sldMk cId="2291091384" sldId="2068"/>
            <ac:grpSpMk id="31" creationId="{5304A65C-0B6E-1596-989B-8D1064E5A051}"/>
          </ac:grpSpMkLst>
        </pc:grpChg>
        <pc:grpChg chg="mod">
          <ac:chgData name="한 지은" userId="c1d00ca1-8c44-47c7-9aa9-9e0cbc1e672d" providerId="ADAL" clId="{986D5D09-6B38-4289-BDC4-D46FE5A1785A}" dt="2024-04-19T00:55:10.817" v="5649"/>
          <ac:grpSpMkLst>
            <pc:docMk/>
            <pc:sldMk cId="2291091384" sldId="2068"/>
            <ac:grpSpMk id="32" creationId="{C716F085-C607-4D1A-55AE-1701D923A74E}"/>
          </ac:grpSpMkLst>
        </pc:grpChg>
        <pc:grpChg chg="mod">
          <ac:chgData name="한 지은" userId="c1d00ca1-8c44-47c7-9aa9-9e0cbc1e672d" providerId="ADAL" clId="{986D5D09-6B38-4289-BDC4-D46FE5A1785A}" dt="2024-04-19T00:55:10.817" v="5649"/>
          <ac:grpSpMkLst>
            <pc:docMk/>
            <pc:sldMk cId="2291091384" sldId="2068"/>
            <ac:grpSpMk id="33" creationId="{7038D8CB-5C15-13D6-84B4-05B8FE6732C8}"/>
          </ac:grpSpMkLst>
        </pc:grpChg>
        <pc:grpChg chg="mod">
          <ac:chgData name="한 지은" userId="c1d00ca1-8c44-47c7-9aa9-9e0cbc1e672d" providerId="ADAL" clId="{986D5D09-6B38-4289-BDC4-D46FE5A1785A}" dt="2024-04-19T00:55:10.817" v="5649"/>
          <ac:grpSpMkLst>
            <pc:docMk/>
            <pc:sldMk cId="2291091384" sldId="2068"/>
            <ac:grpSpMk id="35" creationId="{84C92B3C-469A-21C3-0F6E-F6D27C24A7B4}"/>
          </ac:grpSpMkLst>
        </pc:grpChg>
        <pc:grpChg chg="mod">
          <ac:chgData name="한 지은" userId="c1d00ca1-8c44-47c7-9aa9-9e0cbc1e672d" providerId="ADAL" clId="{986D5D09-6B38-4289-BDC4-D46FE5A1785A}" dt="2024-04-19T00:55:10.817" v="5649"/>
          <ac:grpSpMkLst>
            <pc:docMk/>
            <pc:sldMk cId="2291091384" sldId="2068"/>
            <ac:grpSpMk id="37" creationId="{C2DC653D-2E3A-2CD6-70C1-7245B4578833}"/>
          </ac:grpSpMkLst>
        </pc:grpChg>
        <pc:grpChg chg="mod">
          <ac:chgData name="한 지은" userId="c1d00ca1-8c44-47c7-9aa9-9e0cbc1e672d" providerId="ADAL" clId="{986D5D09-6B38-4289-BDC4-D46FE5A1785A}" dt="2024-04-19T00:55:10.817" v="5649"/>
          <ac:grpSpMkLst>
            <pc:docMk/>
            <pc:sldMk cId="2291091384" sldId="2068"/>
            <ac:grpSpMk id="42" creationId="{5E7DCDBA-F462-A825-9E81-FE2D066F08C9}"/>
          </ac:grpSpMkLst>
        </pc:grpChg>
        <pc:grpChg chg="add del mod ord topLvl">
          <ac:chgData name="한 지은" userId="c1d00ca1-8c44-47c7-9aa9-9e0cbc1e672d" providerId="ADAL" clId="{986D5D09-6B38-4289-BDC4-D46FE5A1785A}" dt="2024-04-19T01:09:15.943" v="5975" actId="165"/>
          <ac:grpSpMkLst>
            <pc:docMk/>
            <pc:sldMk cId="2291091384" sldId="2068"/>
            <ac:grpSpMk id="48" creationId="{38BFA832-8F64-D081-740B-2126F046060D}"/>
          </ac:grpSpMkLst>
        </pc:grpChg>
        <pc:grpChg chg="mod">
          <ac:chgData name="한 지은" userId="c1d00ca1-8c44-47c7-9aa9-9e0cbc1e672d" providerId="ADAL" clId="{986D5D09-6B38-4289-BDC4-D46FE5A1785A}" dt="2024-04-19T01:09:15.943" v="5975" actId="165"/>
          <ac:grpSpMkLst>
            <pc:docMk/>
            <pc:sldMk cId="2291091384" sldId="2068"/>
            <ac:grpSpMk id="49" creationId="{1697013A-6B6A-5A2F-9BC2-CD65C7A11F53}"/>
          </ac:grpSpMkLst>
        </pc:grpChg>
        <pc:grpChg chg="add del mod">
          <ac:chgData name="한 지은" userId="c1d00ca1-8c44-47c7-9aa9-9e0cbc1e672d" providerId="ADAL" clId="{986D5D09-6B38-4289-BDC4-D46FE5A1785A}" dt="2024-04-22T07:47:18.441" v="9119" actId="164"/>
          <ac:grpSpMkLst>
            <pc:docMk/>
            <pc:sldMk cId="2291091384" sldId="2068"/>
            <ac:grpSpMk id="56" creationId="{A278C6D4-F79A-A29C-5FDD-912814DDAF35}"/>
          </ac:grpSpMkLst>
        </pc:grpChg>
        <pc:grpChg chg="del mod">
          <ac:chgData name="한 지은" userId="c1d00ca1-8c44-47c7-9aa9-9e0cbc1e672d" providerId="ADAL" clId="{986D5D09-6B38-4289-BDC4-D46FE5A1785A}" dt="2024-04-19T00:55:25.694" v="5655" actId="27803"/>
          <ac:grpSpMkLst>
            <pc:docMk/>
            <pc:sldMk cId="2291091384" sldId="2068"/>
            <ac:grpSpMk id="65" creationId="{12C84AAC-B413-743A-11C3-66470C191284}"/>
          </ac:grpSpMkLst>
        </pc:grpChg>
        <pc:grpChg chg="add del mod">
          <ac:chgData name="한 지은" userId="c1d00ca1-8c44-47c7-9aa9-9e0cbc1e672d" providerId="ADAL" clId="{986D5D09-6B38-4289-BDC4-D46FE5A1785A}" dt="2024-04-19T00:55:30.553" v="5659" actId="165"/>
          <ac:grpSpMkLst>
            <pc:docMk/>
            <pc:sldMk cId="2291091384" sldId="2068"/>
            <ac:grpSpMk id="68" creationId="{29BB8441-A159-B5E7-6F4E-179ED33586E6}"/>
          </ac:grpSpMkLst>
        </pc:grpChg>
        <pc:grpChg chg="add del mod">
          <ac:chgData name="한 지은" userId="c1d00ca1-8c44-47c7-9aa9-9e0cbc1e672d" providerId="ADAL" clId="{986D5D09-6B38-4289-BDC4-D46FE5A1785A}" dt="2024-04-19T00:57:27.732" v="5696" actId="165"/>
          <ac:grpSpMkLst>
            <pc:docMk/>
            <pc:sldMk cId="2291091384" sldId="2068"/>
            <ac:grpSpMk id="85" creationId="{22C9B856-DD69-B28A-10D0-07DBCD09267C}"/>
          </ac:grpSpMkLst>
        </pc:grpChg>
        <pc:grpChg chg="add del mod">
          <ac:chgData name="한 지은" userId="c1d00ca1-8c44-47c7-9aa9-9e0cbc1e672d" providerId="ADAL" clId="{986D5D09-6B38-4289-BDC4-D46FE5A1785A}" dt="2024-04-19T01:02:02.849" v="5850" actId="478"/>
          <ac:grpSpMkLst>
            <pc:docMk/>
            <pc:sldMk cId="2291091384" sldId="2068"/>
            <ac:grpSpMk id="94" creationId="{BE4B423E-82F7-30CB-A111-889DCE0AD258}"/>
          </ac:grpSpMkLst>
        </pc:grpChg>
        <pc:grpChg chg="add del mod topLvl">
          <ac:chgData name="한 지은" userId="c1d00ca1-8c44-47c7-9aa9-9e0cbc1e672d" providerId="ADAL" clId="{986D5D09-6B38-4289-BDC4-D46FE5A1785A}" dt="2024-04-22T06:24:55.132" v="6228" actId="165"/>
          <ac:grpSpMkLst>
            <pc:docMk/>
            <pc:sldMk cId="2291091384" sldId="2068"/>
            <ac:grpSpMk id="118" creationId="{6D592D99-7D58-F481-533E-129F3FDBFF4E}"/>
          </ac:grpSpMkLst>
        </pc:grpChg>
        <pc:grpChg chg="add mod">
          <ac:chgData name="한 지은" userId="c1d00ca1-8c44-47c7-9aa9-9e0cbc1e672d" providerId="ADAL" clId="{986D5D09-6B38-4289-BDC4-D46FE5A1785A}" dt="2024-04-19T01:07:01.793" v="5945" actId="164"/>
          <ac:grpSpMkLst>
            <pc:docMk/>
            <pc:sldMk cId="2291091384" sldId="2068"/>
            <ac:grpSpMk id="119" creationId="{7228A5C5-FF28-5DD6-C457-9B210F1B8FE6}"/>
          </ac:grpSpMkLst>
        </pc:grpChg>
        <pc:grpChg chg="add del mod">
          <ac:chgData name="한 지은" userId="c1d00ca1-8c44-47c7-9aa9-9e0cbc1e672d" providerId="ADAL" clId="{986D5D09-6B38-4289-BDC4-D46FE5A1785A}" dt="2024-04-19T01:10:06.549" v="5985" actId="164"/>
          <ac:grpSpMkLst>
            <pc:docMk/>
            <pc:sldMk cId="2291091384" sldId="2068"/>
            <ac:grpSpMk id="120" creationId="{1CF2A5A3-8CD2-B163-35F7-A6D58F3390CA}"/>
          </ac:grpSpMkLst>
        </pc:grpChg>
        <pc:grpChg chg="add mod">
          <ac:chgData name="한 지은" userId="c1d00ca1-8c44-47c7-9aa9-9e0cbc1e672d" providerId="ADAL" clId="{986D5D09-6B38-4289-BDC4-D46FE5A1785A}" dt="2024-04-19T01:10:06.549" v="5985" actId="164"/>
          <ac:grpSpMkLst>
            <pc:docMk/>
            <pc:sldMk cId="2291091384" sldId="2068"/>
            <ac:grpSpMk id="121" creationId="{D5A6F722-E8E3-90F9-E875-F300BB97048E}"/>
          </ac:grpSpMkLst>
        </pc:grpChg>
        <pc:grpChg chg="mod">
          <ac:chgData name="한 지은" userId="c1d00ca1-8c44-47c7-9aa9-9e0cbc1e672d" providerId="ADAL" clId="{986D5D09-6B38-4289-BDC4-D46FE5A1785A}" dt="2024-04-19T01:09:42.174" v="5981" actId="571"/>
          <ac:grpSpMkLst>
            <pc:docMk/>
            <pc:sldMk cId="2291091384" sldId="2068"/>
            <ac:grpSpMk id="123" creationId="{22F33B22-F3DD-2016-8D9A-E3D8EEF2C443}"/>
          </ac:grpSpMkLst>
        </pc:grpChg>
        <pc:grpChg chg="mod">
          <ac:chgData name="한 지은" userId="c1d00ca1-8c44-47c7-9aa9-9e0cbc1e672d" providerId="ADAL" clId="{986D5D09-6B38-4289-BDC4-D46FE5A1785A}" dt="2024-04-19T01:09:42.174" v="5981" actId="571"/>
          <ac:grpSpMkLst>
            <pc:docMk/>
            <pc:sldMk cId="2291091384" sldId="2068"/>
            <ac:grpSpMk id="124" creationId="{501A799C-1127-624D-4412-A686CB47A2F4}"/>
          </ac:grpSpMkLst>
        </pc:grpChg>
        <pc:grpChg chg="add mod">
          <ac:chgData name="한 지은" userId="c1d00ca1-8c44-47c7-9aa9-9e0cbc1e672d" providerId="ADAL" clId="{986D5D09-6B38-4289-BDC4-D46FE5A1785A}" dt="2024-04-19T01:10:06.549" v="5985" actId="164"/>
          <ac:grpSpMkLst>
            <pc:docMk/>
            <pc:sldMk cId="2291091384" sldId="2068"/>
            <ac:grpSpMk id="128" creationId="{602D5361-420E-9280-65A3-CFA21497A3DC}"/>
          </ac:grpSpMkLst>
        </pc:grpChg>
        <pc:grpChg chg="add del mod">
          <ac:chgData name="한 지은" userId="c1d00ca1-8c44-47c7-9aa9-9e0cbc1e672d" providerId="ADAL" clId="{986D5D09-6B38-4289-BDC4-D46FE5A1785A}" dt="2024-04-19T01:10:17.513" v="5989" actId="165"/>
          <ac:grpSpMkLst>
            <pc:docMk/>
            <pc:sldMk cId="2291091384" sldId="2068"/>
            <ac:grpSpMk id="129" creationId="{F20FA934-9F11-3FF2-8F6B-07886905CFE3}"/>
          </ac:grpSpMkLst>
        </pc:grpChg>
        <pc:grpChg chg="mod topLvl">
          <ac:chgData name="한 지은" userId="c1d00ca1-8c44-47c7-9aa9-9e0cbc1e672d" providerId="ADAL" clId="{986D5D09-6B38-4289-BDC4-D46FE5A1785A}" dt="2024-04-19T01:10:17.513" v="5989" actId="165"/>
          <ac:grpSpMkLst>
            <pc:docMk/>
            <pc:sldMk cId="2291091384" sldId="2068"/>
            <ac:grpSpMk id="132" creationId="{CA778C55-F215-E3AA-FCBE-00E645C9DF30}"/>
          </ac:grpSpMkLst>
        </pc:grpChg>
        <pc:grpChg chg="mod topLvl">
          <ac:chgData name="한 지은" userId="c1d00ca1-8c44-47c7-9aa9-9e0cbc1e672d" providerId="ADAL" clId="{986D5D09-6B38-4289-BDC4-D46FE5A1785A}" dt="2024-04-19T01:10:17.513" v="5989" actId="165"/>
          <ac:grpSpMkLst>
            <pc:docMk/>
            <pc:sldMk cId="2291091384" sldId="2068"/>
            <ac:grpSpMk id="133" creationId="{C10BD6B2-BA67-28D7-C3D3-9728FF3FCB19}"/>
          </ac:grpSpMkLst>
        </pc:grpChg>
        <pc:grpChg chg="mod">
          <ac:chgData name="한 지은" userId="c1d00ca1-8c44-47c7-9aa9-9e0cbc1e672d" providerId="ADAL" clId="{986D5D09-6B38-4289-BDC4-D46FE5A1785A}" dt="2024-04-19T01:10:17.513" v="5989" actId="165"/>
          <ac:grpSpMkLst>
            <pc:docMk/>
            <pc:sldMk cId="2291091384" sldId="2068"/>
            <ac:grpSpMk id="135" creationId="{619787D3-E3EF-7B82-6D09-18A89D9F1A1B}"/>
          </ac:grpSpMkLst>
        </pc:grpChg>
        <pc:grpChg chg="mod">
          <ac:chgData name="한 지은" userId="c1d00ca1-8c44-47c7-9aa9-9e0cbc1e672d" providerId="ADAL" clId="{986D5D09-6B38-4289-BDC4-D46FE5A1785A}" dt="2024-04-19T01:10:17.513" v="5989" actId="165"/>
          <ac:grpSpMkLst>
            <pc:docMk/>
            <pc:sldMk cId="2291091384" sldId="2068"/>
            <ac:grpSpMk id="136" creationId="{685D6462-8F9E-A6C0-98E9-6C9F438550F6}"/>
          </ac:grpSpMkLst>
        </pc:grpChg>
        <pc:grpChg chg="mod">
          <ac:chgData name="한 지은" userId="c1d00ca1-8c44-47c7-9aa9-9e0cbc1e672d" providerId="ADAL" clId="{986D5D09-6B38-4289-BDC4-D46FE5A1785A}" dt="2024-04-19T01:10:17.513" v="5989" actId="165"/>
          <ac:grpSpMkLst>
            <pc:docMk/>
            <pc:sldMk cId="2291091384" sldId="2068"/>
            <ac:grpSpMk id="141" creationId="{0AE22B8F-8148-7098-0E48-88EB433D41C6}"/>
          </ac:grpSpMkLst>
        </pc:grpChg>
        <pc:grpChg chg="mod">
          <ac:chgData name="한 지은" userId="c1d00ca1-8c44-47c7-9aa9-9e0cbc1e672d" providerId="ADAL" clId="{986D5D09-6B38-4289-BDC4-D46FE5A1785A}" dt="2024-04-19T01:10:17.513" v="5989" actId="165"/>
          <ac:grpSpMkLst>
            <pc:docMk/>
            <pc:sldMk cId="2291091384" sldId="2068"/>
            <ac:grpSpMk id="142" creationId="{BD689855-3DE2-20F3-E82C-D6820AE8E40C}"/>
          </ac:grpSpMkLst>
        </pc:grpChg>
        <pc:grpChg chg="add mod">
          <ac:chgData name="한 지은" userId="c1d00ca1-8c44-47c7-9aa9-9e0cbc1e672d" providerId="ADAL" clId="{986D5D09-6B38-4289-BDC4-D46FE5A1785A}" dt="2024-04-19T01:10:27.121" v="5992" actId="571"/>
          <ac:grpSpMkLst>
            <pc:docMk/>
            <pc:sldMk cId="2291091384" sldId="2068"/>
            <ac:grpSpMk id="146" creationId="{301E8D65-8667-EBAB-07BC-8C4F18B73171}"/>
          </ac:grpSpMkLst>
        </pc:grpChg>
        <pc:grpChg chg="add del mod topLvl">
          <ac:chgData name="한 지은" userId="c1d00ca1-8c44-47c7-9aa9-9e0cbc1e672d" providerId="ADAL" clId="{986D5D09-6B38-4289-BDC4-D46FE5A1785A}" dt="2024-04-22T06:24:53.705" v="6227" actId="165"/>
          <ac:grpSpMkLst>
            <pc:docMk/>
            <pc:sldMk cId="2291091384" sldId="2068"/>
            <ac:grpSpMk id="149" creationId="{04314150-A013-9728-0C6A-821BB3F5A8CF}"/>
          </ac:grpSpMkLst>
        </pc:grpChg>
        <pc:grpChg chg="add del mod">
          <ac:chgData name="한 지은" userId="c1d00ca1-8c44-47c7-9aa9-9e0cbc1e672d" providerId="ADAL" clId="{986D5D09-6B38-4289-BDC4-D46FE5A1785A}" dt="2024-04-22T06:24:51.465" v="6225" actId="165"/>
          <ac:grpSpMkLst>
            <pc:docMk/>
            <pc:sldMk cId="2291091384" sldId="2068"/>
            <ac:grpSpMk id="152" creationId="{5FC084E3-76D2-4F4D-E8D1-C303AEB2FA1E}"/>
          </ac:grpSpMkLst>
        </pc:grpChg>
        <pc:grpChg chg="add del mod">
          <ac:chgData name="한 지은" userId="c1d00ca1-8c44-47c7-9aa9-9e0cbc1e672d" providerId="ADAL" clId="{986D5D09-6B38-4289-BDC4-D46FE5A1785A}" dt="2024-04-19T01:10:51.019" v="5998" actId="165"/>
          <ac:grpSpMkLst>
            <pc:docMk/>
            <pc:sldMk cId="2291091384" sldId="2068"/>
            <ac:grpSpMk id="153" creationId="{5D3E6D59-D1BC-72F1-16BF-74A35FDB3F59}"/>
          </ac:grpSpMkLst>
        </pc:grpChg>
        <pc:grpChg chg="del mod topLvl">
          <ac:chgData name="한 지은" userId="c1d00ca1-8c44-47c7-9aa9-9e0cbc1e672d" providerId="ADAL" clId="{986D5D09-6B38-4289-BDC4-D46FE5A1785A}" dt="2024-04-19T01:11:43.173" v="6009" actId="165"/>
          <ac:grpSpMkLst>
            <pc:docMk/>
            <pc:sldMk cId="2291091384" sldId="2068"/>
            <ac:grpSpMk id="154" creationId="{4423264E-07A6-FA21-8A57-EDA44B7ABF83}"/>
          </ac:grpSpMkLst>
        </pc:grpChg>
        <pc:grpChg chg="del mod topLvl">
          <ac:chgData name="한 지은" userId="c1d00ca1-8c44-47c7-9aa9-9e0cbc1e672d" providerId="ADAL" clId="{986D5D09-6B38-4289-BDC4-D46FE5A1785A}" dt="2024-04-19T01:11:44.386" v="6010" actId="165"/>
          <ac:grpSpMkLst>
            <pc:docMk/>
            <pc:sldMk cId="2291091384" sldId="2068"/>
            <ac:grpSpMk id="155" creationId="{82190403-E765-5E62-AC7D-FE54AB504259}"/>
          </ac:grpSpMkLst>
        </pc:grpChg>
        <pc:grpChg chg="add del mod">
          <ac:chgData name="한 지은" userId="c1d00ca1-8c44-47c7-9aa9-9e0cbc1e672d" providerId="ADAL" clId="{986D5D09-6B38-4289-BDC4-D46FE5A1785A}" dt="2024-04-22T06:24:50.387" v="6224" actId="165"/>
          <ac:grpSpMkLst>
            <pc:docMk/>
            <pc:sldMk cId="2291091384" sldId="2068"/>
            <ac:grpSpMk id="161" creationId="{F951B25D-2154-BE85-5512-E022855BCFA1}"/>
          </ac:grpSpMkLst>
        </pc:grpChg>
        <pc:grpChg chg="add del mod">
          <ac:chgData name="한 지은" userId="c1d00ca1-8c44-47c7-9aa9-9e0cbc1e672d" providerId="ADAL" clId="{986D5D09-6B38-4289-BDC4-D46FE5A1785A}" dt="2024-04-19T01:12:12.032" v="6016" actId="478"/>
          <ac:grpSpMkLst>
            <pc:docMk/>
            <pc:sldMk cId="2291091384" sldId="2068"/>
            <ac:grpSpMk id="162" creationId="{9A420F71-4413-C37C-9740-CD21B92555BB}"/>
          </ac:grpSpMkLst>
        </pc:grpChg>
        <pc:grpChg chg="add del mod">
          <ac:chgData name="한 지은" userId="c1d00ca1-8c44-47c7-9aa9-9e0cbc1e672d" providerId="ADAL" clId="{986D5D09-6B38-4289-BDC4-D46FE5A1785A}" dt="2024-04-22T07:48:17.092" v="9135" actId="165"/>
          <ac:grpSpMkLst>
            <pc:docMk/>
            <pc:sldMk cId="2291091384" sldId="2068"/>
            <ac:grpSpMk id="165" creationId="{4593C68D-E423-35C8-A510-5EF2A8E5DB66}"/>
          </ac:grpSpMkLst>
        </pc:grpChg>
        <pc:grpChg chg="add del mod">
          <ac:chgData name="한 지은" userId="c1d00ca1-8c44-47c7-9aa9-9e0cbc1e672d" providerId="ADAL" clId="{986D5D09-6B38-4289-BDC4-D46FE5A1785A}" dt="2024-04-22T06:24:53.197" v="6226" actId="165"/>
          <ac:grpSpMkLst>
            <pc:docMk/>
            <pc:sldMk cId="2291091384" sldId="2068"/>
            <ac:grpSpMk id="166" creationId="{D45D0288-9791-2A0C-85AE-F00F217C39D0}"/>
          </ac:grpSpMkLst>
        </pc:grpChg>
        <pc:picChg chg="add del mod">
          <ac:chgData name="한 지은" userId="c1d00ca1-8c44-47c7-9aa9-9e0cbc1e672d" providerId="ADAL" clId="{986D5D09-6B38-4289-BDC4-D46FE5A1785A}" dt="2024-04-19T00:55:25.694" v="5655" actId="27803"/>
          <ac:picMkLst>
            <pc:docMk/>
            <pc:sldMk cId="2291091384" sldId="2068"/>
            <ac:picMk id="4" creationId="{2321BD29-92E6-5C4B-2DB5-EBED185F6172}"/>
          </ac:picMkLst>
        </pc:picChg>
        <pc:picChg chg="add del mod">
          <ac:chgData name="한 지은" userId="c1d00ca1-8c44-47c7-9aa9-9e0cbc1e672d" providerId="ADAL" clId="{986D5D09-6B38-4289-BDC4-D46FE5A1785A}" dt="2024-04-19T01:02:35.228" v="5859" actId="27803"/>
          <ac:picMkLst>
            <pc:docMk/>
            <pc:sldMk cId="2291091384" sldId="2068"/>
            <ac:picMk id="97" creationId="{244D752E-EA4A-82AB-891F-BF8A4EF2E90C}"/>
          </ac:picMkLst>
        </pc:picChg>
        <pc:cxnChg chg="add mod">
          <ac:chgData name="한 지은" userId="c1d00ca1-8c44-47c7-9aa9-9e0cbc1e672d" providerId="ADAL" clId="{986D5D09-6B38-4289-BDC4-D46FE5A1785A}" dt="2024-04-19T01:10:58.852" v="5999" actId="14100"/>
          <ac:cxnSpMkLst>
            <pc:docMk/>
            <pc:sldMk cId="2291091384" sldId="2068"/>
            <ac:cxnSpMk id="117" creationId="{064085DD-8F08-F11A-6933-5BA0BE2AB160}"/>
          </ac:cxnSpMkLst>
        </pc:cxnChg>
      </pc:sldChg>
      <pc:sldChg chg="addSp delSp modSp add mod">
        <pc:chgData name="한 지은" userId="c1d00ca1-8c44-47c7-9aa9-9e0cbc1e672d" providerId="ADAL" clId="{986D5D09-6B38-4289-BDC4-D46FE5A1785A}" dt="2024-04-23T01:50:45.429" v="11092" actId="478"/>
        <pc:sldMkLst>
          <pc:docMk/>
          <pc:sldMk cId="31040724" sldId="2069"/>
        </pc:sldMkLst>
        <pc:spChg chg="mod topLvl">
          <ac:chgData name="한 지은" userId="c1d00ca1-8c44-47c7-9aa9-9e0cbc1e672d" providerId="ADAL" clId="{986D5D09-6B38-4289-BDC4-D46FE5A1785A}" dt="2024-04-17T08:43:41.926" v="3431" actId="165"/>
          <ac:spMkLst>
            <pc:docMk/>
            <pc:sldMk cId="31040724" sldId="2069"/>
            <ac:spMk id="5" creationId="{598DC0E3-6AE7-6476-0DD2-4431C4C216DA}"/>
          </ac:spMkLst>
        </pc:spChg>
        <pc:spChg chg="mod topLvl">
          <ac:chgData name="한 지은" userId="c1d00ca1-8c44-47c7-9aa9-9e0cbc1e672d" providerId="ADAL" clId="{986D5D09-6B38-4289-BDC4-D46FE5A1785A}" dt="2024-04-17T08:43:43.292" v="3432" actId="165"/>
          <ac:spMkLst>
            <pc:docMk/>
            <pc:sldMk cId="31040724" sldId="2069"/>
            <ac:spMk id="9" creationId="{73ECEC3A-27E5-BAB5-B2DF-B976A88FBB51}"/>
          </ac:spMkLst>
        </pc:spChg>
        <pc:spChg chg="mod topLvl">
          <ac:chgData name="한 지은" userId="c1d00ca1-8c44-47c7-9aa9-9e0cbc1e672d" providerId="ADAL" clId="{986D5D09-6B38-4289-BDC4-D46FE5A1785A}" dt="2024-04-17T08:43:43.938" v="3433" actId="165"/>
          <ac:spMkLst>
            <pc:docMk/>
            <pc:sldMk cId="31040724" sldId="2069"/>
            <ac:spMk id="15" creationId="{2C729522-6867-2DC0-ABE8-1005756E46CB}"/>
          </ac:spMkLst>
        </pc:spChg>
        <pc:spChg chg="mod">
          <ac:chgData name="한 지은" userId="c1d00ca1-8c44-47c7-9aa9-9e0cbc1e672d" providerId="ADAL" clId="{986D5D09-6B38-4289-BDC4-D46FE5A1785A}" dt="2024-04-17T08:28:08.351" v="2998" actId="12789"/>
          <ac:spMkLst>
            <pc:docMk/>
            <pc:sldMk cId="31040724" sldId="2069"/>
            <ac:spMk id="19" creationId="{E9EC4DBD-0665-8A1F-67AF-0F0A3EC85D41}"/>
          </ac:spMkLst>
        </pc:spChg>
        <pc:spChg chg="mod">
          <ac:chgData name="한 지은" userId="c1d00ca1-8c44-47c7-9aa9-9e0cbc1e672d" providerId="ADAL" clId="{986D5D09-6B38-4289-BDC4-D46FE5A1785A}" dt="2024-04-17T08:28:08.351" v="2998" actId="12789"/>
          <ac:spMkLst>
            <pc:docMk/>
            <pc:sldMk cId="31040724" sldId="2069"/>
            <ac:spMk id="20" creationId="{ED3D5080-023E-F16A-31E4-891A248F2CC5}"/>
          </ac:spMkLst>
        </pc:spChg>
        <pc:spChg chg="del">
          <ac:chgData name="한 지은" userId="c1d00ca1-8c44-47c7-9aa9-9e0cbc1e672d" providerId="ADAL" clId="{986D5D09-6B38-4289-BDC4-D46FE5A1785A}" dt="2024-04-17T08:25:58.545" v="2944" actId="478"/>
          <ac:spMkLst>
            <pc:docMk/>
            <pc:sldMk cId="31040724" sldId="2069"/>
            <ac:spMk id="22" creationId="{823AB435-B2DE-36E3-8B05-90E94B8D8F6D}"/>
          </ac:spMkLst>
        </pc:spChg>
        <pc:spChg chg="mod topLvl">
          <ac:chgData name="한 지은" userId="c1d00ca1-8c44-47c7-9aa9-9e0cbc1e672d" providerId="ADAL" clId="{986D5D09-6B38-4289-BDC4-D46FE5A1785A}" dt="2024-04-17T08:43:43.938" v="3433" actId="165"/>
          <ac:spMkLst>
            <pc:docMk/>
            <pc:sldMk cId="31040724" sldId="2069"/>
            <ac:spMk id="24" creationId="{7AB9483B-B9EA-A3A1-BB83-9AF1B2E5500D}"/>
          </ac:spMkLst>
        </pc:spChg>
        <pc:spChg chg="mod topLvl">
          <ac:chgData name="한 지은" userId="c1d00ca1-8c44-47c7-9aa9-9e0cbc1e672d" providerId="ADAL" clId="{986D5D09-6B38-4289-BDC4-D46FE5A1785A}" dt="2024-04-17T08:43:43.938" v="3433" actId="165"/>
          <ac:spMkLst>
            <pc:docMk/>
            <pc:sldMk cId="31040724" sldId="2069"/>
            <ac:spMk id="25" creationId="{A8C64FB0-0A6B-7F95-AEFD-7E8841C40081}"/>
          </ac:spMkLst>
        </pc:spChg>
        <pc:spChg chg="del">
          <ac:chgData name="한 지은" userId="c1d00ca1-8c44-47c7-9aa9-9e0cbc1e672d" providerId="ADAL" clId="{986D5D09-6B38-4289-BDC4-D46FE5A1785A}" dt="2024-04-17T08:25:58.545" v="2944" actId="478"/>
          <ac:spMkLst>
            <pc:docMk/>
            <pc:sldMk cId="31040724" sldId="2069"/>
            <ac:spMk id="26" creationId="{6FD45E54-AE1D-687A-F011-F1CFAF31A9F0}"/>
          </ac:spMkLst>
        </pc:spChg>
        <pc:spChg chg="del">
          <ac:chgData name="한 지은" userId="c1d00ca1-8c44-47c7-9aa9-9e0cbc1e672d" providerId="ADAL" clId="{986D5D09-6B38-4289-BDC4-D46FE5A1785A}" dt="2024-04-17T08:25:58.545" v="2944" actId="478"/>
          <ac:spMkLst>
            <pc:docMk/>
            <pc:sldMk cId="31040724" sldId="2069"/>
            <ac:spMk id="27" creationId="{F66004EC-2476-35B1-6F0D-D9369D51C9F7}"/>
          </ac:spMkLst>
        </pc:spChg>
        <pc:spChg chg="mod topLvl">
          <ac:chgData name="한 지은" userId="c1d00ca1-8c44-47c7-9aa9-9e0cbc1e672d" providerId="ADAL" clId="{986D5D09-6B38-4289-BDC4-D46FE5A1785A}" dt="2024-04-17T08:43:43.292" v="3432" actId="165"/>
          <ac:spMkLst>
            <pc:docMk/>
            <pc:sldMk cId="31040724" sldId="2069"/>
            <ac:spMk id="28" creationId="{4801E98E-B041-9EB2-8C95-B3A537D5F390}"/>
          </ac:spMkLst>
        </pc:spChg>
        <pc:spChg chg="mod topLvl">
          <ac:chgData name="한 지은" userId="c1d00ca1-8c44-47c7-9aa9-9e0cbc1e672d" providerId="ADAL" clId="{986D5D09-6B38-4289-BDC4-D46FE5A1785A}" dt="2024-04-17T08:43:43.292" v="3432" actId="165"/>
          <ac:spMkLst>
            <pc:docMk/>
            <pc:sldMk cId="31040724" sldId="2069"/>
            <ac:spMk id="29" creationId="{A3AD7CB4-2BB9-205C-3287-96149CB6660A}"/>
          </ac:spMkLst>
        </pc:spChg>
        <pc:spChg chg="mod topLvl">
          <ac:chgData name="한 지은" userId="c1d00ca1-8c44-47c7-9aa9-9e0cbc1e672d" providerId="ADAL" clId="{986D5D09-6B38-4289-BDC4-D46FE5A1785A}" dt="2024-04-17T08:43:41.926" v="3431" actId="165"/>
          <ac:spMkLst>
            <pc:docMk/>
            <pc:sldMk cId="31040724" sldId="2069"/>
            <ac:spMk id="30" creationId="{8E87FFF5-31EB-4672-295D-7D06B88A7E8D}"/>
          </ac:spMkLst>
        </pc:spChg>
        <pc:spChg chg="mod topLvl">
          <ac:chgData name="한 지은" userId="c1d00ca1-8c44-47c7-9aa9-9e0cbc1e672d" providerId="ADAL" clId="{986D5D09-6B38-4289-BDC4-D46FE5A1785A}" dt="2024-04-17T08:43:41.926" v="3431" actId="165"/>
          <ac:spMkLst>
            <pc:docMk/>
            <pc:sldMk cId="31040724" sldId="2069"/>
            <ac:spMk id="31" creationId="{2371B113-F506-8758-37CC-B142B2392B8D}"/>
          </ac:spMkLst>
        </pc:spChg>
        <pc:spChg chg="add del">
          <ac:chgData name="한 지은" userId="c1d00ca1-8c44-47c7-9aa9-9e0cbc1e672d" providerId="ADAL" clId="{986D5D09-6B38-4289-BDC4-D46FE5A1785A}" dt="2024-04-17T08:26:37.665" v="2958" actId="22"/>
          <ac:spMkLst>
            <pc:docMk/>
            <pc:sldMk cId="31040724" sldId="2069"/>
            <ac:spMk id="36" creationId="{C647BD79-54CE-2297-0466-424CA0F9AB63}"/>
          </ac:spMkLst>
        </pc:spChg>
        <pc:spChg chg="del">
          <ac:chgData name="한 지은" userId="c1d00ca1-8c44-47c7-9aa9-9e0cbc1e672d" providerId="ADAL" clId="{986D5D09-6B38-4289-BDC4-D46FE5A1785A}" dt="2024-04-17T08:25:58.545" v="2944" actId="478"/>
          <ac:spMkLst>
            <pc:docMk/>
            <pc:sldMk cId="31040724" sldId="2069"/>
            <ac:spMk id="48" creationId="{D60DD3A5-4FB6-B9F0-62EF-E4ED3173FC4B}"/>
          </ac:spMkLst>
        </pc:spChg>
        <pc:spChg chg="del">
          <ac:chgData name="한 지은" userId="c1d00ca1-8c44-47c7-9aa9-9e0cbc1e672d" providerId="ADAL" clId="{986D5D09-6B38-4289-BDC4-D46FE5A1785A}" dt="2024-04-17T08:25:58.545" v="2944" actId="478"/>
          <ac:spMkLst>
            <pc:docMk/>
            <pc:sldMk cId="31040724" sldId="2069"/>
            <ac:spMk id="87" creationId="{E60CD863-F258-A39C-D5E3-3FDA608D52A7}"/>
          </ac:spMkLst>
        </pc:spChg>
        <pc:spChg chg="del">
          <ac:chgData name="한 지은" userId="c1d00ca1-8c44-47c7-9aa9-9e0cbc1e672d" providerId="ADAL" clId="{986D5D09-6B38-4289-BDC4-D46FE5A1785A}" dt="2024-04-17T08:25:58.545" v="2944" actId="478"/>
          <ac:spMkLst>
            <pc:docMk/>
            <pc:sldMk cId="31040724" sldId="2069"/>
            <ac:spMk id="89" creationId="{D43F5046-1FE6-6152-79DA-A8BDA7D53700}"/>
          </ac:spMkLst>
        </pc:spChg>
        <pc:spChg chg="del">
          <ac:chgData name="한 지은" userId="c1d00ca1-8c44-47c7-9aa9-9e0cbc1e672d" providerId="ADAL" clId="{986D5D09-6B38-4289-BDC4-D46FE5A1785A}" dt="2024-04-17T08:25:58.545" v="2944" actId="478"/>
          <ac:spMkLst>
            <pc:docMk/>
            <pc:sldMk cId="31040724" sldId="2069"/>
            <ac:spMk id="90" creationId="{3ED3E1C6-B2EE-4D26-03B0-39C0800329CA}"/>
          </ac:spMkLst>
        </pc:spChg>
        <pc:spChg chg="del">
          <ac:chgData name="한 지은" userId="c1d00ca1-8c44-47c7-9aa9-9e0cbc1e672d" providerId="ADAL" clId="{986D5D09-6B38-4289-BDC4-D46FE5A1785A}" dt="2024-04-17T08:25:58.545" v="2944" actId="478"/>
          <ac:spMkLst>
            <pc:docMk/>
            <pc:sldMk cId="31040724" sldId="2069"/>
            <ac:spMk id="93" creationId="{B424CF5D-FAA1-AB30-9BCA-9A4D9624BF87}"/>
          </ac:spMkLst>
        </pc:spChg>
        <pc:spChg chg="del">
          <ac:chgData name="한 지은" userId="c1d00ca1-8c44-47c7-9aa9-9e0cbc1e672d" providerId="ADAL" clId="{986D5D09-6B38-4289-BDC4-D46FE5A1785A}" dt="2024-04-17T08:25:58.545" v="2944" actId="478"/>
          <ac:spMkLst>
            <pc:docMk/>
            <pc:sldMk cId="31040724" sldId="2069"/>
            <ac:spMk id="98" creationId="{20960D38-8D63-71B3-01E9-EEE1F5AC16C9}"/>
          </ac:spMkLst>
        </pc:spChg>
        <pc:spChg chg="del">
          <ac:chgData name="한 지은" userId="c1d00ca1-8c44-47c7-9aa9-9e0cbc1e672d" providerId="ADAL" clId="{986D5D09-6B38-4289-BDC4-D46FE5A1785A}" dt="2024-04-17T08:25:58.545" v="2944" actId="478"/>
          <ac:spMkLst>
            <pc:docMk/>
            <pc:sldMk cId="31040724" sldId="2069"/>
            <ac:spMk id="99" creationId="{9AFE71C2-3F07-5E75-9BE1-47AB81CCD0FB}"/>
          </ac:spMkLst>
        </pc:spChg>
        <pc:spChg chg="del">
          <ac:chgData name="한 지은" userId="c1d00ca1-8c44-47c7-9aa9-9e0cbc1e672d" providerId="ADAL" clId="{986D5D09-6B38-4289-BDC4-D46FE5A1785A}" dt="2024-04-17T08:25:58.545" v="2944" actId="478"/>
          <ac:spMkLst>
            <pc:docMk/>
            <pc:sldMk cId="31040724" sldId="2069"/>
            <ac:spMk id="100" creationId="{387E6D88-C301-A45F-8E4A-DA03ACA08E4F}"/>
          </ac:spMkLst>
        </pc:spChg>
        <pc:spChg chg="del">
          <ac:chgData name="한 지은" userId="c1d00ca1-8c44-47c7-9aa9-9e0cbc1e672d" providerId="ADAL" clId="{986D5D09-6B38-4289-BDC4-D46FE5A1785A}" dt="2024-04-17T08:25:58.545" v="2944" actId="478"/>
          <ac:spMkLst>
            <pc:docMk/>
            <pc:sldMk cId="31040724" sldId="2069"/>
            <ac:spMk id="103" creationId="{AB731DD1-B135-6E28-5488-909606366760}"/>
          </ac:spMkLst>
        </pc:spChg>
        <pc:grpChg chg="add del mod">
          <ac:chgData name="한 지은" userId="c1d00ca1-8c44-47c7-9aa9-9e0cbc1e672d" providerId="ADAL" clId="{986D5D09-6B38-4289-BDC4-D46FE5A1785A}" dt="2024-04-17T08:26:13.251" v="2948" actId="165"/>
          <ac:grpSpMkLst>
            <pc:docMk/>
            <pc:sldMk cId="31040724" sldId="2069"/>
            <ac:grpSpMk id="3" creationId="{3698A033-20E2-B5D2-374E-E64A12C97CC4}"/>
          </ac:grpSpMkLst>
        </pc:grpChg>
        <pc:grpChg chg="del mod topLvl">
          <ac:chgData name="한 지은" userId="c1d00ca1-8c44-47c7-9aa9-9e0cbc1e672d" providerId="ADAL" clId="{986D5D09-6B38-4289-BDC4-D46FE5A1785A}" dt="2024-04-17T08:26:38.560" v="2959" actId="165"/>
          <ac:grpSpMkLst>
            <pc:docMk/>
            <pc:sldMk cId="31040724" sldId="2069"/>
            <ac:grpSpMk id="4" creationId="{C3853D81-7F0D-4CD8-8766-4A7B2829CF49}"/>
          </ac:grpSpMkLst>
        </pc:grpChg>
        <pc:grpChg chg="del mod topLvl">
          <ac:chgData name="한 지은" userId="c1d00ca1-8c44-47c7-9aa9-9e0cbc1e672d" providerId="ADAL" clId="{986D5D09-6B38-4289-BDC4-D46FE5A1785A}" dt="2024-04-17T08:26:38.991" v="2960" actId="165"/>
          <ac:grpSpMkLst>
            <pc:docMk/>
            <pc:sldMk cId="31040724" sldId="2069"/>
            <ac:grpSpMk id="7" creationId="{F548CC9D-F38D-455B-3B51-4F6659CD7DF8}"/>
          </ac:grpSpMkLst>
        </pc:grpChg>
        <pc:grpChg chg="del mod topLvl">
          <ac:chgData name="한 지은" userId="c1d00ca1-8c44-47c7-9aa9-9e0cbc1e672d" providerId="ADAL" clId="{986D5D09-6B38-4289-BDC4-D46FE5A1785A}" dt="2024-04-17T08:26:40.533" v="2961" actId="165"/>
          <ac:grpSpMkLst>
            <pc:docMk/>
            <pc:sldMk cId="31040724" sldId="2069"/>
            <ac:grpSpMk id="14" creationId="{70556499-710D-5237-C9DF-A2FBF18CCE12}"/>
          </ac:grpSpMkLst>
        </pc:grpChg>
        <pc:grpChg chg="add mod">
          <ac:chgData name="한 지은" userId="c1d00ca1-8c44-47c7-9aa9-9e0cbc1e672d" providerId="ADAL" clId="{986D5D09-6B38-4289-BDC4-D46FE5A1785A}" dt="2024-04-17T08:26:27.285" v="2955" actId="164"/>
          <ac:grpSpMkLst>
            <pc:docMk/>
            <pc:sldMk cId="31040724" sldId="2069"/>
            <ac:grpSpMk id="32" creationId="{77F7F8F6-3209-62A2-A717-4D2E91E85EF2}"/>
          </ac:grpSpMkLst>
        </pc:grpChg>
        <pc:grpChg chg="add mod">
          <ac:chgData name="한 지은" userId="c1d00ca1-8c44-47c7-9aa9-9e0cbc1e672d" providerId="ADAL" clId="{986D5D09-6B38-4289-BDC4-D46FE5A1785A}" dt="2024-04-17T08:26:27.003" v="2954" actId="164"/>
          <ac:grpSpMkLst>
            <pc:docMk/>
            <pc:sldMk cId="31040724" sldId="2069"/>
            <ac:grpSpMk id="33" creationId="{E12F605D-DDEB-8294-60F7-4D67C2B5A9EA}"/>
          </ac:grpSpMkLst>
        </pc:grpChg>
        <pc:grpChg chg="add mod">
          <ac:chgData name="한 지은" userId="c1d00ca1-8c44-47c7-9aa9-9e0cbc1e672d" providerId="ADAL" clId="{986D5D09-6B38-4289-BDC4-D46FE5A1785A}" dt="2024-04-17T08:26:26.730" v="2953" actId="164"/>
          <ac:grpSpMkLst>
            <pc:docMk/>
            <pc:sldMk cId="31040724" sldId="2069"/>
            <ac:grpSpMk id="34" creationId="{DCDDBDB4-2153-A9B0-FEA4-EB0C0CF6E3AB}"/>
          </ac:grpSpMkLst>
        </pc:grpChg>
        <pc:grpChg chg="add del mod">
          <ac:chgData name="한 지은" userId="c1d00ca1-8c44-47c7-9aa9-9e0cbc1e672d" providerId="ADAL" clId="{986D5D09-6B38-4289-BDC4-D46FE5A1785A}" dt="2024-04-17T08:27:26.501" v="2987" actId="165"/>
          <ac:grpSpMkLst>
            <pc:docMk/>
            <pc:sldMk cId="31040724" sldId="2069"/>
            <ac:grpSpMk id="37" creationId="{4849F8AB-E46B-1CA8-27CA-A46EB5BBAA06}"/>
          </ac:grpSpMkLst>
        </pc:grpChg>
        <pc:grpChg chg="add del mod">
          <ac:chgData name="한 지은" userId="c1d00ca1-8c44-47c7-9aa9-9e0cbc1e672d" providerId="ADAL" clId="{986D5D09-6B38-4289-BDC4-D46FE5A1785A}" dt="2024-04-17T08:27:26.501" v="2987" actId="165"/>
          <ac:grpSpMkLst>
            <pc:docMk/>
            <pc:sldMk cId="31040724" sldId="2069"/>
            <ac:grpSpMk id="38" creationId="{06306072-D04A-BC3C-EDE2-78A7B99E9173}"/>
          </ac:grpSpMkLst>
        </pc:grpChg>
        <pc:grpChg chg="add del mod">
          <ac:chgData name="한 지은" userId="c1d00ca1-8c44-47c7-9aa9-9e0cbc1e672d" providerId="ADAL" clId="{986D5D09-6B38-4289-BDC4-D46FE5A1785A}" dt="2024-04-17T08:27:26.501" v="2987" actId="165"/>
          <ac:grpSpMkLst>
            <pc:docMk/>
            <pc:sldMk cId="31040724" sldId="2069"/>
            <ac:grpSpMk id="39" creationId="{18A59AE5-3B21-4309-7FA3-E5D2A0E50703}"/>
          </ac:grpSpMkLst>
        </pc:grpChg>
        <pc:grpChg chg="add del mod">
          <ac:chgData name="한 지은" userId="c1d00ca1-8c44-47c7-9aa9-9e0cbc1e672d" providerId="ADAL" clId="{986D5D09-6B38-4289-BDC4-D46FE5A1785A}" dt="2024-04-17T08:28:11.697" v="3000" actId="165"/>
          <ac:grpSpMkLst>
            <pc:docMk/>
            <pc:sldMk cId="31040724" sldId="2069"/>
            <ac:grpSpMk id="40" creationId="{68DD1960-288D-1095-A52A-1F2A987B176D}"/>
          </ac:grpSpMkLst>
        </pc:grpChg>
        <pc:grpChg chg="add del mod topLvl">
          <ac:chgData name="한 지은" userId="c1d00ca1-8c44-47c7-9aa9-9e0cbc1e672d" providerId="ADAL" clId="{986D5D09-6B38-4289-BDC4-D46FE5A1785A}" dt="2024-04-17T08:43:41.926" v="3431" actId="165"/>
          <ac:grpSpMkLst>
            <pc:docMk/>
            <pc:sldMk cId="31040724" sldId="2069"/>
            <ac:grpSpMk id="41" creationId="{E89DDBFA-6FD9-BE99-2291-62156A9850B6}"/>
          </ac:grpSpMkLst>
        </pc:grpChg>
        <pc:grpChg chg="add del mod topLvl">
          <ac:chgData name="한 지은" userId="c1d00ca1-8c44-47c7-9aa9-9e0cbc1e672d" providerId="ADAL" clId="{986D5D09-6B38-4289-BDC4-D46FE5A1785A}" dt="2024-04-17T08:43:43.292" v="3432" actId="165"/>
          <ac:grpSpMkLst>
            <pc:docMk/>
            <pc:sldMk cId="31040724" sldId="2069"/>
            <ac:grpSpMk id="42" creationId="{496C2EA5-B162-4270-0CCC-25AE062F1CBC}"/>
          </ac:grpSpMkLst>
        </pc:grpChg>
        <pc:grpChg chg="add del mod topLvl">
          <ac:chgData name="한 지은" userId="c1d00ca1-8c44-47c7-9aa9-9e0cbc1e672d" providerId="ADAL" clId="{986D5D09-6B38-4289-BDC4-D46FE5A1785A}" dt="2024-04-17T08:43:43.938" v="3433" actId="165"/>
          <ac:grpSpMkLst>
            <pc:docMk/>
            <pc:sldMk cId="31040724" sldId="2069"/>
            <ac:grpSpMk id="43" creationId="{ECD146F0-C794-C5E1-0D6B-0EAEA662E619}"/>
          </ac:grpSpMkLst>
        </pc:grpChg>
        <pc:grpChg chg="add del mod">
          <ac:chgData name="한 지은" userId="c1d00ca1-8c44-47c7-9aa9-9e0cbc1e672d" providerId="ADAL" clId="{986D5D09-6B38-4289-BDC4-D46FE5A1785A}" dt="2024-04-17T08:28:31.415" v="3013" actId="165"/>
          <ac:grpSpMkLst>
            <pc:docMk/>
            <pc:sldMk cId="31040724" sldId="2069"/>
            <ac:grpSpMk id="44" creationId="{2F11CAE6-6F62-CF0B-F4E0-63A4C6E18C2E}"/>
          </ac:grpSpMkLst>
        </pc:grpChg>
        <pc:picChg chg="mod topLvl">
          <ac:chgData name="한 지은" userId="c1d00ca1-8c44-47c7-9aa9-9e0cbc1e672d" providerId="ADAL" clId="{986D5D09-6B38-4289-BDC4-D46FE5A1785A}" dt="2024-04-17T08:43:41.926" v="3431" actId="165"/>
          <ac:picMkLst>
            <pc:docMk/>
            <pc:sldMk cId="31040724" sldId="2069"/>
            <ac:picMk id="6" creationId="{07F52FD4-F772-4C7B-3AF3-51A6286A0825}"/>
          </ac:picMkLst>
        </pc:picChg>
        <pc:picChg chg="mod topLvl">
          <ac:chgData name="한 지은" userId="c1d00ca1-8c44-47c7-9aa9-9e0cbc1e672d" providerId="ADAL" clId="{986D5D09-6B38-4289-BDC4-D46FE5A1785A}" dt="2024-04-17T08:43:43.938" v="3433" actId="165"/>
          <ac:picMkLst>
            <pc:docMk/>
            <pc:sldMk cId="31040724" sldId="2069"/>
            <ac:picMk id="16" creationId="{6BB64C49-1FA7-AA72-3BB5-9FE6B8E8D098}"/>
          </ac:picMkLst>
        </pc:picChg>
        <pc:picChg chg="del">
          <ac:chgData name="한 지은" userId="c1d00ca1-8c44-47c7-9aa9-9e0cbc1e672d" providerId="ADAL" clId="{986D5D09-6B38-4289-BDC4-D46FE5A1785A}" dt="2024-04-23T01:50:45.429" v="11092" actId="478"/>
          <ac:picMkLst>
            <pc:docMk/>
            <pc:sldMk cId="31040724" sldId="2069"/>
            <ac:picMk id="17" creationId="{725EACF0-C0B7-4357-3CDF-97701E7F903D}"/>
          </ac:picMkLst>
        </pc:picChg>
        <pc:picChg chg="mod">
          <ac:chgData name="한 지은" userId="c1d00ca1-8c44-47c7-9aa9-9e0cbc1e672d" providerId="ADAL" clId="{986D5D09-6B38-4289-BDC4-D46FE5A1785A}" dt="2024-04-17T08:28:29.512" v="3012" actId="12789"/>
          <ac:picMkLst>
            <pc:docMk/>
            <pc:sldMk cId="31040724" sldId="2069"/>
            <ac:picMk id="18" creationId="{F46AE0DD-BF5D-E9FA-3036-1FC43F5E863C}"/>
          </ac:picMkLst>
        </pc:picChg>
        <pc:picChg chg="mod topLvl">
          <ac:chgData name="한 지은" userId="c1d00ca1-8c44-47c7-9aa9-9e0cbc1e672d" providerId="ADAL" clId="{986D5D09-6B38-4289-BDC4-D46FE5A1785A}" dt="2024-04-17T08:43:43.292" v="3432" actId="165"/>
          <ac:picMkLst>
            <pc:docMk/>
            <pc:sldMk cId="31040724" sldId="2069"/>
            <ac:picMk id="21" creationId="{BDFBB4EC-1810-8B72-E81B-157487BF362E}"/>
          </ac:picMkLst>
        </pc:picChg>
        <pc:picChg chg="del">
          <ac:chgData name="한 지은" userId="c1d00ca1-8c44-47c7-9aa9-9e0cbc1e672d" providerId="ADAL" clId="{986D5D09-6B38-4289-BDC4-D46FE5A1785A}" dt="2024-04-17T08:25:58.545" v="2944" actId="478"/>
          <ac:picMkLst>
            <pc:docMk/>
            <pc:sldMk cId="31040724" sldId="2069"/>
            <ac:picMk id="23" creationId="{4D38A166-54F8-6359-1CF9-A42BFD09FBA7}"/>
          </ac:picMkLst>
        </pc:picChg>
        <pc:picChg chg="del">
          <ac:chgData name="한 지은" userId="c1d00ca1-8c44-47c7-9aa9-9e0cbc1e672d" providerId="ADAL" clId="{986D5D09-6B38-4289-BDC4-D46FE5A1785A}" dt="2024-04-17T08:25:58.545" v="2944" actId="478"/>
          <ac:picMkLst>
            <pc:docMk/>
            <pc:sldMk cId="31040724" sldId="2069"/>
            <ac:picMk id="92" creationId="{B4389C8D-D92B-0035-EC95-1CF22F7A7AAE}"/>
          </ac:picMkLst>
        </pc:picChg>
        <pc:picChg chg="del">
          <ac:chgData name="한 지은" userId="c1d00ca1-8c44-47c7-9aa9-9e0cbc1e672d" providerId="ADAL" clId="{986D5D09-6B38-4289-BDC4-D46FE5A1785A}" dt="2024-04-17T08:25:58.545" v="2944" actId="478"/>
          <ac:picMkLst>
            <pc:docMk/>
            <pc:sldMk cId="31040724" sldId="2069"/>
            <ac:picMk id="102" creationId="{C49DAB7C-782F-EA64-A2A5-46080841A2D7}"/>
          </ac:picMkLst>
        </pc:picChg>
      </pc:sldChg>
      <pc:sldChg chg="addSp delSp modSp add mod">
        <pc:chgData name="한 지은" userId="c1d00ca1-8c44-47c7-9aa9-9e0cbc1e672d" providerId="ADAL" clId="{986D5D09-6B38-4289-BDC4-D46FE5A1785A}" dt="2024-04-23T01:50:54.320" v="11101" actId="478"/>
        <pc:sldMkLst>
          <pc:docMk/>
          <pc:sldMk cId="470426479" sldId="2070"/>
        </pc:sldMkLst>
        <pc:spChg chg="add mod">
          <ac:chgData name="한 지은" userId="c1d00ca1-8c44-47c7-9aa9-9e0cbc1e672d" providerId="ADAL" clId="{986D5D09-6B38-4289-BDC4-D46FE5A1785A}" dt="2024-04-19T00:04:36.460" v="4406" actId="571"/>
          <ac:spMkLst>
            <pc:docMk/>
            <pc:sldMk cId="470426479" sldId="2070"/>
            <ac:spMk id="5" creationId="{E28B5383-1205-6C7E-7028-35CDE3A88F32}"/>
          </ac:spMkLst>
        </pc:spChg>
        <pc:spChg chg="add del mod">
          <ac:chgData name="한 지은" userId="c1d00ca1-8c44-47c7-9aa9-9e0cbc1e672d" providerId="ADAL" clId="{986D5D09-6B38-4289-BDC4-D46FE5A1785A}" dt="2024-04-18T09:59:31.379" v="3862" actId="478"/>
          <ac:spMkLst>
            <pc:docMk/>
            <pc:sldMk cId="470426479" sldId="2070"/>
            <ac:spMk id="5" creationId="{EA21458C-2FB9-94D0-69B0-51651014427C}"/>
          </ac:spMkLst>
        </pc:spChg>
        <pc:spChg chg="add del mod">
          <ac:chgData name="한 지은" userId="c1d00ca1-8c44-47c7-9aa9-9e0cbc1e672d" providerId="ADAL" clId="{986D5D09-6B38-4289-BDC4-D46FE5A1785A}" dt="2024-04-18T09:59:31.379" v="3862" actId="478"/>
          <ac:spMkLst>
            <pc:docMk/>
            <pc:sldMk cId="470426479" sldId="2070"/>
            <ac:spMk id="6" creationId="{532DE5DF-9D6D-529B-6FB5-2A370CF2E15C}"/>
          </ac:spMkLst>
        </pc:spChg>
        <pc:spChg chg="add del mod">
          <ac:chgData name="한 지은" userId="c1d00ca1-8c44-47c7-9aa9-9e0cbc1e672d" providerId="ADAL" clId="{986D5D09-6B38-4289-BDC4-D46FE5A1785A}" dt="2024-04-18T09:59:31.379" v="3862" actId="478"/>
          <ac:spMkLst>
            <pc:docMk/>
            <pc:sldMk cId="470426479" sldId="2070"/>
            <ac:spMk id="7" creationId="{4BC5DB9E-D7A6-E7EF-A189-DBA2E63DBE6F}"/>
          </ac:spMkLst>
        </pc:spChg>
        <pc:spChg chg="add mod">
          <ac:chgData name="한 지은" userId="c1d00ca1-8c44-47c7-9aa9-9e0cbc1e672d" providerId="ADAL" clId="{986D5D09-6B38-4289-BDC4-D46FE5A1785A}" dt="2024-04-18T09:59:15.003" v="3855" actId="571"/>
          <ac:spMkLst>
            <pc:docMk/>
            <pc:sldMk cId="470426479" sldId="2070"/>
            <ac:spMk id="9" creationId="{001DC0B9-1049-CEB6-641D-4648A49D580D}"/>
          </ac:spMkLst>
        </pc:spChg>
        <pc:spChg chg="add mod">
          <ac:chgData name="한 지은" userId="c1d00ca1-8c44-47c7-9aa9-9e0cbc1e672d" providerId="ADAL" clId="{986D5D09-6B38-4289-BDC4-D46FE5A1785A}" dt="2024-04-18T09:59:15.003" v="3855" actId="571"/>
          <ac:spMkLst>
            <pc:docMk/>
            <pc:sldMk cId="470426479" sldId="2070"/>
            <ac:spMk id="14" creationId="{8398DF50-A4A9-F0C1-3EA5-3767CCE14C7D}"/>
          </ac:spMkLst>
        </pc:spChg>
        <pc:spChg chg="mod topLvl">
          <ac:chgData name="한 지은" userId="c1d00ca1-8c44-47c7-9aa9-9e0cbc1e672d" providerId="ADAL" clId="{986D5D09-6B38-4289-BDC4-D46FE5A1785A}" dt="2024-04-19T00:11:22.734" v="4508" actId="165"/>
          <ac:spMkLst>
            <pc:docMk/>
            <pc:sldMk cId="470426479" sldId="2070"/>
            <ac:spMk id="15" creationId="{963544C1-00D3-95EA-B00A-D294F24FFD2A}"/>
          </ac:spMkLst>
        </pc:spChg>
        <pc:spChg chg="add del mod">
          <ac:chgData name="한 지은" userId="c1d00ca1-8c44-47c7-9aa9-9e0cbc1e672d" providerId="ADAL" clId="{986D5D09-6B38-4289-BDC4-D46FE5A1785A}" dt="2024-04-18T09:59:31.379" v="3862" actId="478"/>
          <ac:spMkLst>
            <pc:docMk/>
            <pc:sldMk cId="470426479" sldId="2070"/>
            <ac:spMk id="15" creationId="{A3F8BB29-3A5D-F9BF-76D2-617D1427CF00}"/>
          </ac:spMkLst>
        </pc:spChg>
        <pc:spChg chg="mod topLvl">
          <ac:chgData name="한 지은" userId="c1d00ca1-8c44-47c7-9aa9-9e0cbc1e672d" providerId="ADAL" clId="{986D5D09-6B38-4289-BDC4-D46FE5A1785A}" dt="2024-04-19T00:11:22.734" v="4508" actId="165"/>
          <ac:spMkLst>
            <pc:docMk/>
            <pc:sldMk cId="470426479" sldId="2070"/>
            <ac:spMk id="16" creationId="{73F53091-3522-7EC9-B771-E3DE5FA0869A}"/>
          </ac:spMkLst>
        </pc:spChg>
        <pc:spChg chg="add del mod topLvl">
          <ac:chgData name="한 지은" userId="c1d00ca1-8c44-47c7-9aa9-9e0cbc1e672d" providerId="ADAL" clId="{986D5D09-6B38-4289-BDC4-D46FE5A1785A}" dt="2024-04-18T10:01:30.456" v="3904"/>
          <ac:spMkLst>
            <pc:docMk/>
            <pc:sldMk cId="470426479" sldId="2070"/>
            <ac:spMk id="16" creationId="{BE6C0070-618C-738B-8655-3E1141E799B5}"/>
          </ac:spMkLst>
        </pc:spChg>
        <pc:spChg chg="add del mod topLvl">
          <ac:chgData name="한 지은" userId="c1d00ca1-8c44-47c7-9aa9-9e0cbc1e672d" providerId="ADAL" clId="{986D5D09-6B38-4289-BDC4-D46FE5A1785A}" dt="2024-04-18T10:01:30.456" v="3904"/>
          <ac:spMkLst>
            <pc:docMk/>
            <pc:sldMk cId="470426479" sldId="2070"/>
            <ac:spMk id="17" creationId="{677B7454-FE18-21D5-923F-CA3A886ECEA4}"/>
          </ac:spMkLst>
        </pc:spChg>
        <pc:spChg chg="mod topLvl">
          <ac:chgData name="한 지은" userId="c1d00ca1-8c44-47c7-9aa9-9e0cbc1e672d" providerId="ADAL" clId="{986D5D09-6B38-4289-BDC4-D46FE5A1785A}" dt="2024-04-19T00:11:22.734" v="4508" actId="165"/>
          <ac:spMkLst>
            <pc:docMk/>
            <pc:sldMk cId="470426479" sldId="2070"/>
            <ac:spMk id="19" creationId="{C82F1B25-3199-02C1-A9E1-30ACA17E7813}"/>
          </ac:spMkLst>
        </pc:spChg>
        <pc:spChg chg="del mod topLvl">
          <ac:chgData name="한 지은" userId="c1d00ca1-8c44-47c7-9aa9-9e0cbc1e672d" providerId="ADAL" clId="{986D5D09-6B38-4289-BDC4-D46FE5A1785A}" dt="2024-04-23T01:50:54.320" v="11101" actId="478"/>
          <ac:spMkLst>
            <pc:docMk/>
            <pc:sldMk cId="470426479" sldId="2070"/>
            <ac:spMk id="20" creationId="{033EBEB6-DE46-1FBC-81BC-39BE707F188C}"/>
          </ac:spMkLst>
        </pc:spChg>
        <pc:spChg chg="del mod topLvl">
          <ac:chgData name="한 지은" userId="c1d00ca1-8c44-47c7-9aa9-9e0cbc1e672d" providerId="ADAL" clId="{986D5D09-6B38-4289-BDC4-D46FE5A1785A}" dt="2024-04-18T10:01:30.456" v="3904"/>
          <ac:spMkLst>
            <pc:docMk/>
            <pc:sldMk cId="470426479" sldId="2070"/>
            <ac:spMk id="21" creationId="{D12906FF-2A48-8420-0285-C31A7E8E6D37}"/>
          </ac:spMkLst>
        </pc:spChg>
        <pc:spChg chg="mod">
          <ac:chgData name="한 지은" userId="c1d00ca1-8c44-47c7-9aa9-9e0cbc1e672d" providerId="ADAL" clId="{986D5D09-6B38-4289-BDC4-D46FE5A1785A}" dt="2024-04-18T10:00:38.710" v="3877" actId="571"/>
          <ac:spMkLst>
            <pc:docMk/>
            <pc:sldMk cId="470426479" sldId="2070"/>
            <ac:spMk id="23" creationId="{FA2C74F1-766F-93D0-CD4E-37A8B6082226}"/>
          </ac:spMkLst>
        </pc:spChg>
        <pc:spChg chg="mod">
          <ac:chgData name="한 지은" userId="c1d00ca1-8c44-47c7-9aa9-9e0cbc1e672d" providerId="ADAL" clId="{986D5D09-6B38-4289-BDC4-D46FE5A1785A}" dt="2024-04-18T10:00:38.710" v="3877" actId="571"/>
          <ac:spMkLst>
            <pc:docMk/>
            <pc:sldMk cId="470426479" sldId="2070"/>
            <ac:spMk id="24" creationId="{413F2B9E-A779-129F-AED6-A871E5681C29}"/>
          </ac:spMkLst>
        </pc:spChg>
        <pc:spChg chg="mod">
          <ac:chgData name="한 지은" userId="c1d00ca1-8c44-47c7-9aa9-9e0cbc1e672d" providerId="ADAL" clId="{986D5D09-6B38-4289-BDC4-D46FE5A1785A}" dt="2024-04-18T10:01:20.945" v="3900" actId="571"/>
          <ac:spMkLst>
            <pc:docMk/>
            <pc:sldMk cId="470426479" sldId="2070"/>
            <ac:spMk id="28" creationId="{8BA70772-D8C2-B295-C3EF-5775BE1783DB}"/>
          </ac:spMkLst>
        </pc:spChg>
        <pc:spChg chg="mod">
          <ac:chgData name="한 지은" userId="c1d00ca1-8c44-47c7-9aa9-9e0cbc1e672d" providerId="ADAL" clId="{986D5D09-6B38-4289-BDC4-D46FE5A1785A}" dt="2024-04-18T10:01:20.945" v="3900" actId="571"/>
          <ac:spMkLst>
            <pc:docMk/>
            <pc:sldMk cId="470426479" sldId="2070"/>
            <ac:spMk id="29" creationId="{DC3026A0-EB89-6E39-5593-BE0A6F12BFAF}"/>
          </ac:spMkLst>
        </pc:spChg>
        <pc:spChg chg="mod">
          <ac:chgData name="한 지은" userId="c1d00ca1-8c44-47c7-9aa9-9e0cbc1e672d" providerId="ADAL" clId="{986D5D09-6B38-4289-BDC4-D46FE5A1785A}" dt="2024-04-18T10:01:20.945" v="3900" actId="571"/>
          <ac:spMkLst>
            <pc:docMk/>
            <pc:sldMk cId="470426479" sldId="2070"/>
            <ac:spMk id="30" creationId="{18AA226B-1C83-7746-90EE-1AC5918EFA4E}"/>
          </ac:spMkLst>
        </pc:spChg>
        <pc:spChg chg="mod ord topLvl">
          <ac:chgData name="한 지은" userId="c1d00ca1-8c44-47c7-9aa9-9e0cbc1e672d" providerId="ADAL" clId="{986D5D09-6B38-4289-BDC4-D46FE5A1785A}" dt="2024-04-19T00:11:22.734" v="4508" actId="165"/>
          <ac:spMkLst>
            <pc:docMk/>
            <pc:sldMk cId="470426479" sldId="2070"/>
            <ac:spMk id="31" creationId="{24F22CEA-811E-C97C-D216-25BEA0323721}"/>
          </ac:spMkLst>
        </pc:spChg>
        <pc:spChg chg="del mod">
          <ac:chgData name="한 지은" userId="c1d00ca1-8c44-47c7-9aa9-9e0cbc1e672d" providerId="ADAL" clId="{986D5D09-6B38-4289-BDC4-D46FE5A1785A}" dt="2024-04-18T10:02:09.585" v="3911"/>
          <ac:spMkLst>
            <pc:docMk/>
            <pc:sldMk cId="470426479" sldId="2070"/>
            <ac:spMk id="31" creationId="{A2C96132-987A-D776-D1AE-01A887D34DB4}"/>
          </ac:spMkLst>
        </pc:spChg>
        <pc:spChg chg="add del mod">
          <ac:chgData name="한 지은" userId="c1d00ca1-8c44-47c7-9aa9-9e0cbc1e672d" providerId="ADAL" clId="{986D5D09-6B38-4289-BDC4-D46FE5A1785A}" dt="2024-04-18T10:02:09.585" v="3911"/>
          <ac:spMkLst>
            <pc:docMk/>
            <pc:sldMk cId="470426479" sldId="2070"/>
            <ac:spMk id="32" creationId="{4CB8C63D-0383-C9B1-19AD-D1994531C082}"/>
          </ac:spMkLst>
        </pc:spChg>
        <pc:spChg chg="mod topLvl">
          <ac:chgData name="한 지은" userId="c1d00ca1-8c44-47c7-9aa9-9e0cbc1e672d" providerId="ADAL" clId="{986D5D09-6B38-4289-BDC4-D46FE5A1785A}" dt="2024-04-19T00:11:22.734" v="4508" actId="165"/>
          <ac:spMkLst>
            <pc:docMk/>
            <pc:sldMk cId="470426479" sldId="2070"/>
            <ac:spMk id="32" creationId="{B6303F40-BF4B-F5CA-1934-21E8F4B3F919}"/>
          </ac:spMkLst>
        </pc:spChg>
        <pc:spChg chg="mod">
          <ac:chgData name="한 지은" userId="c1d00ca1-8c44-47c7-9aa9-9e0cbc1e672d" providerId="ADAL" clId="{986D5D09-6B38-4289-BDC4-D46FE5A1785A}" dt="2024-04-18T10:06:05.117" v="4064" actId="164"/>
          <ac:spMkLst>
            <pc:docMk/>
            <pc:sldMk cId="470426479" sldId="2070"/>
            <ac:spMk id="33" creationId="{5F12E4D2-6B2D-D681-1FB3-196005B62C00}"/>
          </ac:spMkLst>
        </pc:spChg>
        <pc:spChg chg="add mod">
          <ac:chgData name="한 지은" userId="c1d00ca1-8c44-47c7-9aa9-9e0cbc1e672d" providerId="ADAL" clId="{986D5D09-6B38-4289-BDC4-D46FE5A1785A}" dt="2024-04-18T10:06:05.117" v="4064" actId="164"/>
          <ac:spMkLst>
            <pc:docMk/>
            <pc:sldMk cId="470426479" sldId="2070"/>
            <ac:spMk id="34" creationId="{2FFEBD86-02C0-67EC-AB5E-C1F5F24D978E}"/>
          </ac:spMkLst>
        </pc:spChg>
        <pc:spChg chg="mod topLvl">
          <ac:chgData name="한 지은" userId="c1d00ca1-8c44-47c7-9aa9-9e0cbc1e672d" providerId="ADAL" clId="{986D5D09-6B38-4289-BDC4-D46FE5A1785A}" dt="2024-04-19T00:11:22.734" v="4508" actId="165"/>
          <ac:spMkLst>
            <pc:docMk/>
            <pc:sldMk cId="470426479" sldId="2070"/>
            <ac:spMk id="38" creationId="{50754236-B136-0145-2C80-18E6537B118B}"/>
          </ac:spMkLst>
        </pc:spChg>
        <pc:spChg chg="add mod topLvl">
          <ac:chgData name="한 지은" userId="c1d00ca1-8c44-47c7-9aa9-9e0cbc1e672d" providerId="ADAL" clId="{986D5D09-6B38-4289-BDC4-D46FE5A1785A}" dt="2024-04-18T10:06:27.489" v="4074" actId="164"/>
          <ac:spMkLst>
            <pc:docMk/>
            <pc:sldMk cId="470426479" sldId="2070"/>
            <ac:spMk id="38" creationId="{C091207A-AD9A-4950-7AE0-4732201456F2}"/>
          </ac:spMkLst>
        </pc:spChg>
        <pc:spChg chg="mod topLvl">
          <ac:chgData name="한 지은" userId="c1d00ca1-8c44-47c7-9aa9-9e0cbc1e672d" providerId="ADAL" clId="{986D5D09-6B38-4289-BDC4-D46FE5A1785A}" dt="2024-04-19T00:11:22.734" v="4508" actId="165"/>
          <ac:spMkLst>
            <pc:docMk/>
            <pc:sldMk cId="470426479" sldId="2070"/>
            <ac:spMk id="39" creationId="{8C45EC89-74E0-838A-41FB-9C1716BE204A}"/>
          </ac:spMkLst>
        </pc:spChg>
        <pc:spChg chg="add mod topLvl">
          <ac:chgData name="한 지은" userId="c1d00ca1-8c44-47c7-9aa9-9e0cbc1e672d" providerId="ADAL" clId="{986D5D09-6B38-4289-BDC4-D46FE5A1785A}" dt="2024-04-18T10:06:27.489" v="4074" actId="164"/>
          <ac:spMkLst>
            <pc:docMk/>
            <pc:sldMk cId="470426479" sldId="2070"/>
            <ac:spMk id="39" creationId="{D0928B0B-754C-7208-1CEF-A676A1213F20}"/>
          </ac:spMkLst>
        </pc:spChg>
        <pc:spChg chg="mod topLvl">
          <ac:chgData name="한 지은" userId="c1d00ca1-8c44-47c7-9aa9-9e0cbc1e672d" providerId="ADAL" clId="{986D5D09-6B38-4289-BDC4-D46FE5A1785A}" dt="2024-04-19T00:11:22.734" v="4508" actId="165"/>
          <ac:spMkLst>
            <pc:docMk/>
            <pc:sldMk cId="470426479" sldId="2070"/>
            <ac:spMk id="41" creationId="{809B4F47-1DBB-C8BE-A03C-779BDAA813BB}"/>
          </ac:spMkLst>
        </pc:spChg>
        <pc:spChg chg="add mod topLvl">
          <ac:chgData name="한 지은" userId="c1d00ca1-8c44-47c7-9aa9-9e0cbc1e672d" providerId="ADAL" clId="{986D5D09-6B38-4289-BDC4-D46FE5A1785A}" dt="2024-04-18T10:07:30.648" v="4142" actId="164"/>
          <ac:spMkLst>
            <pc:docMk/>
            <pc:sldMk cId="470426479" sldId="2070"/>
            <ac:spMk id="42" creationId="{68C8B5B6-4294-7CD1-CA27-D87661D141A8}"/>
          </ac:spMkLst>
        </pc:spChg>
        <pc:spChg chg="add del mod">
          <ac:chgData name="한 지은" userId="c1d00ca1-8c44-47c7-9aa9-9e0cbc1e672d" providerId="ADAL" clId="{986D5D09-6B38-4289-BDC4-D46FE5A1785A}" dt="2024-04-18T10:05:18.363" v="4033"/>
          <ac:spMkLst>
            <pc:docMk/>
            <pc:sldMk cId="470426479" sldId="2070"/>
            <ac:spMk id="44" creationId="{37BCF33A-653D-B89B-3B91-AFD84CD64752}"/>
          </ac:spMkLst>
        </pc:spChg>
        <pc:spChg chg="mod topLvl">
          <ac:chgData name="한 지은" userId="c1d00ca1-8c44-47c7-9aa9-9e0cbc1e672d" providerId="ADAL" clId="{986D5D09-6B38-4289-BDC4-D46FE5A1785A}" dt="2024-04-19T00:11:22.734" v="4508" actId="165"/>
          <ac:spMkLst>
            <pc:docMk/>
            <pc:sldMk cId="470426479" sldId="2070"/>
            <ac:spMk id="44" creationId="{5BEE51A4-A2A6-64E9-06A1-D85F81C6E3C9}"/>
          </ac:spMkLst>
        </pc:spChg>
        <pc:spChg chg="add del">
          <ac:chgData name="한 지은" userId="c1d00ca1-8c44-47c7-9aa9-9e0cbc1e672d" providerId="ADAL" clId="{986D5D09-6B38-4289-BDC4-D46FE5A1785A}" dt="2024-04-18T10:05:18.363" v="4033"/>
          <ac:spMkLst>
            <pc:docMk/>
            <pc:sldMk cId="470426479" sldId="2070"/>
            <ac:spMk id="45" creationId="{75989A03-94BD-1BDC-D01E-FD6B7D7D50F2}"/>
          </ac:spMkLst>
        </pc:spChg>
        <pc:spChg chg="del mod">
          <ac:chgData name="한 지은" userId="c1d00ca1-8c44-47c7-9aa9-9e0cbc1e672d" providerId="ADAL" clId="{986D5D09-6B38-4289-BDC4-D46FE5A1785A}" dt="2024-04-18T10:05:20.566" v="4034" actId="478"/>
          <ac:spMkLst>
            <pc:docMk/>
            <pc:sldMk cId="470426479" sldId="2070"/>
            <ac:spMk id="46" creationId="{57C17D88-255B-F236-8860-ACE465DA8905}"/>
          </ac:spMkLst>
        </pc:spChg>
        <pc:spChg chg="mod topLvl">
          <ac:chgData name="한 지은" userId="c1d00ca1-8c44-47c7-9aa9-9e0cbc1e672d" providerId="ADAL" clId="{986D5D09-6B38-4289-BDC4-D46FE5A1785A}" dt="2024-04-19T00:11:23.383" v="4509" actId="165"/>
          <ac:spMkLst>
            <pc:docMk/>
            <pc:sldMk cId="470426479" sldId="2070"/>
            <ac:spMk id="46" creationId="{8C7FB26B-7F0F-EDA3-CE2D-FA2E48C0810A}"/>
          </ac:spMkLst>
        </pc:spChg>
        <pc:spChg chg="del mod">
          <ac:chgData name="한 지은" userId="c1d00ca1-8c44-47c7-9aa9-9e0cbc1e672d" providerId="ADAL" clId="{986D5D09-6B38-4289-BDC4-D46FE5A1785A}" dt="2024-04-18T10:14:10.759" v="4287" actId="478"/>
          <ac:spMkLst>
            <pc:docMk/>
            <pc:sldMk cId="470426479" sldId="2070"/>
            <ac:spMk id="47" creationId="{7FB21E9C-D062-20A1-9306-CAE4A0A6D670}"/>
          </ac:spMkLst>
        </pc:spChg>
        <pc:spChg chg="mod topLvl">
          <ac:chgData name="한 지은" userId="c1d00ca1-8c44-47c7-9aa9-9e0cbc1e672d" providerId="ADAL" clId="{986D5D09-6B38-4289-BDC4-D46FE5A1785A}" dt="2024-04-19T00:11:23.383" v="4509" actId="165"/>
          <ac:spMkLst>
            <pc:docMk/>
            <pc:sldMk cId="470426479" sldId="2070"/>
            <ac:spMk id="47" creationId="{AA3EEABE-70B3-AEA5-37BC-4C92F4D938A9}"/>
          </ac:spMkLst>
        </pc:spChg>
        <pc:spChg chg="del mod">
          <ac:chgData name="한 지은" userId="c1d00ca1-8c44-47c7-9aa9-9e0cbc1e672d" providerId="ADAL" clId="{986D5D09-6B38-4289-BDC4-D46FE5A1785A}" dt="2024-04-18T10:05:20.566" v="4034" actId="478"/>
          <ac:spMkLst>
            <pc:docMk/>
            <pc:sldMk cId="470426479" sldId="2070"/>
            <ac:spMk id="48" creationId="{11B3A778-DAD3-FB09-D447-072C09023433}"/>
          </ac:spMkLst>
        </pc:spChg>
        <pc:spChg chg="add del mod">
          <ac:chgData name="한 지은" userId="c1d00ca1-8c44-47c7-9aa9-9e0cbc1e672d" providerId="ADAL" clId="{986D5D09-6B38-4289-BDC4-D46FE5A1785A}" dt="2024-04-23T01:50:54.320" v="11101" actId="478"/>
          <ac:spMkLst>
            <pc:docMk/>
            <pc:sldMk cId="470426479" sldId="2070"/>
            <ac:spMk id="49" creationId="{A51D5AFD-0881-F1F7-ABCD-200B30C63303}"/>
          </ac:spMkLst>
        </pc:spChg>
        <pc:spChg chg="add mod">
          <ac:chgData name="한 지은" userId="c1d00ca1-8c44-47c7-9aa9-9e0cbc1e672d" providerId="ADAL" clId="{986D5D09-6B38-4289-BDC4-D46FE5A1785A}" dt="2024-04-18T10:06:12.893" v="4066"/>
          <ac:spMkLst>
            <pc:docMk/>
            <pc:sldMk cId="470426479" sldId="2070"/>
            <ac:spMk id="51" creationId="{191A3B1B-92BE-F7D1-0BD4-05025D563250}"/>
          </ac:spMkLst>
        </pc:spChg>
        <pc:spChg chg="del mod topLvl">
          <ac:chgData name="한 지은" userId="c1d00ca1-8c44-47c7-9aa9-9e0cbc1e672d" providerId="ADAL" clId="{986D5D09-6B38-4289-BDC4-D46FE5A1785A}" dt="2024-04-18T10:14:10.759" v="4287" actId="478"/>
          <ac:spMkLst>
            <pc:docMk/>
            <pc:sldMk cId="470426479" sldId="2070"/>
            <ac:spMk id="54" creationId="{092B310B-38CE-CA19-2279-5BD73DD29E5A}"/>
          </ac:spMkLst>
        </pc:spChg>
        <pc:spChg chg="del mod topLvl">
          <ac:chgData name="한 지은" userId="c1d00ca1-8c44-47c7-9aa9-9e0cbc1e672d" providerId="ADAL" clId="{986D5D09-6B38-4289-BDC4-D46FE5A1785A}" dt="2024-04-18T10:14:10.759" v="4287" actId="478"/>
          <ac:spMkLst>
            <pc:docMk/>
            <pc:sldMk cId="470426479" sldId="2070"/>
            <ac:spMk id="55" creationId="{D2AD1F1A-0EAC-F56F-AB9A-E1C9CBCE0E35}"/>
          </ac:spMkLst>
        </pc:spChg>
        <pc:spChg chg="del mod topLvl">
          <ac:chgData name="한 지은" userId="c1d00ca1-8c44-47c7-9aa9-9e0cbc1e672d" providerId="ADAL" clId="{986D5D09-6B38-4289-BDC4-D46FE5A1785A}" dt="2024-04-18T10:09:08.496" v="4190" actId="478"/>
          <ac:spMkLst>
            <pc:docMk/>
            <pc:sldMk cId="470426479" sldId="2070"/>
            <ac:spMk id="57" creationId="{2196762F-59BF-48D8-2960-06FDF78CA123}"/>
          </ac:spMkLst>
        </pc:spChg>
        <pc:spChg chg="del mod topLvl">
          <ac:chgData name="한 지은" userId="c1d00ca1-8c44-47c7-9aa9-9e0cbc1e672d" providerId="ADAL" clId="{986D5D09-6B38-4289-BDC4-D46FE5A1785A}" dt="2024-04-18T10:09:10.847" v="4191" actId="478"/>
          <ac:spMkLst>
            <pc:docMk/>
            <pc:sldMk cId="470426479" sldId="2070"/>
            <ac:spMk id="58" creationId="{47BF9CA0-F42D-BB7E-5923-12FE18185594}"/>
          </ac:spMkLst>
        </pc:spChg>
        <pc:spChg chg="add del mod">
          <ac:chgData name="한 지은" userId="c1d00ca1-8c44-47c7-9aa9-9e0cbc1e672d" providerId="ADAL" clId="{986D5D09-6B38-4289-BDC4-D46FE5A1785A}" dt="2024-04-18T10:08:58.866" v="4187" actId="478"/>
          <ac:spMkLst>
            <pc:docMk/>
            <pc:sldMk cId="470426479" sldId="2070"/>
            <ac:spMk id="59" creationId="{AF6EA320-FA51-ED98-1EEF-1EB6B3568451}"/>
          </ac:spMkLst>
        </pc:spChg>
        <pc:spChg chg="add del mod">
          <ac:chgData name="한 지은" userId="c1d00ca1-8c44-47c7-9aa9-9e0cbc1e672d" providerId="ADAL" clId="{986D5D09-6B38-4289-BDC4-D46FE5A1785A}" dt="2024-04-18T10:08:58.866" v="4187" actId="478"/>
          <ac:spMkLst>
            <pc:docMk/>
            <pc:sldMk cId="470426479" sldId="2070"/>
            <ac:spMk id="60" creationId="{760623E7-E35E-9D73-3BDC-87D0E103DBAE}"/>
          </ac:spMkLst>
        </pc:spChg>
        <pc:spChg chg="mod">
          <ac:chgData name="한 지은" userId="c1d00ca1-8c44-47c7-9aa9-9e0cbc1e672d" providerId="ADAL" clId="{986D5D09-6B38-4289-BDC4-D46FE5A1785A}" dt="2024-04-18T10:07:32.068" v="4143" actId="571"/>
          <ac:spMkLst>
            <pc:docMk/>
            <pc:sldMk cId="470426479" sldId="2070"/>
            <ac:spMk id="64" creationId="{AC134A2E-C7D1-0E89-E1C5-831A696A3BA1}"/>
          </ac:spMkLst>
        </pc:spChg>
        <pc:spChg chg="mod">
          <ac:chgData name="한 지은" userId="c1d00ca1-8c44-47c7-9aa9-9e0cbc1e672d" providerId="ADAL" clId="{986D5D09-6B38-4289-BDC4-D46FE5A1785A}" dt="2024-04-18T10:07:38.534" v="4145" actId="571"/>
          <ac:spMkLst>
            <pc:docMk/>
            <pc:sldMk cId="470426479" sldId="2070"/>
            <ac:spMk id="67" creationId="{C4726F2A-D5E3-77B4-68AA-437A22C7A791}"/>
          </ac:spMkLst>
        </pc:spChg>
        <pc:spChg chg="mod">
          <ac:chgData name="한 지은" userId="c1d00ca1-8c44-47c7-9aa9-9e0cbc1e672d" providerId="ADAL" clId="{986D5D09-6B38-4289-BDC4-D46FE5A1785A}" dt="2024-04-18T10:07:46.829" v="4152" actId="571"/>
          <ac:spMkLst>
            <pc:docMk/>
            <pc:sldMk cId="470426479" sldId="2070"/>
            <ac:spMk id="70" creationId="{8100D2DE-0358-AD71-8E02-80F0D9F53719}"/>
          </ac:spMkLst>
        </pc:spChg>
        <pc:spChg chg="mod">
          <ac:chgData name="한 지은" userId="c1d00ca1-8c44-47c7-9aa9-9e0cbc1e672d" providerId="ADAL" clId="{986D5D09-6B38-4289-BDC4-D46FE5A1785A}" dt="2024-04-18T10:07:50.512" v="4154" actId="571"/>
          <ac:spMkLst>
            <pc:docMk/>
            <pc:sldMk cId="470426479" sldId="2070"/>
            <ac:spMk id="73" creationId="{038B6BF7-1E21-F9F3-C47A-8C89BF22D0B6}"/>
          </ac:spMkLst>
        </pc:spChg>
        <pc:spChg chg="mod">
          <ac:chgData name="한 지은" userId="c1d00ca1-8c44-47c7-9aa9-9e0cbc1e672d" providerId="ADAL" clId="{986D5D09-6B38-4289-BDC4-D46FE5A1785A}" dt="2024-04-18T10:08:00.098" v="4157" actId="571"/>
          <ac:spMkLst>
            <pc:docMk/>
            <pc:sldMk cId="470426479" sldId="2070"/>
            <ac:spMk id="76" creationId="{F8648E71-58AB-5AB2-0960-5F9CC404F589}"/>
          </ac:spMkLst>
        </pc:spChg>
        <pc:spChg chg="add del mod ord">
          <ac:chgData name="한 지은" userId="c1d00ca1-8c44-47c7-9aa9-9e0cbc1e672d" providerId="ADAL" clId="{986D5D09-6B38-4289-BDC4-D46FE5A1785A}" dt="2024-04-18T10:08:58.866" v="4187" actId="478"/>
          <ac:spMkLst>
            <pc:docMk/>
            <pc:sldMk cId="470426479" sldId="2070"/>
            <ac:spMk id="77" creationId="{5D47441A-19D0-FB44-B12B-4EF14705D0FA}"/>
          </ac:spMkLst>
        </pc:spChg>
        <pc:spChg chg="add mod">
          <ac:chgData name="한 지은" userId="c1d00ca1-8c44-47c7-9aa9-9e0cbc1e672d" providerId="ADAL" clId="{986D5D09-6B38-4289-BDC4-D46FE5A1785A}" dt="2024-04-18T10:09:38.488" v="4199" actId="164"/>
          <ac:spMkLst>
            <pc:docMk/>
            <pc:sldMk cId="470426479" sldId="2070"/>
            <ac:spMk id="78" creationId="{A684B2DB-C51B-BC12-4142-DAE9915C8500}"/>
          </ac:spMkLst>
        </pc:spChg>
        <pc:spChg chg="add mod">
          <ac:chgData name="한 지은" userId="c1d00ca1-8c44-47c7-9aa9-9e0cbc1e672d" providerId="ADAL" clId="{986D5D09-6B38-4289-BDC4-D46FE5A1785A}" dt="2024-04-18T10:09:38.488" v="4199" actId="164"/>
          <ac:spMkLst>
            <pc:docMk/>
            <pc:sldMk cId="470426479" sldId="2070"/>
            <ac:spMk id="79" creationId="{77B59660-281E-F597-8185-69B14092FBCF}"/>
          </ac:spMkLst>
        </pc:spChg>
        <pc:spChg chg="add del mod">
          <ac:chgData name="한 지은" userId="c1d00ca1-8c44-47c7-9aa9-9e0cbc1e672d" providerId="ADAL" clId="{986D5D09-6B38-4289-BDC4-D46FE5A1785A}" dt="2024-04-18T10:14:10.759" v="4287" actId="478"/>
          <ac:spMkLst>
            <pc:docMk/>
            <pc:sldMk cId="470426479" sldId="2070"/>
            <ac:spMk id="80" creationId="{C24D4C41-91FE-158A-801F-DF933D5E7235}"/>
          </ac:spMkLst>
        </pc:spChg>
        <pc:spChg chg="add del mod">
          <ac:chgData name="한 지은" userId="c1d00ca1-8c44-47c7-9aa9-9e0cbc1e672d" providerId="ADAL" clId="{986D5D09-6B38-4289-BDC4-D46FE5A1785A}" dt="2024-04-18T10:14:10.759" v="4287" actId="478"/>
          <ac:spMkLst>
            <pc:docMk/>
            <pc:sldMk cId="470426479" sldId="2070"/>
            <ac:spMk id="81" creationId="{9259DCD4-8487-B033-6461-3A1DAF879032}"/>
          </ac:spMkLst>
        </pc:spChg>
        <pc:spChg chg="add mod">
          <ac:chgData name="한 지은" userId="c1d00ca1-8c44-47c7-9aa9-9e0cbc1e672d" providerId="ADAL" clId="{986D5D09-6B38-4289-BDC4-D46FE5A1785A}" dt="2024-04-18T10:09:36.303" v="4198" actId="571"/>
          <ac:spMkLst>
            <pc:docMk/>
            <pc:sldMk cId="470426479" sldId="2070"/>
            <ac:spMk id="82" creationId="{044D141F-F67F-EDCA-F9AA-D34139FB576E}"/>
          </ac:spMkLst>
        </pc:spChg>
        <pc:spChg chg="add mod">
          <ac:chgData name="한 지은" userId="c1d00ca1-8c44-47c7-9aa9-9e0cbc1e672d" providerId="ADAL" clId="{986D5D09-6B38-4289-BDC4-D46FE5A1785A}" dt="2024-04-18T10:09:36.303" v="4198" actId="571"/>
          <ac:spMkLst>
            <pc:docMk/>
            <pc:sldMk cId="470426479" sldId="2070"/>
            <ac:spMk id="83" creationId="{41C9CBAE-DED9-A943-7999-F08EA0B52501}"/>
          </ac:spMkLst>
        </pc:spChg>
        <pc:spChg chg="mod">
          <ac:chgData name="한 지은" userId="c1d00ca1-8c44-47c7-9aa9-9e0cbc1e672d" providerId="ADAL" clId="{986D5D09-6B38-4289-BDC4-D46FE5A1785A}" dt="2024-04-18T10:09:39.175" v="4200"/>
          <ac:spMkLst>
            <pc:docMk/>
            <pc:sldMk cId="470426479" sldId="2070"/>
            <ac:spMk id="86" creationId="{C7738A5B-1A14-D801-0FF4-BD4F63724086}"/>
          </ac:spMkLst>
        </pc:spChg>
        <pc:spChg chg="mod">
          <ac:chgData name="한 지은" userId="c1d00ca1-8c44-47c7-9aa9-9e0cbc1e672d" providerId="ADAL" clId="{986D5D09-6B38-4289-BDC4-D46FE5A1785A}" dt="2024-04-18T10:09:39.175" v="4200"/>
          <ac:spMkLst>
            <pc:docMk/>
            <pc:sldMk cId="470426479" sldId="2070"/>
            <ac:spMk id="87" creationId="{639D2E32-ECA8-FA15-A9E9-6BD5F546DA33}"/>
          </ac:spMkLst>
        </pc:spChg>
        <pc:spChg chg="del mod topLvl">
          <ac:chgData name="한 지은" userId="c1d00ca1-8c44-47c7-9aa9-9e0cbc1e672d" providerId="ADAL" clId="{986D5D09-6B38-4289-BDC4-D46FE5A1785A}" dt="2024-04-18T10:14:10.759" v="4287" actId="478"/>
          <ac:spMkLst>
            <pc:docMk/>
            <pc:sldMk cId="470426479" sldId="2070"/>
            <ac:spMk id="89" creationId="{8D26C882-1595-EA4B-3800-5257F47C331D}"/>
          </ac:spMkLst>
        </pc:spChg>
        <pc:spChg chg="del mod topLvl">
          <ac:chgData name="한 지은" userId="c1d00ca1-8c44-47c7-9aa9-9e0cbc1e672d" providerId="ADAL" clId="{986D5D09-6B38-4289-BDC4-D46FE5A1785A}" dt="2024-04-18T10:14:10.759" v="4287" actId="478"/>
          <ac:spMkLst>
            <pc:docMk/>
            <pc:sldMk cId="470426479" sldId="2070"/>
            <ac:spMk id="90" creationId="{6E2B3C82-2236-16D5-41B2-4C8B9BD89209}"/>
          </ac:spMkLst>
        </pc:spChg>
        <pc:spChg chg="add del mod">
          <ac:chgData name="한 지은" userId="c1d00ca1-8c44-47c7-9aa9-9e0cbc1e672d" providerId="ADAL" clId="{986D5D09-6B38-4289-BDC4-D46FE5A1785A}" dt="2024-04-18T10:11:18.668" v="4262" actId="478"/>
          <ac:spMkLst>
            <pc:docMk/>
            <pc:sldMk cId="470426479" sldId="2070"/>
            <ac:spMk id="91" creationId="{7F87824B-6B32-7166-57F1-2979BA106C47}"/>
          </ac:spMkLst>
        </pc:spChg>
        <pc:spChg chg="add del mod">
          <ac:chgData name="한 지은" userId="c1d00ca1-8c44-47c7-9aa9-9e0cbc1e672d" providerId="ADAL" clId="{986D5D09-6B38-4289-BDC4-D46FE5A1785A}" dt="2024-04-18T10:12:01.846" v="4270" actId="478"/>
          <ac:spMkLst>
            <pc:docMk/>
            <pc:sldMk cId="470426479" sldId="2070"/>
            <ac:spMk id="95" creationId="{A3FD2BA7-2109-720C-458B-1C33C4F51E94}"/>
          </ac:spMkLst>
        </pc:spChg>
        <pc:spChg chg="add del mod">
          <ac:chgData name="한 지은" userId="c1d00ca1-8c44-47c7-9aa9-9e0cbc1e672d" providerId="ADAL" clId="{986D5D09-6B38-4289-BDC4-D46FE5A1785A}" dt="2024-04-18T10:12:01.846" v="4270" actId="478"/>
          <ac:spMkLst>
            <pc:docMk/>
            <pc:sldMk cId="470426479" sldId="2070"/>
            <ac:spMk id="96" creationId="{E429A528-8497-4C38-35C5-9DDFFE8B7BFB}"/>
          </ac:spMkLst>
        </pc:spChg>
        <pc:spChg chg="add mod">
          <ac:chgData name="한 지은" userId="c1d00ca1-8c44-47c7-9aa9-9e0cbc1e672d" providerId="ADAL" clId="{986D5D09-6B38-4289-BDC4-D46FE5A1785A}" dt="2024-04-18T10:12:11.996" v="4271"/>
          <ac:spMkLst>
            <pc:docMk/>
            <pc:sldMk cId="470426479" sldId="2070"/>
            <ac:spMk id="97" creationId="{99CE24DA-B512-F73A-272C-D46EE04AC209}"/>
          </ac:spMkLst>
        </pc:spChg>
        <pc:spChg chg="add del mod">
          <ac:chgData name="한 지은" userId="c1d00ca1-8c44-47c7-9aa9-9e0cbc1e672d" providerId="ADAL" clId="{986D5D09-6B38-4289-BDC4-D46FE5A1785A}" dt="2024-04-18T10:12:50.068" v="4281" actId="478"/>
          <ac:spMkLst>
            <pc:docMk/>
            <pc:sldMk cId="470426479" sldId="2070"/>
            <ac:spMk id="98" creationId="{A6B28F29-BBDD-166A-EA6A-C3D1236165EF}"/>
          </ac:spMkLst>
        </pc:spChg>
        <pc:spChg chg="mod">
          <ac:chgData name="한 지은" userId="c1d00ca1-8c44-47c7-9aa9-9e0cbc1e672d" providerId="ADAL" clId="{986D5D09-6B38-4289-BDC4-D46FE5A1785A}" dt="2024-04-18T10:14:17.894" v="4289"/>
          <ac:spMkLst>
            <pc:docMk/>
            <pc:sldMk cId="470426479" sldId="2070"/>
            <ac:spMk id="100" creationId="{E0D4FDC8-FEAB-BAE5-9888-A362080F112B}"/>
          </ac:spMkLst>
        </pc:spChg>
        <pc:spChg chg="mod">
          <ac:chgData name="한 지은" userId="c1d00ca1-8c44-47c7-9aa9-9e0cbc1e672d" providerId="ADAL" clId="{986D5D09-6B38-4289-BDC4-D46FE5A1785A}" dt="2024-04-18T10:14:17.894" v="4289"/>
          <ac:spMkLst>
            <pc:docMk/>
            <pc:sldMk cId="470426479" sldId="2070"/>
            <ac:spMk id="101" creationId="{43DACE3D-C28C-D01A-C27D-BDDBDB78F94C}"/>
          </ac:spMkLst>
        </pc:spChg>
        <pc:spChg chg="mod">
          <ac:chgData name="한 지은" userId="c1d00ca1-8c44-47c7-9aa9-9e0cbc1e672d" providerId="ADAL" clId="{986D5D09-6B38-4289-BDC4-D46FE5A1785A}" dt="2024-04-18T10:14:28.103" v="4294" actId="571"/>
          <ac:spMkLst>
            <pc:docMk/>
            <pc:sldMk cId="470426479" sldId="2070"/>
            <ac:spMk id="103" creationId="{1C32BAC3-A026-6252-29A2-2F2A6E50765B}"/>
          </ac:spMkLst>
        </pc:spChg>
        <pc:spChg chg="mod">
          <ac:chgData name="한 지은" userId="c1d00ca1-8c44-47c7-9aa9-9e0cbc1e672d" providerId="ADAL" clId="{986D5D09-6B38-4289-BDC4-D46FE5A1785A}" dt="2024-04-18T10:14:28.103" v="4294" actId="571"/>
          <ac:spMkLst>
            <pc:docMk/>
            <pc:sldMk cId="470426479" sldId="2070"/>
            <ac:spMk id="104" creationId="{B05421A5-F964-8BB5-F117-4B570C52E0E7}"/>
          </ac:spMkLst>
        </pc:spChg>
        <pc:spChg chg="add del mod">
          <ac:chgData name="한 지은" userId="c1d00ca1-8c44-47c7-9aa9-9e0cbc1e672d" providerId="ADAL" clId="{986D5D09-6B38-4289-BDC4-D46FE5A1785A}" dt="2024-04-23T01:50:54.320" v="11101" actId="478"/>
          <ac:spMkLst>
            <pc:docMk/>
            <pc:sldMk cId="470426479" sldId="2070"/>
            <ac:spMk id="107" creationId="{81126D75-CCEB-AF81-ABC6-ACFBA5C49551}"/>
          </ac:spMkLst>
        </pc:spChg>
        <pc:spChg chg="add del mod">
          <ac:chgData name="한 지은" userId="c1d00ca1-8c44-47c7-9aa9-9e0cbc1e672d" providerId="ADAL" clId="{986D5D09-6B38-4289-BDC4-D46FE5A1785A}" dt="2024-04-23T01:50:54.320" v="11101" actId="478"/>
          <ac:spMkLst>
            <pc:docMk/>
            <pc:sldMk cId="470426479" sldId="2070"/>
            <ac:spMk id="108" creationId="{A3FC4FA4-EBC0-E1EF-9895-898496B4FBCD}"/>
          </ac:spMkLst>
        </pc:spChg>
        <pc:spChg chg="add del mod">
          <ac:chgData name="한 지은" userId="c1d00ca1-8c44-47c7-9aa9-9e0cbc1e672d" providerId="ADAL" clId="{986D5D09-6B38-4289-BDC4-D46FE5A1785A}" dt="2024-04-23T01:50:54.320" v="11101" actId="478"/>
          <ac:spMkLst>
            <pc:docMk/>
            <pc:sldMk cId="470426479" sldId="2070"/>
            <ac:spMk id="109" creationId="{0AA792B8-3244-D4E9-C593-98EA65C663EC}"/>
          </ac:spMkLst>
        </pc:spChg>
        <pc:spChg chg="add mod ord topLvl">
          <ac:chgData name="한 지은" userId="c1d00ca1-8c44-47c7-9aa9-9e0cbc1e672d" providerId="ADAL" clId="{986D5D09-6B38-4289-BDC4-D46FE5A1785A}" dt="2024-04-19T00:11:22.734" v="4508" actId="165"/>
          <ac:spMkLst>
            <pc:docMk/>
            <pc:sldMk cId="470426479" sldId="2070"/>
            <ac:spMk id="112" creationId="{B5BA7E9C-060C-18FB-9E62-90DF677FCD15}"/>
          </ac:spMkLst>
        </pc:spChg>
        <pc:spChg chg="add mod topLvl">
          <ac:chgData name="한 지은" userId="c1d00ca1-8c44-47c7-9aa9-9e0cbc1e672d" providerId="ADAL" clId="{986D5D09-6B38-4289-BDC4-D46FE5A1785A}" dt="2024-04-19T00:11:22.734" v="4508" actId="165"/>
          <ac:spMkLst>
            <pc:docMk/>
            <pc:sldMk cId="470426479" sldId="2070"/>
            <ac:spMk id="113" creationId="{55916D8F-4EEC-E83D-1669-FDCC332A954C}"/>
          </ac:spMkLst>
        </pc:spChg>
        <pc:spChg chg="add del mod topLvl">
          <ac:chgData name="한 지은" userId="c1d00ca1-8c44-47c7-9aa9-9e0cbc1e672d" providerId="ADAL" clId="{986D5D09-6B38-4289-BDC4-D46FE5A1785A}" dt="2024-04-19T00:05:49.179" v="4439" actId="478"/>
          <ac:spMkLst>
            <pc:docMk/>
            <pc:sldMk cId="470426479" sldId="2070"/>
            <ac:spMk id="114" creationId="{42AB903C-121C-0B3D-8768-5DF5DA3CC7A7}"/>
          </ac:spMkLst>
        </pc:spChg>
        <pc:spChg chg="add del mod topLvl">
          <ac:chgData name="한 지은" userId="c1d00ca1-8c44-47c7-9aa9-9e0cbc1e672d" providerId="ADAL" clId="{986D5D09-6B38-4289-BDC4-D46FE5A1785A}" dt="2024-04-19T00:05:49.179" v="4439" actId="478"/>
          <ac:spMkLst>
            <pc:docMk/>
            <pc:sldMk cId="470426479" sldId="2070"/>
            <ac:spMk id="115" creationId="{7F1C0ABB-1DA8-D55F-1FEB-7691FBEC84CC}"/>
          </ac:spMkLst>
        </pc:spChg>
        <pc:spChg chg="add del mod">
          <ac:chgData name="한 지은" userId="c1d00ca1-8c44-47c7-9aa9-9e0cbc1e672d" providerId="ADAL" clId="{986D5D09-6B38-4289-BDC4-D46FE5A1785A}" dt="2024-04-18T10:19:25.661" v="4361"/>
          <ac:spMkLst>
            <pc:docMk/>
            <pc:sldMk cId="470426479" sldId="2070"/>
            <ac:spMk id="117" creationId="{CC7C3DE1-0152-C4E6-192B-3E2223E29E8D}"/>
          </ac:spMkLst>
        </pc:spChg>
        <pc:spChg chg="add mod topLvl">
          <ac:chgData name="한 지은" userId="c1d00ca1-8c44-47c7-9aa9-9e0cbc1e672d" providerId="ADAL" clId="{986D5D09-6B38-4289-BDC4-D46FE5A1785A}" dt="2024-04-19T00:11:23.383" v="4509" actId="165"/>
          <ac:spMkLst>
            <pc:docMk/>
            <pc:sldMk cId="470426479" sldId="2070"/>
            <ac:spMk id="124" creationId="{E6D64146-2D9C-7181-93BE-BDE10FDCD3C9}"/>
          </ac:spMkLst>
        </pc:spChg>
        <pc:spChg chg="add mod topLvl">
          <ac:chgData name="한 지은" userId="c1d00ca1-8c44-47c7-9aa9-9e0cbc1e672d" providerId="ADAL" clId="{986D5D09-6B38-4289-BDC4-D46FE5A1785A}" dt="2024-04-19T00:11:23.383" v="4509" actId="165"/>
          <ac:spMkLst>
            <pc:docMk/>
            <pc:sldMk cId="470426479" sldId="2070"/>
            <ac:spMk id="125" creationId="{A9227BBA-1DC7-9B66-0A29-1AFFC291EA8F}"/>
          </ac:spMkLst>
        </pc:spChg>
        <pc:spChg chg="add mod topLvl">
          <ac:chgData name="한 지은" userId="c1d00ca1-8c44-47c7-9aa9-9e0cbc1e672d" providerId="ADAL" clId="{986D5D09-6B38-4289-BDC4-D46FE5A1785A}" dt="2024-04-19T00:11:23.383" v="4509" actId="165"/>
          <ac:spMkLst>
            <pc:docMk/>
            <pc:sldMk cId="470426479" sldId="2070"/>
            <ac:spMk id="127" creationId="{B12806C3-FB30-5CDC-AC32-E19B93578382}"/>
          </ac:spMkLst>
        </pc:spChg>
        <pc:grpChg chg="add mod">
          <ac:chgData name="한 지은" userId="c1d00ca1-8c44-47c7-9aa9-9e0cbc1e672d" providerId="ADAL" clId="{986D5D09-6B38-4289-BDC4-D46FE5A1785A}" dt="2024-04-19T00:04:35.998" v="4405" actId="164"/>
          <ac:grpSpMkLst>
            <pc:docMk/>
            <pc:sldMk cId="470426479" sldId="2070"/>
            <ac:grpSpMk id="7" creationId="{383814DF-4ED2-20C4-DA25-0C68AB010A7B}"/>
          </ac:grpSpMkLst>
        </pc:grpChg>
        <pc:grpChg chg="add del mod topLvl">
          <ac:chgData name="한 지은" userId="c1d00ca1-8c44-47c7-9aa9-9e0cbc1e672d" providerId="ADAL" clId="{986D5D09-6B38-4289-BDC4-D46FE5A1785A}" dt="2024-04-19T00:11:23.383" v="4509" actId="165"/>
          <ac:grpSpMkLst>
            <pc:docMk/>
            <pc:sldMk cId="470426479" sldId="2070"/>
            <ac:grpSpMk id="9" creationId="{CE6E4224-C3C3-291D-E56F-E2C27C1B9F76}"/>
          </ac:grpSpMkLst>
        </pc:grpChg>
        <pc:grpChg chg="add del mod topLvl">
          <ac:chgData name="한 지은" userId="c1d00ca1-8c44-47c7-9aa9-9e0cbc1e672d" providerId="ADAL" clId="{986D5D09-6B38-4289-BDC4-D46FE5A1785A}" dt="2024-04-19T00:05:23.369" v="4432" actId="165"/>
          <ac:grpSpMkLst>
            <pc:docMk/>
            <pc:sldMk cId="470426479" sldId="2070"/>
            <ac:grpSpMk id="14" creationId="{5E8F72A7-1F58-A759-EDBA-9DB9CB2987BB}"/>
          </ac:grpSpMkLst>
        </pc:grpChg>
        <pc:grpChg chg="add del mod topLvl">
          <ac:chgData name="한 지은" userId="c1d00ca1-8c44-47c7-9aa9-9e0cbc1e672d" providerId="ADAL" clId="{986D5D09-6B38-4289-BDC4-D46FE5A1785A}" dt="2024-04-19T00:05:23.369" v="4432" actId="165"/>
          <ac:grpSpMkLst>
            <pc:docMk/>
            <pc:sldMk cId="470426479" sldId="2070"/>
            <ac:grpSpMk id="17" creationId="{964259EF-017E-05EB-544A-3A266B991F61}"/>
          </ac:grpSpMkLst>
        </pc:grpChg>
        <pc:grpChg chg="add del mod topLvl">
          <ac:chgData name="한 지은" userId="c1d00ca1-8c44-47c7-9aa9-9e0cbc1e672d" providerId="ADAL" clId="{986D5D09-6B38-4289-BDC4-D46FE5A1785A}" dt="2024-04-18T10:01:27.500" v="3903" actId="165"/>
          <ac:grpSpMkLst>
            <pc:docMk/>
            <pc:sldMk cId="470426479" sldId="2070"/>
            <ac:grpSpMk id="18" creationId="{B0BB320F-939A-474C-8B7C-477AA5A293E0}"/>
          </ac:grpSpMkLst>
        </pc:grpChg>
        <pc:grpChg chg="add del mod">
          <ac:chgData name="한 지은" userId="c1d00ca1-8c44-47c7-9aa9-9e0cbc1e672d" providerId="ADAL" clId="{986D5D09-6B38-4289-BDC4-D46FE5A1785A}" dt="2024-04-18T10:00:51.829" v="3882" actId="165"/>
          <ac:grpSpMkLst>
            <pc:docMk/>
            <pc:sldMk cId="470426479" sldId="2070"/>
            <ac:grpSpMk id="19" creationId="{24179A4C-A7F4-3F73-C83C-5B80C9E6B31A}"/>
          </ac:grpSpMkLst>
        </pc:grpChg>
        <pc:grpChg chg="add del mod">
          <ac:chgData name="한 지은" userId="c1d00ca1-8c44-47c7-9aa9-9e0cbc1e672d" providerId="ADAL" clId="{986D5D09-6B38-4289-BDC4-D46FE5A1785A}" dt="2024-04-18T10:00:50.722" v="3881" actId="478"/>
          <ac:grpSpMkLst>
            <pc:docMk/>
            <pc:sldMk cId="470426479" sldId="2070"/>
            <ac:grpSpMk id="22" creationId="{2FC4CEE9-27E7-5028-4FEE-290E6AEAF8E5}"/>
          </ac:grpSpMkLst>
        </pc:grpChg>
        <pc:grpChg chg="add del mod">
          <ac:chgData name="한 지은" userId="c1d00ca1-8c44-47c7-9aa9-9e0cbc1e672d" providerId="ADAL" clId="{986D5D09-6B38-4289-BDC4-D46FE5A1785A}" dt="2024-04-19T00:05:20.339" v="4430" actId="165"/>
          <ac:grpSpMkLst>
            <pc:docMk/>
            <pc:sldMk cId="470426479" sldId="2070"/>
            <ac:grpSpMk id="22" creationId="{DC218C29-5AF9-A746-CD17-F5B812CDDE10}"/>
          </ac:grpSpMkLst>
        </pc:grpChg>
        <pc:grpChg chg="add del mod">
          <ac:chgData name="한 지은" userId="c1d00ca1-8c44-47c7-9aa9-9e0cbc1e672d" providerId="ADAL" clId="{986D5D09-6B38-4289-BDC4-D46FE5A1785A}" dt="2024-04-19T00:05:33.159" v="4437" actId="165"/>
          <ac:grpSpMkLst>
            <pc:docMk/>
            <pc:sldMk cId="470426479" sldId="2070"/>
            <ac:grpSpMk id="23" creationId="{919D6392-B748-9ED1-1582-4C337573250D}"/>
          </ac:grpSpMkLst>
        </pc:grpChg>
        <pc:grpChg chg="add del mod">
          <ac:chgData name="한 지은" userId="c1d00ca1-8c44-47c7-9aa9-9e0cbc1e672d" providerId="ADAL" clId="{986D5D09-6B38-4289-BDC4-D46FE5A1785A}" dt="2024-04-19T00:06:11.080" v="4445" actId="165"/>
          <ac:grpSpMkLst>
            <pc:docMk/>
            <pc:sldMk cId="470426479" sldId="2070"/>
            <ac:grpSpMk id="24" creationId="{CC0D2DAA-1698-711F-6E5E-DEF985854992}"/>
          </ac:grpSpMkLst>
        </pc:grpChg>
        <pc:grpChg chg="add del mod">
          <ac:chgData name="한 지은" userId="c1d00ca1-8c44-47c7-9aa9-9e0cbc1e672d" providerId="ADAL" clId="{986D5D09-6B38-4289-BDC4-D46FE5A1785A}" dt="2024-04-18T10:01:25.398" v="3902" actId="165"/>
          <ac:grpSpMkLst>
            <pc:docMk/>
            <pc:sldMk cId="470426479" sldId="2070"/>
            <ac:grpSpMk id="25" creationId="{6227689B-DDF3-7632-E2BC-0C40EB8ECA55}"/>
          </ac:grpSpMkLst>
        </pc:grpChg>
        <pc:grpChg chg="add del mod">
          <ac:chgData name="한 지은" userId="c1d00ca1-8c44-47c7-9aa9-9e0cbc1e672d" providerId="ADAL" clId="{986D5D09-6B38-4289-BDC4-D46FE5A1785A}" dt="2024-04-19T00:05:57.014" v="4442" actId="165"/>
          <ac:grpSpMkLst>
            <pc:docMk/>
            <pc:sldMk cId="470426479" sldId="2070"/>
            <ac:grpSpMk id="25" creationId="{B7E5465E-C985-0057-B898-1097CEC657F5}"/>
          </ac:grpSpMkLst>
        </pc:grpChg>
        <pc:grpChg chg="add del mod">
          <ac:chgData name="한 지은" userId="c1d00ca1-8c44-47c7-9aa9-9e0cbc1e672d" providerId="ADAL" clId="{986D5D09-6B38-4289-BDC4-D46FE5A1785A}" dt="2024-04-23T01:50:54.320" v="11101" actId="478"/>
          <ac:grpSpMkLst>
            <pc:docMk/>
            <pc:sldMk cId="470426479" sldId="2070"/>
            <ac:grpSpMk id="26" creationId="{A67F42E9-4B11-EF51-D8B8-C54F4EE379A6}"/>
          </ac:grpSpMkLst>
        </pc:grpChg>
        <pc:grpChg chg="mod">
          <ac:chgData name="한 지은" userId="c1d00ca1-8c44-47c7-9aa9-9e0cbc1e672d" providerId="ADAL" clId="{986D5D09-6B38-4289-BDC4-D46FE5A1785A}" dt="2024-04-18T10:01:20.945" v="3900" actId="571"/>
          <ac:grpSpMkLst>
            <pc:docMk/>
            <pc:sldMk cId="470426479" sldId="2070"/>
            <ac:grpSpMk id="27" creationId="{C1C6F178-C39F-A859-66BF-AE708689DFCC}"/>
          </ac:grpSpMkLst>
        </pc:grpChg>
        <pc:grpChg chg="del mod topLvl">
          <ac:chgData name="한 지은" userId="c1d00ca1-8c44-47c7-9aa9-9e0cbc1e672d" providerId="ADAL" clId="{986D5D09-6B38-4289-BDC4-D46FE5A1785A}" dt="2024-04-19T00:11:23.383" v="4509" actId="165"/>
          <ac:grpSpMkLst>
            <pc:docMk/>
            <pc:sldMk cId="470426479" sldId="2070"/>
            <ac:grpSpMk id="36" creationId="{20355BB2-2D9A-AD63-A5D7-846D05A2843C}"/>
          </ac:grpSpMkLst>
        </pc:grpChg>
        <pc:grpChg chg="del mod topLvl">
          <ac:chgData name="한 지은" userId="c1d00ca1-8c44-47c7-9aa9-9e0cbc1e672d" providerId="ADAL" clId="{986D5D09-6B38-4289-BDC4-D46FE5A1785A}" dt="2024-04-19T00:07:59.832" v="4464" actId="165"/>
          <ac:grpSpMkLst>
            <pc:docMk/>
            <pc:sldMk cId="470426479" sldId="2070"/>
            <ac:grpSpMk id="37" creationId="{44222E08-E650-5C9F-D95E-3F64801A1A5E}"/>
          </ac:grpSpMkLst>
        </pc:grpChg>
        <pc:grpChg chg="add del mod">
          <ac:chgData name="한 지은" userId="c1d00ca1-8c44-47c7-9aa9-9e0cbc1e672d" providerId="ADAL" clId="{986D5D09-6B38-4289-BDC4-D46FE5A1785A}" dt="2024-04-18T10:04:12.169" v="3958" actId="165"/>
          <ac:grpSpMkLst>
            <pc:docMk/>
            <pc:sldMk cId="470426479" sldId="2070"/>
            <ac:grpSpMk id="40" creationId="{52CB06BD-7BE4-6864-8895-EB1865CE4978}"/>
          </ac:grpSpMkLst>
        </pc:grpChg>
        <pc:grpChg chg="add del mod">
          <ac:chgData name="한 지은" userId="c1d00ca1-8c44-47c7-9aa9-9e0cbc1e672d" providerId="ADAL" clId="{986D5D09-6B38-4289-BDC4-D46FE5A1785A}" dt="2024-04-18T10:04:06.550" v="3955" actId="165"/>
          <ac:grpSpMkLst>
            <pc:docMk/>
            <pc:sldMk cId="470426479" sldId="2070"/>
            <ac:grpSpMk id="43" creationId="{6AB7404C-728A-AA37-D204-1FD81A85DBF3}"/>
          </ac:grpSpMkLst>
        </pc:grpChg>
        <pc:grpChg chg="add del mod">
          <ac:chgData name="한 지은" userId="c1d00ca1-8c44-47c7-9aa9-9e0cbc1e672d" providerId="ADAL" clId="{986D5D09-6B38-4289-BDC4-D46FE5A1785A}" dt="2024-04-19T00:06:21.754" v="4449" actId="165"/>
          <ac:grpSpMkLst>
            <pc:docMk/>
            <pc:sldMk cId="470426479" sldId="2070"/>
            <ac:grpSpMk id="48" creationId="{79455458-BF3C-5BBF-FED3-3AECBFB21EB0}"/>
          </ac:grpSpMkLst>
        </pc:grpChg>
        <pc:grpChg chg="add del mod">
          <ac:chgData name="한 지은" userId="c1d00ca1-8c44-47c7-9aa9-9e0cbc1e672d" providerId="ADAL" clId="{986D5D09-6B38-4289-BDC4-D46FE5A1785A}" dt="2024-04-23T01:50:54.320" v="11101" actId="478"/>
          <ac:grpSpMkLst>
            <pc:docMk/>
            <pc:sldMk cId="470426479" sldId="2070"/>
            <ac:grpSpMk id="50" creationId="{634CDDA9-222A-F4D0-5F1B-26508D0C2F66}"/>
          </ac:grpSpMkLst>
        </pc:grpChg>
        <pc:grpChg chg="add del mod">
          <ac:chgData name="한 지은" userId="c1d00ca1-8c44-47c7-9aa9-9e0cbc1e672d" providerId="ADAL" clId="{986D5D09-6B38-4289-BDC4-D46FE5A1785A}" dt="2024-04-19T00:06:21.754" v="4449" actId="165"/>
          <ac:grpSpMkLst>
            <pc:docMk/>
            <pc:sldMk cId="470426479" sldId="2070"/>
            <ac:grpSpMk id="51" creationId="{1258ED63-1E41-C51B-66D9-7917C36BB4DD}"/>
          </ac:grpSpMkLst>
        </pc:grpChg>
        <pc:grpChg chg="add del mod">
          <ac:chgData name="한 지은" userId="c1d00ca1-8c44-47c7-9aa9-9e0cbc1e672d" providerId="ADAL" clId="{986D5D09-6B38-4289-BDC4-D46FE5A1785A}" dt="2024-04-18T10:14:13.029" v="4288" actId="478"/>
          <ac:grpSpMkLst>
            <pc:docMk/>
            <pc:sldMk cId="470426479" sldId="2070"/>
            <ac:grpSpMk id="52" creationId="{D6AE8E56-9C41-9F1E-5153-EF91E68197B6}"/>
          </ac:grpSpMkLst>
        </pc:grpChg>
        <pc:grpChg chg="add del mod">
          <ac:chgData name="한 지은" userId="c1d00ca1-8c44-47c7-9aa9-9e0cbc1e672d" providerId="ADAL" clId="{986D5D09-6B38-4289-BDC4-D46FE5A1785A}" dt="2024-04-19T00:06:21.754" v="4449" actId="165"/>
          <ac:grpSpMkLst>
            <pc:docMk/>
            <pc:sldMk cId="470426479" sldId="2070"/>
            <ac:grpSpMk id="52" creationId="{FF5283E5-5F63-EEF0-D4BF-6419E1FB06FF}"/>
          </ac:grpSpMkLst>
        </pc:grpChg>
        <pc:grpChg chg="add del mod">
          <ac:chgData name="한 지은" userId="c1d00ca1-8c44-47c7-9aa9-9e0cbc1e672d" providerId="ADAL" clId="{986D5D09-6B38-4289-BDC4-D46FE5A1785A}" dt="2024-04-19T00:06:21.754" v="4449" actId="165"/>
          <ac:grpSpMkLst>
            <pc:docMk/>
            <pc:sldMk cId="470426479" sldId="2070"/>
            <ac:grpSpMk id="53" creationId="{5D81D272-DA83-9C62-408F-08488EDABE86}"/>
          </ac:grpSpMkLst>
        </pc:grpChg>
        <pc:grpChg chg="add del mod">
          <ac:chgData name="한 지은" userId="c1d00ca1-8c44-47c7-9aa9-9e0cbc1e672d" providerId="ADAL" clId="{986D5D09-6B38-4289-BDC4-D46FE5A1785A}" dt="2024-04-18T10:09:01.440" v="4188" actId="165"/>
          <ac:grpSpMkLst>
            <pc:docMk/>
            <pc:sldMk cId="470426479" sldId="2070"/>
            <ac:grpSpMk id="53" creationId="{9D7A96D9-EE84-51CE-B0B5-0C5823BFC239}"/>
          </ac:grpSpMkLst>
        </pc:grpChg>
        <pc:grpChg chg="add del mod">
          <ac:chgData name="한 지은" userId="c1d00ca1-8c44-47c7-9aa9-9e0cbc1e672d" providerId="ADAL" clId="{986D5D09-6B38-4289-BDC4-D46FE5A1785A}" dt="2024-04-18T10:09:08.496" v="4190" actId="478"/>
          <ac:grpSpMkLst>
            <pc:docMk/>
            <pc:sldMk cId="470426479" sldId="2070"/>
            <ac:grpSpMk id="56" creationId="{C7EEC2BD-0B80-0AB5-E094-E9FF64F23402}"/>
          </ac:grpSpMkLst>
        </pc:grpChg>
        <pc:grpChg chg="add del mod">
          <ac:chgData name="한 지은" userId="c1d00ca1-8c44-47c7-9aa9-9e0cbc1e672d" providerId="ADAL" clId="{986D5D09-6B38-4289-BDC4-D46FE5A1785A}" dt="2024-04-18T10:14:10.759" v="4287" actId="478"/>
          <ac:grpSpMkLst>
            <pc:docMk/>
            <pc:sldMk cId="470426479" sldId="2070"/>
            <ac:grpSpMk id="61" creationId="{CF30C3FE-210C-88DE-5F52-00457466C264}"/>
          </ac:grpSpMkLst>
        </pc:grpChg>
        <pc:grpChg chg="add del mod">
          <ac:chgData name="한 지은" userId="c1d00ca1-8c44-47c7-9aa9-9e0cbc1e672d" providerId="ADAL" clId="{986D5D09-6B38-4289-BDC4-D46FE5A1785A}" dt="2024-04-18T10:14:10.759" v="4287" actId="478"/>
          <ac:grpSpMkLst>
            <pc:docMk/>
            <pc:sldMk cId="470426479" sldId="2070"/>
            <ac:grpSpMk id="62" creationId="{397E0A05-7878-2816-3DC7-DEB27CF0CBDC}"/>
          </ac:grpSpMkLst>
        </pc:grpChg>
        <pc:grpChg chg="add del mod">
          <ac:chgData name="한 지은" userId="c1d00ca1-8c44-47c7-9aa9-9e0cbc1e672d" providerId="ADAL" clId="{986D5D09-6B38-4289-BDC4-D46FE5A1785A}" dt="2024-04-18T10:14:10.759" v="4287" actId="478"/>
          <ac:grpSpMkLst>
            <pc:docMk/>
            <pc:sldMk cId="470426479" sldId="2070"/>
            <ac:grpSpMk id="65" creationId="{A2EE702D-F945-1D13-C732-B9C7FC85B149}"/>
          </ac:grpSpMkLst>
        </pc:grpChg>
        <pc:grpChg chg="add del mod">
          <ac:chgData name="한 지은" userId="c1d00ca1-8c44-47c7-9aa9-9e0cbc1e672d" providerId="ADAL" clId="{986D5D09-6B38-4289-BDC4-D46FE5A1785A}" dt="2024-04-19T00:11:22.734" v="4508" actId="165"/>
          <ac:grpSpMkLst>
            <pc:docMk/>
            <pc:sldMk cId="470426479" sldId="2070"/>
            <ac:grpSpMk id="66" creationId="{A84BE006-A2C0-A460-D4D3-AA24601286A2}"/>
          </ac:grpSpMkLst>
        </pc:grpChg>
        <pc:grpChg chg="add del mod">
          <ac:chgData name="한 지은" userId="c1d00ca1-8c44-47c7-9aa9-9e0cbc1e672d" providerId="ADAL" clId="{986D5D09-6B38-4289-BDC4-D46FE5A1785A}" dt="2024-04-18T10:14:10.759" v="4287" actId="478"/>
          <ac:grpSpMkLst>
            <pc:docMk/>
            <pc:sldMk cId="470426479" sldId="2070"/>
            <ac:grpSpMk id="68" creationId="{164BED33-46EE-8213-AE83-356447A0CB13}"/>
          </ac:grpSpMkLst>
        </pc:grpChg>
        <pc:grpChg chg="add del mod">
          <ac:chgData name="한 지은" userId="c1d00ca1-8c44-47c7-9aa9-9e0cbc1e672d" providerId="ADAL" clId="{986D5D09-6B38-4289-BDC4-D46FE5A1785A}" dt="2024-04-18T10:07:54.761" v="4156" actId="478"/>
          <ac:grpSpMkLst>
            <pc:docMk/>
            <pc:sldMk cId="470426479" sldId="2070"/>
            <ac:grpSpMk id="71" creationId="{FF1B1AEC-6439-F37F-038B-3A68071300AE}"/>
          </ac:grpSpMkLst>
        </pc:grpChg>
        <pc:grpChg chg="add del mod">
          <ac:chgData name="한 지은" userId="c1d00ca1-8c44-47c7-9aa9-9e0cbc1e672d" providerId="ADAL" clId="{986D5D09-6B38-4289-BDC4-D46FE5A1785A}" dt="2024-04-18T10:14:10.759" v="4287" actId="478"/>
          <ac:grpSpMkLst>
            <pc:docMk/>
            <pc:sldMk cId="470426479" sldId="2070"/>
            <ac:grpSpMk id="74" creationId="{60A82BCF-B1AC-DB51-494F-C3203583C034}"/>
          </ac:grpSpMkLst>
        </pc:grpChg>
        <pc:grpChg chg="add del mod">
          <ac:chgData name="한 지은" userId="c1d00ca1-8c44-47c7-9aa9-9e0cbc1e672d" providerId="ADAL" clId="{986D5D09-6B38-4289-BDC4-D46FE5A1785A}" dt="2024-04-18T10:14:10.759" v="4287" actId="478"/>
          <ac:grpSpMkLst>
            <pc:docMk/>
            <pc:sldMk cId="470426479" sldId="2070"/>
            <ac:grpSpMk id="84" creationId="{68D4C3E7-3DE2-2629-9BF3-894E48CC4114}"/>
          </ac:grpSpMkLst>
        </pc:grpChg>
        <pc:grpChg chg="add del mod">
          <ac:chgData name="한 지은" userId="c1d00ca1-8c44-47c7-9aa9-9e0cbc1e672d" providerId="ADAL" clId="{986D5D09-6B38-4289-BDC4-D46FE5A1785A}" dt="2024-04-18T10:09:47.168" v="4204" actId="478"/>
          <ac:grpSpMkLst>
            <pc:docMk/>
            <pc:sldMk cId="470426479" sldId="2070"/>
            <ac:grpSpMk id="85" creationId="{E24A3FE6-8125-A92B-78AE-7E85C6B58735}"/>
          </ac:grpSpMkLst>
        </pc:grpChg>
        <pc:grpChg chg="add del mod">
          <ac:chgData name="한 지은" userId="c1d00ca1-8c44-47c7-9aa9-9e0cbc1e672d" providerId="ADAL" clId="{986D5D09-6B38-4289-BDC4-D46FE5A1785A}" dt="2024-04-18T10:09:55.922" v="4207" actId="165"/>
          <ac:grpSpMkLst>
            <pc:docMk/>
            <pc:sldMk cId="470426479" sldId="2070"/>
            <ac:grpSpMk id="88" creationId="{A1909ACD-747E-D52A-CC30-349FCEE8254B}"/>
          </ac:grpSpMkLst>
        </pc:grpChg>
        <pc:grpChg chg="add del mod">
          <ac:chgData name="한 지은" userId="c1d00ca1-8c44-47c7-9aa9-9e0cbc1e672d" providerId="ADAL" clId="{986D5D09-6B38-4289-BDC4-D46FE5A1785A}" dt="2024-04-18T10:14:34.959" v="4297" actId="478"/>
          <ac:grpSpMkLst>
            <pc:docMk/>
            <pc:sldMk cId="470426479" sldId="2070"/>
            <ac:grpSpMk id="99" creationId="{D2B69BF8-A0AA-0474-71E0-EC3F620AF9EA}"/>
          </ac:grpSpMkLst>
        </pc:grpChg>
        <pc:grpChg chg="add del mod">
          <ac:chgData name="한 지은" userId="c1d00ca1-8c44-47c7-9aa9-9e0cbc1e672d" providerId="ADAL" clId="{986D5D09-6B38-4289-BDC4-D46FE5A1785A}" dt="2024-04-18T10:14:34.959" v="4297" actId="478"/>
          <ac:grpSpMkLst>
            <pc:docMk/>
            <pc:sldMk cId="470426479" sldId="2070"/>
            <ac:grpSpMk id="102" creationId="{FD9BCEB9-C7E5-94ED-1CEE-79A83DFA5414}"/>
          </ac:grpSpMkLst>
        </pc:grpChg>
        <pc:grpChg chg="add del mod">
          <ac:chgData name="한 지은" userId="c1d00ca1-8c44-47c7-9aa9-9e0cbc1e672d" providerId="ADAL" clId="{986D5D09-6B38-4289-BDC4-D46FE5A1785A}" dt="2024-04-18T10:17:56.178" v="4340" actId="165"/>
          <ac:grpSpMkLst>
            <pc:docMk/>
            <pc:sldMk cId="470426479" sldId="2070"/>
            <ac:grpSpMk id="116" creationId="{0BE2B945-8790-1260-753D-7DC485D76388}"/>
          </ac:grpSpMkLst>
        </pc:grpChg>
        <pc:grpChg chg="add del mod topLvl">
          <ac:chgData name="한 지은" userId="c1d00ca1-8c44-47c7-9aa9-9e0cbc1e672d" providerId="ADAL" clId="{986D5D09-6B38-4289-BDC4-D46FE5A1785A}" dt="2024-04-19T00:11:23.383" v="4509" actId="165"/>
          <ac:grpSpMkLst>
            <pc:docMk/>
            <pc:sldMk cId="470426479" sldId="2070"/>
            <ac:grpSpMk id="126" creationId="{333825FF-224A-76C1-98C0-64B7456D54FD}"/>
          </ac:grpSpMkLst>
        </pc:grpChg>
        <pc:picChg chg="add mod">
          <ac:chgData name="한 지은" userId="c1d00ca1-8c44-47c7-9aa9-9e0cbc1e672d" providerId="ADAL" clId="{986D5D09-6B38-4289-BDC4-D46FE5A1785A}" dt="2024-04-19T00:04:36.460" v="4406" actId="571"/>
          <ac:picMkLst>
            <pc:docMk/>
            <pc:sldMk cId="470426479" sldId="2070"/>
            <ac:picMk id="3" creationId="{19DBFF77-2FE7-5407-ACF7-30D57FD4EED0}"/>
          </ac:picMkLst>
        </pc:picChg>
        <pc:picChg chg="add del mod">
          <ac:chgData name="한 지은" userId="c1d00ca1-8c44-47c7-9aa9-9e0cbc1e672d" providerId="ADAL" clId="{986D5D09-6B38-4289-BDC4-D46FE5A1785A}" dt="2024-04-19T00:11:27.849" v="4510" actId="478"/>
          <ac:picMkLst>
            <pc:docMk/>
            <pc:sldMk cId="470426479" sldId="2070"/>
            <ac:picMk id="4" creationId="{543A81A7-37C0-F564-6C8B-34A454FB047F}"/>
          </ac:picMkLst>
        </pc:picChg>
        <pc:picChg chg="add mod">
          <ac:chgData name="한 지은" userId="c1d00ca1-8c44-47c7-9aa9-9e0cbc1e672d" providerId="ADAL" clId="{986D5D09-6B38-4289-BDC4-D46FE5A1785A}" dt="2024-04-19T00:04:36.460" v="4406" actId="571"/>
          <ac:picMkLst>
            <pc:docMk/>
            <pc:sldMk cId="470426479" sldId="2070"/>
            <ac:picMk id="6" creationId="{3F9A3EAF-4529-31C2-F157-73D9A9651EE4}"/>
          </ac:picMkLst>
        </pc:picChg>
        <pc:picChg chg="del mod topLvl">
          <ac:chgData name="한 지은" userId="c1d00ca1-8c44-47c7-9aa9-9e0cbc1e672d" providerId="ADAL" clId="{986D5D09-6B38-4289-BDC4-D46FE5A1785A}" dt="2024-04-19T00:07:45.638" v="4457"/>
          <ac:picMkLst>
            <pc:docMk/>
            <pc:sldMk cId="470426479" sldId="2070"/>
            <ac:picMk id="18" creationId="{2D7CE65A-9BFE-4D77-CEE2-A52932FA8234}"/>
          </ac:picMkLst>
        </pc:picChg>
        <pc:picChg chg="mod topLvl">
          <ac:chgData name="한 지은" userId="c1d00ca1-8c44-47c7-9aa9-9e0cbc1e672d" providerId="ADAL" clId="{986D5D09-6B38-4289-BDC4-D46FE5A1785A}" dt="2024-04-19T00:11:22.734" v="4508" actId="165"/>
          <ac:picMkLst>
            <pc:docMk/>
            <pc:sldMk cId="470426479" sldId="2070"/>
            <ac:picMk id="21" creationId="{EBE9CDF8-68D3-9678-2FA9-E8881A735FBA}"/>
          </ac:picMkLst>
        </pc:picChg>
        <pc:picChg chg="del mod topLvl">
          <ac:chgData name="한 지은" userId="c1d00ca1-8c44-47c7-9aa9-9e0cbc1e672d" providerId="ADAL" clId="{986D5D09-6B38-4289-BDC4-D46FE5A1785A}" dt="2024-04-19T00:08:43.842" v="4479"/>
          <ac:picMkLst>
            <pc:docMk/>
            <pc:sldMk cId="470426479" sldId="2070"/>
            <ac:picMk id="40" creationId="{9C8B680A-D1D6-462A-1283-852F8ED547DF}"/>
          </ac:picMkLst>
        </pc:picChg>
        <pc:picChg chg="add mod topLvl">
          <ac:chgData name="한 지은" userId="c1d00ca1-8c44-47c7-9aa9-9e0cbc1e672d" providerId="ADAL" clId="{986D5D09-6B38-4289-BDC4-D46FE5A1785A}" dt="2024-04-18T10:07:30.648" v="4142" actId="164"/>
          <ac:picMkLst>
            <pc:docMk/>
            <pc:sldMk cId="470426479" sldId="2070"/>
            <ac:picMk id="41" creationId="{66BCC6DE-33E6-7398-4987-9FEB7352F7DC}"/>
          </ac:picMkLst>
        </pc:picChg>
        <pc:picChg chg="mod topLvl">
          <ac:chgData name="한 지은" userId="c1d00ca1-8c44-47c7-9aa9-9e0cbc1e672d" providerId="ADAL" clId="{986D5D09-6B38-4289-BDC4-D46FE5A1785A}" dt="2024-04-22T06:53:54.386" v="7369" actId="14826"/>
          <ac:picMkLst>
            <pc:docMk/>
            <pc:sldMk cId="470426479" sldId="2070"/>
            <ac:picMk id="42" creationId="{9121453B-0394-5B24-47A5-9A1E6C6E51A3}"/>
          </ac:picMkLst>
        </pc:picChg>
        <pc:picChg chg="del mod topLvl">
          <ac:chgData name="한 지은" userId="c1d00ca1-8c44-47c7-9aa9-9e0cbc1e672d" providerId="ADAL" clId="{986D5D09-6B38-4289-BDC4-D46FE5A1785A}" dt="2024-04-19T00:08:03.924" v="4465"/>
          <ac:picMkLst>
            <pc:docMk/>
            <pc:sldMk cId="470426479" sldId="2070"/>
            <ac:picMk id="43" creationId="{CFE22B80-FF52-C903-800B-7DE6B1B66B53}"/>
          </ac:picMkLst>
        </pc:picChg>
        <pc:picChg chg="mod topLvl">
          <ac:chgData name="한 지은" userId="c1d00ca1-8c44-47c7-9aa9-9e0cbc1e672d" providerId="ADAL" clId="{986D5D09-6B38-4289-BDC4-D46FE5A1785A}" dt="2024-04-22T06:53:47.943" v="7368" actId="14826"/>
          <ac:picMkLst>
            <pc:docMk/>
            <pc:sldMk cId="470426479" sldId="2070"/>
            <ac:picMk id="45" creationId="{3F6E9684-5B99-D663-B82F-95C371B8DEF3}"/>
          </ac:picMkLst>
        </pc:picChg>
        <pc:picChg chg="add del mod ord">
          <ac:chgData name="한 지은" userId="c1d00ca1-8c44-47c7-9aa9-9e0cbc1e672d" providerId="ADAL" clId="{986D5D09-6B38-4289-BDC4-D46FE5A1785A}" dt="2024-04-19T00:07:45.638" v="4457"/>
          <ac:picMkLst>
            <pc:docMk/>
            <pc:sldMk cId="470426479" sldId="2070"/>
            <ac:picMk id="55" creationId="{D4DE06D8-04DA-8FB0-EBEE-0C1D8C747091}"/>
          </ac:picMkLst>
        </pc:picChg>
        <pc:picChg chg="mod topLvl">
          <ac:chgData name="한 지은" userId="c1d00ca1-8c44-47c7-9aa9-9e0cbc1e672d" providerId="ADAL" clId="{986D5D09-6B38-4289-BDC4-D46FE5A1785A}" dt="2024-04-19T00:11:22.734" v="4508" actId="165"/>
          <ac:picMkLst>
            <pc:docMk/>
            <pc:sldMk cId="470426479" sldId="2070"/>
            <ac:picMk id="56" creationId="{3B8470C4-1226-859D-B939-3159661B3ACE}"/>
          </ac:picMkLst>
        </pc:picChg>
        <pc:picChg chg="add del mod ord">
          <ac:chgData name="한 지은" userId="c1d00ca1-8c44-47c7-9aa9-9e0cbc1e672d" providerId="ADAL" clId="{986D5D09-6B38-4289-BDC4-D46FE5A1785A}" dt="2024-04-19T00:08:03.924" v="4465"/>
          <ac:picMkLst>
            <pc:docMk/>
            <pc:sldMk cId="470426479" sldId="2070"/>
            <ac:picMk id="58" creationId="{2B0A9526-B8D3-ACA1-E9B0-DCE5E701E1FE}"/>
          </ac:picMkLst>
        </pc:picChg>
        <pc:picChg chg="mod topLvl modCrop">
          <ac:chgData name="한 지은" userId="c1d00ca1-8c44-47c7-9aa9-9e0cbc1e672d" providerId="ADAL" clId="{986D5D09-6B38-4289-BDC4-D46FE5A1785A}" dt="2024-04-19T00:11:22.734" v="4508" actId="165"/>
          <ac:picMkLst>
            <pc:docMk/>
            <pc:sldMk cId="470426479" sldId="2070"/>
            <ac:picMk id="59" creationId="{F0230B5B-2AF2-60E2-3924-093C3EAB43DE}"/>
          </ac:picMkLst>
        </pc:picChg>
        <pc:picChg chg="add del mod ord">
          <ac:chgData name="한 지은" userId="c1d00ca1-8c44-47c7-9aa9-9e0cbc1e672d" providerId="ADAL" clId="{986D5D09-6B38-4289-BDC4-D46FE5A1785A}" dt="2024-04-19T00:08:43.842" v="4479"/>
          <ac:picMkLst>
            <pc:docMk/>
            <pc:sldMk cId="470426479" sldId="2070"/>
            <ac:picMk id="61" creationId="{1AD41DB7-7D27-B4FE-A1BC-1FD8EB4F1850}"/>
          </ac:picMkLst>
        </pc:picChg>
        <pc:picChg chg="del mod modCrop">
          <ac:chgData name="한 지은" userId="c1d00ca1-8c44-47c7-9aa9-9e0cbc1e672d" providerId="ADAL" clId="{986D5D09-6B38-4289-BDC4-D46FE5A1785A}" dt="2024-04-19T00:09:20.607" v="4492"/>
          <ac:picMkLst>
            <pc:docMk/>
            <pc:sldMk cId="470426479" sldId="2070"/>
            <ac:picMk id="62" creationId="{6A4A3EB7-F837-3BDA-C9BF-89CFC92D1820}"/>
          </ac:picMkLst>
        </pc:picChg>
        <pc:picChg chg="mod">
          <ac:chgData name="한 지은" userId="c1d00ca1-8c44-47c7-9aa9-9e0cbc1e672d" providerId="ADAL" clId="{986D5D09-6B38-4289-BDC4-D46FE5A1785A}" dt="2024-04-18T10:07:32.068" v="4143" actId="571"/>
          <ac:picMkLst>
            <pc:docMk/>
            <pc:sldMk cId="470426479" sldId="2070"/>
            <ac:picMk id="63" creationId="{F3BA6121-7EF2-F380-D5C7-EA80C8470434}"/>
          </ac:picMkLst>
        </pc:picChg>
        <pc:picChg chg="add del mod ord">
          <ac:chgData name="한 지은" userId="c1d00ca1-8c44-47c7-9aa9-9e0cbc1e672d" providerId="ADAL" clId="{986D5D09-6B38-4289-BDC4-D46FE5A1785A}" dt="2024-04-19T00:09:20.607" v="4492"/>
          <ac:picMkLst>
            <pc:docMk/>
            <pc:sldMk cId="470426479" sldId="2070"/>
            <ac:picMk id="64" creationId="{BCE47C8B-FE34-FD5B-4283-C3E420A4EE09}"/>
          </ac:picMkLst>
        </pc:picChg>
        <pc:picChg chg="mod topLvl modCrop">
          <ac:chgData name="한 지은" userId="c1d00ca1-8c44-47c7-9aa9-9e0cbc1e672d" providerId="ADAL" clId="{986D5D09-6B38-4289-BDC4-D46FE5A1785A}" dt="2024-04-19T00:11:22.734" v="4508" actId="165"/>
          <ac:picMkLst>
            <pc:docMk/>
            <pc:sldMk cId="470426479" sldId="2070"/>
            <ac:picMk id="65" creationId="{73609941-B25B-730B-95DF-236AFCB4919D}"/>
          </ac:picMkLst>
        </pc:picChg>
        <pc:picChg chg="mod">
          <ac:chgData name="한 지은" userId="c1d00ca1-8c44-47c7-9aa9-9e0cbc1e672d" providerId="ADAL" clId="{986D5D09-6B38-4289-BDC4-D46FE5A1785A}" dt="2024-04-18T10:07:38.534" v="4145" actId="571"/>
          <ac:picMkLst>
            <pc:docMk/>
            <pc:sldMk cId="470426479" sldId="2070"/>
            <ac:picMk id="66" creationId="{04B335AD-2528-C435-082C-830662324D11}"/>
          </ac:picMkLst>
        </pc:picChg>
        <pc:picChg chg="mod">
          <ac:chgData name="한 지은" userId="c1d00ca1-8c44-47c7-9aa9-9e0cbc1e672d" providerId="ADAL" clId="{986D5D09-6B38-4289-BDC4-D46FE5A1785A}" dt="2024-04-18T10:07:46.829" v="4152" actId="571"/>
          <ac:picMkLst>
            <pc:docMk/>
            <pc:sldMk cId="470426479" sldId="2070"/>
            <ac:picMk id="69" creationId="{343D4868-26B8-32E4-68F6-C46CAE56F5D6}"/>
          </ac:picMkLst>
        </pc:picChg>
        <pc:picChg chg="mod">
          <ac:chgData name="한 지은" userId="c1d00ca1-8c44-47c7-9aa9-9e0cbc1e672d" providerId="ADAL" clId="{986D5D09-6B38-4289-BDC4-D46FE5A1785A}" dt="2024-04-18T10:07:50.512" v="4154" actId="571"/>
          <ac:picMkLst>
            <pc:docMk/>
            <pc:sldMk cId="470426479" sldId="2070"/>
            <ac:picMk id="72" creationId="{228BDF51-7C70-37B7-AE89-DF652C58EC10}"/>
          </ac:picMkLst>
        </pc:picChg>
        <pc:picChg chg="mod">
          <ac:chgData name="한 지은" userId="c1d00ca1-8c44-47c7-9aa9-9e0cbc1e672d" providerId="ADAL" clId="{986D5D09-6B38-4289-BDC4-D46FE5A1785A}" dt="2024-04-18T10:08:00.098" v="4157" actId="571"/>
          <ac:picMkLst>
            <pc:docMk/>
            <pc:sldMk cId="470426479" sldId="2070"/>
            <ac:picMk id="75" creationId="{68B77290-AEF2-EDEE-AA09-477ECF0ABD2A}"/>
          </ac:picMkLst>
        </pc:picChg>
        <pc:picChg chg="add del mod">
          <ac:chgData name="한 지은" userId="c1d00ca1-8c44-47c7-9aa9-9e0cbc1e672d" providerId="ADAL" clId="{986D5D09-6B38-4289-BDC4-D46FE5A1785A}" dt="2024-04-18T10:14:47.050" v="4301" actId="478"/>
          <ac:picMkLst>
            <pc:docMk/>
            <pc:sldMk cId="470426479" sldId="2070"/>
            <ac:picMk id="105" creationId="{E219DCE0-7BD6-4380-1B15-BB19E53FD9CC}"/>
          </ac:picMkLst>
        </pc:picChg>
        <pc:picChg chg="add del mod">
          <ac:chgData name="한 지은" userId="c1d00ca1-8c44-47c7-9aa9-9e0cbc1e672d" providerId="ADAL" clId="{986D5D09-6B38-4289-BDC4-D46FE5A1785A}" dt="2024-04-18T10:15:52.730" v="4317" actId="478"/>
          <ac:picMkLst>
            <pc:docMk/>
            <pc:sldMk cId="470426479" sldId="2070"/>
            <ac:picMk id="106" creationId="{E58A12CA-B9DF-CF77-DB2D-C69ACB8BA5A5}"/>
          </ac:picMkLst>
        </pc:picChg>
        <pc:picChg chg="add del mod">
          <ac:chgData name="한 지은" userId="c1d00ca1-8c44-47c7-9aa9-9e0cbc1e672d" providerId="ADAL" clId="{986D5D09-6B38-4289-BDC4-D46FE5A1785A}" dt="2024-04-23T01:50:52.172" v="11099" actId="478"/>
          <ac:picMkLst>
            <pc:docMk/>
            <pc:sldMk cId="470426479" sldId="2070"/>
            <ac:picMk id="111" creationId="{624911BE-C06C-C1F3-4F02-D6F40EAB362B}"/>
          </ac:picMkLst>
        </pc:picChg>
        <pc:picChg chg="add del mod ord">
          <ac:chgData name="한 지은" userId="c1d00ca1-8c44-47c7-9aa9-9e0cbc1e672d" providerId="ADAL" clId="{986D5D09-6B38-4289-BDC4-D46FE5A1785A}" dt="2024-04-18T10:19:25.661" v="4361"/>
          <ac:picMkLst>
            <pc:docMk/>
            <pc:sldMk cId="470426479" sldId="2070"/>
            <ac:picMk id="119" creationId="{50F28453-B540-611E-64B1-791501418D34}"/>
          </ac:picMkLst>
        </pc:picChg>
        <pc:picChg chg="del mod modCrop">
          <ac:chgData name="한 지은" userId="c1d00ca1-8c44-47c7-9aa9-9e0cbc1e672d" providerId="ADAL" clId="{986D5D09-6B38-4289-BDC4-D46FE5A1785A}" dt="2024-04-18T10:20:00.409" v="4376"/>
          <ac:picMkLst>
            <pc:docMk/>
            <pc:sldMk cId="470426479" sldId="2070"/>
            <ac:picMk id="120" creationId="{1DEF6B2F-037F-6EB5-1CE4-A6FAFDC7768C}"/>
          </ac:picMkLst>
        </pc:picChg>
        <pc:picChg chg="add del mod ord">
          <ac:chgData name="한 지은" userId="c1d00ca1-8c44-47c7-9aa9-9e0cbc1e672d" providerId="ADAL" clId="{986D5D09-6B38-4289-BDC4-D46FE5A1785A}" dt="2024-04-18T10:20:00.409" v="4376"/>
          <ac:picMkLst>
            <pc:docMk/>
            <pc:sldMk cId="470426479" sldId="2070"/>
            <ac:picMk id="122" creationId="{9C4F2F6D-5CF6-0C54-5936-87830C20D974}"/>
          </ac:picMkLst>
        </pc:picChg>
        <pc:picChg chg="mod topLvl">
          <ac:chgData name="한 지은" userId="c1d00ca1-8c44-47c7-9aa9-9e0cbc1e672d" providerId="ADAL" clId="{986D5D09-6B38-4289-BDC4-D46FE5A1785A}" dt="2024-04-19T00:11:23.383" v="4509" actId="165"/>
          <ac:picMkLst>
            <pc:docMk/>
            <pc:sldMk cId="470426479" sldId="2070"/>
            <ac:picMk id="123" creationId="{55EEF249-091C-D223-84EE-ECB01CD762C9}"/>
          </ac:picMkLst>
        </pc:picChg>
        <pc:picChg chg="add mod topLvl">
          <ac:chgData name="한 지은" userId="c1d00ca1-8c44-47c7-9aa9-9e0cbc1e672d" providerId="ADAL" clId="{986D5D09-6B38-4289-BDC4-D46FE5A1785A}" dt="2024-04-19T00:11:23.383" v="4509" actId="165"/>
          <ac:picMkLst>
            <pc:docMk/>
            <pc:sldMk cId="470426479" sldId="2070"/>
            <ac:picMk id="128" creationId="{075BCC91-A2A1-ED29-AD5B-0D79225D10D6}"/>
          </ac:picMkLst>
        </pc:picChg>
        <pc:cxnChg chg="add del mod">
          <ac:chgData name="한 지은" userId="c1d00ca1-8c44-47c7-9aa9-9e0cbc1e672d" providerId="ADAL" clId="{986D5D09-6B38-4289-BDC4-D46FE5A1785A}" dt="2024-04-23T01:50:53.169" v="11100" actId="478"/>
          <ac:cxnSpMkLst>
            <pc:docMk/>
            <pc:sldMk cId="470426479" sldId="2070"/>
            <ac:cxnSpMk id="35" creationId="{B6F7FA18-FF67-E291-5248-56E85DE3589D}"/>
          </ac:cxnSpMkLst>
        </pc:cxnChg>
        <pc:cxnChg chg="add del mod">
          <ac:chgData name="한 지은" userId="c1d00ca1-8c44-47c7-9aa9-9e0cbc1e672d" providerId="ADAL" clId="{986D5D09-6B38-4289-BDC4-D46FE5A1785A}" dt="2024-04-18T10:11:38.697" v="4265" actId="478"/>
          <ac:cxnSpMkLst>
            <pc:docMk/>
            <pc:sldMk cId="470426479" sldId="2070"/>
            <ac:cxnSpMk id="93" creationId="{60ACB501-98C3-7A68-3F6A-A096CF0E05F8}"/>
          </ac:cxnSpMkLst>
        </pc:cxnChg>
      </pc:sldChg>
      <pc:sldChg chg="addSp delSp modSp add mod">
        <pc:chgData name="한 지은" userId="c1d00ca1-8c44-47c7-9aa9-9e0cbc1e672d" providerId="ADAL" clId="{986D5D09-6B38-4289-BDC4-D46FE5A1785A}" dt="2024-04-23T01:50:56.762" v="11102" actId="478"/>
        <pc:sldMkLst>
          <pc:docMk/>
          <pc:sldMk cId="3331937776" sldId="2071"/>
        </pc:sldMkLst>
        <pc:spChg chg="add del mod">
          <ac:chgData name="한 지은" userId="c1d00ca1-8c44-47c7-9aa9-9e0cbc1e672d" providerId="ADAL" clId="{986D5D09-6B38-4289-BDC4-D46FE5A1785A}" dt="2024-04-22T08:43:16.139" v="10455" actId="478"/>
          <ac:spMkLst>
            <pc:docMk/>
            <pc:sldMk cId="3331937776" sldId="2071"/>
            <ac:spMk id="3" creationId="{090569C7-82B2-3389-E3C9-16EA633BE571}"/>
          </ac:spMkLst>
        </pc:spChg>
        <pc:spChg chg="add del mod">
          <ac:chgData name="한 지은" userId="c1d00ca1-8c44-47c7-9aa9-9e0cbc1e672d" providerId="ADAL" clId="{986D5D09-6B38-4289-BDC4-D46FE5A1785A}" dt="2024-04-19T00:14:19.456" v="4627" actId="478"/>
          <ac:spMkLst>
            <pc:docMk/>
            <pc:sldMk cId="3331937776" sldId="2071"/>
            <ac:spMk id="5" creationId="{479787B2-39ED-0F9D-14DA-B116B5BC61F1}"/>
          </ac:spMkLst>
        </pc:spChg>
        <pc:spChg chg="add del mod">
          <ac:chgData name="한 지은" userId="c1d00ca1-8c44-47c7-9aa9-9e0cbc1e672d" providerId="ADAL" clId="{986D5D09-6B38-4289-BDC4-D46FE5A1785A}" dt="2024-04-19T00:14:19.456" v="4627" actId="478"/>
          <ac:spMkLst>
            <pc:docMk/>
            <pc:sldMk cId="3331937776" sldId="2071"/>
            <ac:spMk id="6" creationId="{330DB0CE-DFD6-5973-E8FD-53229DA3BF41}"/>
          </ac:spMkLst>
        </pc:spChg>
        <pc:spChg chg="add del mod">
          <ac:chgData name="한 지은" userId="c1d00ca1-8c44-47c7-9aa9-9e0cbc1e672d" providerId="ADAL" clId="{986D5D09-6B38-4289-BDC4-D46FE5A1785A}" dt="2024-04-19T00:14:51.370" v="4642"/>
          <ac:spMkLst>
            <pc:docMk/>
            <pc:sldMk cId="3331937776" sldId="2071"/>
            <ac:spMk id="7" creationId="{5C669E22-4878-C405-09AB-3795355F1830}"/>
          </ac:spMkLst>
        </pc:spChg>
        <pc:spChg chg="add del ord">
          <ac:chgData name="한 지은" userId="c1d00ca1-8c44-47c7-9aa9-9e0cbc1e672d" providerId="ADAL" clId="{986D5D09-6B38-4289-BDC4-D46FE5A1785A}" dt="2024-04-19T00:14:51.370" v="4642"/>
          <ac:spMkLst>
            <pc:docMk/>
            <pc:sldMk cId="3331937776" sldId="2071"/>
            <ac:spMk id="9" creationId="{129903FE-D303-0390-03A1-6FB4C4AACFC4}"/>
          </ac:spMkLst>
        </pc:spChg>
        <pc:spChg chg="mod">
          <ac:chgData name="한 지은" userId="c1d00ca1-8c44-47c7-9aa9-9e0cbc1e672d" providerId="ADAL" clId="{986D5D09-6B38-4289-BDC4-D46FE5A1785A}" dt="2024-04-19T00:14:43.482" v="4639"/>
          <ac:spMkLst>
            <pc:docMk/>
            <pc:sldMk cId="3331937776" sldId="2071"/>
            <ac:spMk id="14" creationId="{90A6C888-4C95-E4A7-426E-B5A730E3F97A}"/>
          </ac:spMkLst>
        </pc:spChg>
        <pc:spChg chg="add del mod">
          <ac:chgData name="한 지은" userId="c1d00ca1-8c44-47c7-9aa9-9e0cbc1e672d" providerId="ADAL" clId="{986D5D09-6B38-4289-BDC4-D46FE5A1785A}" dt="2024-04-19T00:20:47.207" v="4895" actId="478"/>
          <ac:spMkLst>
            <pc:docMk/>
            <pc:sldMk cId="3331937776" sldId="2071"/>
            <ac:spMk id="15" creationId="{67162787-3454-D9BD-5C12-E34ECAAFD681}"/>
          </ac:spMkLst>
        </pc:spChg>
        <pc:spChg chg="del mod">
          <ac:chgData name="한 지은" userId="c1d00ca1-8c44-47c7-9aa9-9e0cbc1e672d" providerId="ADAL" clId="{986D5D09-6B38-4289-BDC4-D46FE5A1785A}" dt="2024-04-19T00:14:56.748" v="4646" actId="478"/>
          <ac:spMkLst>
            <pc:docMk/>
            <pc:sldMk cId="3331937776" sldId="2071"/>
            <ac:spMk id="16" creationId="{E53EDF2F-02F7-3D59-1F8D-8EFDB4C307A5}"/>
          </ac:spMkLst>
        </pc:spChg>
        <pc:spChg chg="add del mod topLvl">
          <ac:chgData name="한 지은" userId="c1d00ca1-8c44-47c7-9aa9-9e0cbc1e672d" providerId="ADAL" clId="{986D5D09-6B38-4289-BDC4-D46FE5A1785A}" dt="2024-04-19T00:15:46.984" v="4686"/>
          <ac:spMkLst>
            <pc:docMk/>
            <pc:sldMk cId="3331937776" sldId="2071"/>
            <ac:spMk id="17" creationId="{228DE47B-53A4-E2E0-2B4A-6E86EA05C232}"/>
          </ac:spMkLst>
        </pc:spChg>
        <pc:spChg chg="del mod">
          <ac:chgData name="한 지은" userId="c1d00ca1-8c44-47c7-9aa9-9e0cbc1e672d" providerId="ADAL" clId="{986D5D09-6B38-4289-BDC4-D46FE5A1785A}" dt="2024-04-19T00:14:54.596" v="4645" actId="478"/>
          <ac:spMkLst>
            <pc:docMk/>
            <pc:sldMk cId="3331937776" sldId="2071"/>
            <ac:spMk id="18" creationId="{E4FC0284-5F35-D87C-82CA-DCAA4E790523}"/>
          </ac:spMkLst>
        </pc:spChg>
        <pc:spChg chg="del mod">
          <ac:chgData name="한 지은" userId="c1d00ca1-8c44-47c7-9aa9-9e0cbc1e672d" providerId="ADAL" clId="{986D5D09-6B38-4289-BDC4-D46FE5A1785A}" dt="2024-04-19T00:14:57.215" v="4647" actId="478"/>
          <ac:spMkLst>
            <pc:docMk/>
            <pc:sldMk cId="3331937776" sldId="2071"/>
            <ac:spMk id="19" creationId="{46EC7B19-D5B1-D1E5-442D-2BE8B8CC33EB}"/>
          </ac:spMkLst>
        </pc:spChg>
        <pc:spChg chg="add del mod topLvl">
          <ac:chgData name="한 지은" userId="c1d00ca1-8c44-47c7-9aa9-9e0cbc1e672d" providerId="ADAL" clId="{986D5D09-6B38-4289-BDC4-D46FE5A1785A}" dt="2024-04-19T00:15:46.984" v="4686"/>
          <ac:spMkLst>
            <pc:docMk/>
            <pc:sldMk cId="3331937776" sldId="2071"/>
            <ac:spMk id="20" creationId="{EAEEE5FF-88A3-D27C-BDB2-2F0FDE64E2CB}"/>
          </ac:spMkLst>
        </pc:spChg>
        <pc:spChg chg="add del mod">
          <ac:chgData name="한 지은" userId="c1d00ca1-8c44-47c7-9aa9-9e0cbc1e672d" providerId="ADAL" clId="{986D5D09-6B38-4289-BDC4-D46FE5A1785A}" dt="2024-04-19T00:15:46.984" v="4686"/>
          <ac:spMkLst>
            <pc:docMk/>
            <pc:sldMk cId="3331937776" sldId="2071"/>
            <ac:spMk id="21" creationId="{51C55A35-F4D7-EFC0-B326-F85A842FFC5A}"/>
          </ac:spMkLst>
        </pc:spChg>
        <pc:spChg chg="add del mod">
          <ac:chgData name="한 지은" userId="c1d00ca1-8c44-47c7-9aa9-9e0cbc1e672d" providerId="ADAL" clId="{986D5D09-6B38-4289-BDC4-D46FE5A1785A}" dt="2024-04-19T00:15:36.513" v="4676"/>
          <ac:spMkLst>
            <pc:docMk/>
            <pc:sldMk cId="3331937776" sldId="2071"/>
            <ac:spMk id="23" creationId="{07FED119-DB3F-F2AF-8605-B79846385E43}"/>
          </ac:spMkLst>
        </pc:spChg>
        <pc:spChg chg="add del mod">
          <ac:chgData name="한 지은" userId="c1d00ca1-8c44-47c7-9aa9-9e0cbc1e672d" providerId="ADAL" clId="{986D5D09-6B38-4289-BDC4-D46FE5A1785A}" dt="2024-04-19T00:15:36.513" v="4676"/>
          <ac:spMkLst>
            <pc:docMk/>
            <pc:sldMk cId="3331937776" sldId="2071"/>
            <ac:spMk id="24" creationId="{CE96C7CC-7CF7-66A1-D681-863A02006C78}"/>
          </ac:spMkLst>
        </pc:spChg>
        <pc:spChg chg="mod">
          <ac:chgData name="한 지은" userId="c1d00ca1-8c44-47c7-9aa9-9e0cbc1e672d" providerId="ADAL" clId="{986D5D09-6B38-4289-BDC4-D46FE5A1785A}" dt="2024-04-19T00:15:36.513" v="4676"/>
          <ac:spMkLst>
            <pc:docMk/>
            <pc:sldMk cId="3331937776" sldId="2071"/>
            <ac:spMk id="25" creationId="{357DE5EE-9FE6-2A20-57F2-444A40827EBD}"/>
          </ac:spMkLst>
        </pc:spChg>
        <pc:spChg chg="mod">
          <ac:chgData name="한 지은" userId="c1d00ca1-8c44-47c7-9aa9-9e0cbc1e672d" providerId="ADAL" clId="{986D5D09-6B38-4289-BDC4-D46FE5A1785A}" dt="2024-04-19T00:15:36.513" v="4676"/>
          <ac:spMkLst>
            <pc:docMk/>
            <pc:sldMk cId="3331937776" sldId="2071"/>
            <ac:spMk id="26" creationId="{858059DD-53FE-635A-E7CA-0402F4C2659A}"/>
          </ac:spMkLst>
        </pc:spChg>
        <pc:spChg chg="add del mod">
          <ac:chgData name="한 지은" userId="c1d00ca1-8c44-47c7-9aa9-9e0cbc1e672d" providerId="ADAL" clId="{986D5D09-6B38-4289-BDC4-D46FE5A1785A}" dt="2024-04-19T00:15:36.513" v="4676"/>
          <ac:spMkLst>
            <pc:docMk/>
            <pc:sldMk cId="3331937776" sldId="2071"/>
            <ac:spMk id="27" creationId="{1B5EE157-D592-2606-7AB8-11DA056132B8}"/>
          </ac:spMkLst>
        </pc:spChg>
        <pc:spChg chg="del mod">
          <ac:chgData name="한 지은" userId="c1d00ca1-8c44-47c7-9aa9-9e0cbc1e672d" providerId="ADAL" clId="{986D5D09-6B38-4289-BDC4-D46FE5A1785A}" dt="2024-04-19T00:15:49.246" v="4687" actId="478"/>
          <ac:spMkLst>
            <pc:docMk/>
            <pc:sldMk cId="3331937776" sldId="2071"/>
            <ac:spMk id="28" creationId="{8047E6D2-7869-95C1-3E04-A48192792F49}"/>
          </ac:spMkLst>
        </pc:spChg>
        <pc:spChg chg="del mod">
          <ac:chgData name="한 지은" userId="c1d00ca1-8c44-47c7-9aa9-9e0cbc1e672d" providerId="ADAL" clId="{986D5D09-6B38-4289-BDC4-D46FE5A1785A}" dt="2024-04-19T00:17:30.791" v="4744"/>
          <ac:spMkLst>
            <pc:docMk/>
            <pc:sldMk cId="3331937776" sldId="2071"/>
            <ac:spMk id="29" creationId="{E2206E86-8160-7B08-E6DC-BE36EC19595A}"/>
          </ac:spMkLst>
        </pc:spChg>
        <pc:spChg chg="add del mod">
          <ac:chgData name="한 지은" userId="c1d00ca1-8c44-47c7-9aa9-9e0cbc1e672d" providerId="ADAL" clId="{986D5D09-6B38-4289-BDC4-D46FE5A1785A}" dt="2024-04-19T00:20:44.519" v="4892" actId="478"/>
          <ac:spMkLst>
            <pc:docMk/>
            <pc:sldMk cId="3331937776" sldId="2071"/>
            <ac:spMk id="30" creationId="{52ECFC9D-E9F7-5D92-AD6D-76D38996FC0A}"/>
          </ac:spMkLst>
        </pc:spChg>
        <pc:spChg chg="add del mod">
          <ac:chgData name="한 지은" userId="c1d00ca1-8c44-47c7-9aa9-9e0cbc1e672d" providerId="ADAL" clId="{986D5D09-6B38-4289-BDC4-D46FE5A1785A}" dt="2024-04-19T00:20:44.519" v="4892" actId="478"/>
          <ac:spMkLst>
            <pc:docMk/>
            <pc:sldMk cId="3331937776" sldId="2071"/>
            <ac:spMk id="31" creationId="{B7A0DF3D-BBFE-67CA-C5D3-45FF20A0E81E}"/>
          </ac:spMkLst>
        </pc:spChg>
        <pc:spChg chg="add del mod">
          <ac:chgData name="한 지은" userId="c1d00ca1-8c44-47c7-9aa9-9e0cbc1e672d" providerId="ADAL" clId="{986D5D09-6B38-4289-BDC4-D46FE5A1785A}" dt="2024-04-19T00:20:44.519" v="4892" actId="478"/>
          <ac:spMkLst>
            <pc:docMk/>
            <pc:sldMk cId="3331937776" sldId="2071"/>
            <ac:spMk id="32" creationId="{72032E42-8338-BE4A-93D5-B4FC753BBA0E}"/>
          </ac:spMkLst>
        </pc:spChg>
        <pc:spChg chg="add del mod">
          <ac:chgData name="한 지은" userId="c1d00ca1-8c44-47c7-9aa9-9e0cbc1e672d" providerId="ADAL" clId="{986D5D09-6B38-4289-BDC4-D46FE5A1785A}" dt="2024-04-19T00:16:25.536" v="4719" actId="478"/>
          <ac:spMkLst>
            <pc:docMk/>
            <pc:sldMk cId="3331937776" sldId="2071"/>
            <ac:spMk id="33" creationId="{B37247AF-8A04-0799-0351-D0894AAF6AE8}"/>
          </ac:spMkLst>
        </pc:spChg>
        <pc:spChg chg="add del mod">
          <ac:chgData name="한 지은" userId="c1d00ca1-8c44-47c7-9aa9-9e0cbc1e672d" providerId="ADAL" clId="{986D5D09-6B38-4289-BDC4-D46FE5A1785A}" dt="2024-04-19T00:20:46.778" v="4894" actId="478"/>
          <ac:spMkLst>
            <pc:docMk/>
            <pc:sldMk cId="3331937776" sldId="2071"/>
            <ac:spMk id="34" creationId="{D533A4BA-E944-0CA0-8B3D-6B6F0DCD7FF0}"/>
          </ac:spMkLst>
        </pc:spChg>
        <pc:spChg chg="add del mod">
          <ac:chgData name="한 지은" userId="c1d00ca1-8c44-47c7-9aa9-9e0cbc1e672d" providerId="ADAL" clId="{986D5D09-6B38-4289-BDC4-D46FE5A1785A}" dt="2024-04-19T00:20:44.519" v="4892" actId="478"/>
          <ac:spMkLst>
            <pc:docMk/>
            <pc:sldMk cId="3331937776" sldId="2071"/>
            <ac:spMk id="35" creationId="{4A855829-F3AE-9E37-7F73-DCE0FCA56CE3}"/>
          </ac:spMkLst>
        </pc:spChg>
        <pc:spChg chg="add del mod">
          <ac:chgData name="한 지은" userId="c1d00ca1-8c44-47c7-9aa9-9e0cbc1e672d" providerId="ADAL" clId="{986D5D09-6B38-4289-BDC4-D46FE5A1785A}" dt="2024-04-19T00:20:47.789" v="4896" actId="478"/>
          <ac:spMkLst>
            <pc:docMk/>
            <pc:sldMk cId="3331937776" sldId="2071"/>
            <ac:spMk id="36" creationId="{E0F52410-DF67-3590-7F2C-641DCF9FB7BE}"/>
          </ac:spMkLst>
        </pc:spChg>
        <pc:spChg chg="add del mod">
          <ac:chgData name="한 지은" userId="c1d00ca1-8c44-47c7-9aa9-9e0cbc1e672d" providerId="ADAL" clId="{986D5D09-6B38-4289-BDC4-D46FE5A1785A}" dt="2024-04-19T00:20:48.844" v="4897" actId="478"/>
          <ac:spMkLst>
            <pc:docMk/>
            <pc:sldMk cId="3331937776" sldId="2071"/>
            <ac:spMk id="37" creationId="{812CFCAE-5943-27B4-5FFB-7D79EF18774A}"/>
          </ac:spMkLst>
        </pc:spChg>
        <pc:spChg chg="add del mod">
          <ac:chgData name="한 지은" userId="c1d00ca1-8c44-47c7-9aa9-9e0cbc1e672d" providerId="ADAL" clId="{986D5D09-6B38-4289-BDC4-D46FE5A1785A}" dt="2024-04-19T00:17:30.791" v="4744"/>
          <ac:spMkLst>
            <pc:docMk/>
            <pc:sldMk cId="3331937776" sldId="2071"/>
            <ac:spMk id="38" creationId="{12482E3C-1075-D756-A8C0-8AEADD681013}"/>
          </ac:spMkLst>
        </pc:spChg>
        <pc:spChg chg="add del mod">
          <ac:chgData name="한 지은" userId="c1d00ca1-8c44-47c7-9aa9-9e0cbc1e672d" providerId="ADAL" clId="{986D5D09-6B38-4289-BDC4-D46FE5A1785A}" dt="2024-04-19T00:17:12.060" v="4740" actId="478"/>
          <ac:spMkLst>
            <pc:docMk/>
            <pc:sldMk cId="3331937776" sldId="2071"/>
            <ac:spMk id="39" creationId="{97E16DD4-B2FB-CD2C-C7C5-7E5B412BEE47}"/>
          </ac:spMkLst>
        </pc:spChg>
        <pc:spChg chg="add mod">
          <ac:chgData name="한 지은" userId="c1d00ca1-8c44-47c7-9aa9-9e0cbc1e672d" providerId="ADAL" clId="{986D5D09-6B38-4289-BDC4-D46FE5A1785A}" dt="2024-04-19T00:17:10.416" v="4739" actId="571"/>
          <ac:spMkLst>
            <pc:docMk/>
            <pc:sldMk cId="3331937776" sldId="2071"/>
            <ac:spMk id="40" creationId="{AB04F6F4-0284-99B9-85AC-6D4E57D96816}"/>
          </ac:spMkLst>
        </pc:spChg>
        <pc:spChg chg="add mod">
          <ac:chgData name="한 지은" userId="c1d00ca1-8c44-47c7-9aa9-9e0cbc1e672d" providerId="ADAL" clId="{986D5D09-6B38-4289-BDC4-D46FE5A1785A}" dt="2024-04-19T00:17:10.416" v="4739" actId="571"/>
          <ac:spMkLst>
            <pc:docMk/>
            <pc:sldMk cId="3331937776" sldId="2071"/>
            <ac:spMk id="41" creationId="{D3B9FAB0-4A91-3FE3-6FFC-3E7C9E746BF9}"/>
          </ac:spMkLst>
        </pc:spChg>
        <pc:spChg chg="add del mod">
          <ac:chgData name="한 지은" userId="c1d00ca1-8c44-47c7-9aa9-9e0cbc1e672d" providerId="ADAL" clId="{986D5D09-6B38-4289-BDC4-D46FE5A1785A}" dt="2024-04-19T00:20:44.519" v="4892" actId="478"/>
          <ac:spMkLst>
            <pc:docMk/>
            <pc:sldMk cId="3331937776" sldId="2071"/>
            <ac:spMk id="42" creationId="{0E15D854-9C7B-8FAB-76FB-44322B2C9C44}"/>
          </ac:spMkLst>
        </pc:spChg>
        <pc:spChg chg="add del mod">
          <ac:chgData name="한 지은" userId="c1d00ca1-8c44-47c7-9aa9-9e0cbc1e672d" providerId="ADAL" clId="{986D5D09-6B38-4289-BDC4-D46FE5A1785A}" dt="2024-04-19T00:20:46.238" v="4893" actId="478"/>
          <ac:spMkLst>
            <pc:docMk/>
            <pc:sldMk cId="3331937776" sldId="2071"/>
            <ac:spMk id="43" creationId="{E89F97E3-F971-CA79-7BC4-8245CC78F771}"/>
          </ac:spMkLst>
        </pc:spChg>
        <pc:spChg chg="add del mod">
          <ac:chgData name="한 지은" userId="c1d00ca1-8c44-47c7-9aa9-9e0cbc1e672d" providerId="ADAL" clId="{986D5D09-6B38-4289-BDC4-D46FE5A1785A}" dt="2024-04-19T00:19:32.492" v="4848"/>
          <ac:spMkLst>
            <pc:docMk/>
            <pc:sldMk cId="3331937776" sldId="2071"/>
            <ac:spMk id="44" creationId="{45A17BB1-4FA8-B507-D5B9-E45F9D7892CB}"/>
          </ac:spMkLst>
        </pc:spChg>
        <pc:spChg chg="add del mod">
          <ac:chgData name="한 지은" userId="c1d00ca1-8c44-47c7-9aa9-9e0cbc1e672d" providerId="ADAL" clId="{986D5D09-6B38-4289-BDC4-D46FE5A1785A}" dt="2024-04-19T00:19:32.492" v="4848"/>
          <ac:spMkLst>
            <pc:docMk/>
            <pc:sldMk cId="3331937776" sldId="2071"/>
            <ac:spMk id="45" creationId="{E7A3E71D-6F0F-4614-21EB-6CCEDC9E6079}"/>
          </ac:spMkLst>
        </pc:spChg>
        <pc:spChg chg="add del mod">
          <ac:chgData name="한 지은" userId="c1d00ca1-8c44-47c7-9aa9-9e0cbc1e672d" providerId="ADAL" clId="{986D5D09-6B38-4289-BDC4-D46FE5A1785A}" dt="2024-04-19T00:19:32.492" v="4848"/>
          <ac:spMkLst>
            <pc:docMk/>
            <pc:sldMk cId="3331937776" sldId="2071"/>
            <ac:spMk id="46" creationId="{1C28500A-C352-C176-BAA9-BE9B70A895DC}"/>
          </ac:spMkLst>
        </pc:spChg>
        <pc:spChg chg="add del mod">
          <ac:chgData name="한 지은" userId="c1d00ca1-8c44-47c7-9aa9-9e0cbc1e672d" providerId="ADAL" clId="{986D5D09-6B38-4289-BDC4-D46FE5A1785A}" dt="2024-04-19T00:19:32.492" v="4848"/>
          <ac:spMkLst>
            <pc:docMk/>
            <pc:sldMk cId="3331937776" sldId="2071"/>
            <ac:spMk id="47" creationId="{52741237-0939-57C5-27E4-AB5C97410788}"/>
          </ac:spMkLst>
        </pc:spChg>
        <pc:spChg chg="mod">
          <ac:chgData name="한 지은" userId="c1d00ca1-8c44-47c7-9aa9-9e0cbc1e672d" providerId="ADAL" clId="{986D5D09-6B38-4289-BDC4-D46FE5A1785A}" dt="2024-04-19T00:19:23.508" v="4846"/>
          <ac:spMkLst>
            <pc:docMk/>
            <pc:sldMk cId="3331937776" sldId="2071"/>
            <ac:spMk id="48" creationId="{B0EEDB6D-0C58-CD98-5AE6-6C17FCEC6F9A}"/>
          </ac:spMkLst>
        </pc:spChg>
        <pc:spChg chg="mod">
          <ac:chgData name="한 지은" userId="c1d00ca1-8c44-47c7-9aa9-9e0cbc1e672d" providerId="ADAL" clId="{986D5D09-6B38-4289-BDC4-D46FE5A1785A}" dt="2024-04-19T00:19:23.508" v="4846"/>
          <ac:spMkLst>
            <pc:docMk/>
            <pc:sldMk cId="3331937776" sldId="2071"/>
            <ac:spMk id="49" creationId="{1EC7F127-71E2-E7FA-6AC6-2162B5E79A9B}"/>
          </ac:spMkLst>
        </pc:spChg>
        <pc:spChg chg="mod">
          <ac:chgData name="한 지은" userId="c1d00ca1-8c44-47c7-9aa9-9e0cbc1e672d" providerId="ADAL" clId="{986D5D09-6B38-4289-BDC4-D46FE5A1785A}" dt="2024-04-19T00:19:23.508" v="4846"/>
          <ac:spMkLst>
            <pc:docMk/>
            <pc:sldMk cId="3331937776" sldId="2071"/>
            <ac:spMk id="50" creationId="{34A0CE9C-D43A-494E-E9A4-C094BEFC005A}"/>
          </ac:spMkLst>
        </pc:spChg>
        <pc:spChg chg="mod">
          <ac:chgData name="한 지은" userId="c1d00ca1-8c44-47c7-9aa9-9e0cbc1e672d" providerId="ADAL" clId="{986D5D09-6B38-4289-BDC4-D46FE5A1785A}" dt="2024-04-19T00:19:23.508" v="4846"/>
          <ac:spMkLst>
            <pc:docMk/>
            <pc:sldMk cId="3331937776" sldId="2071"/>
            <ac:spMk id="51" creationId="{2145CE48-5E14-0FE4-979E-A7E0F7CC01C8}"/>
          </ac:spMkLst>
        </pc:spChg>
        <pc:spChg chg="mod">
          <ac:chgData name="한 지은" userId="c1d00ca1-8c44-47c7-9aa9-9e0cbc1e672d" providerId="ADAL" clId="{986D5D09-6B38-4289-BDC4-D46FE5A1785A}" dt="2024-04-19T00:19:23.508" v="4846"/>
          <ac:spMkLst>
            <pc:docMk/>
            <pc:sldMk cId="3331937776" sldId="2071"/>
            <ac:spMk id="52" creationId="{F76A8532-81AB-5FA7-1B7B-4215EBE5C5D8}"/>
          </ac:spMkLst>
        </pc:spChg>
        <pc:spChg chg="mod">
          <ac:chgData name="한 지은" userId="c1d00ca1-8c44-47c7-9aa9-9e0cbc1e672d" providerId="ADAL" clId="{986D5D09-6B38-4289-BDC4-D46FE5A1785A}" dt="2024-04-19T00:19:23.508" v="4846"/>
          <ac:spMkLst>
            <pc:docMk/>
            <pc:sldMk cId="3331937776" sldId="2071"/>
            <ac:spMk id="53" creationId="{C5D2E2FA-D614-9C4C-8192-758694CA274B}"/>
          </ac:spMkLst>
        </pc:spChg>
        <pc:spChg chg="mod">
          <ac:chgData name="한 지은" userId="c1d00ca1-8c44-47c7-9aa9-9e0cbc1e672d" providerId="ADAL" clId="{986D5D09-6B38-4289-BDC4-D46FE5A1785A}" dt="2024-04-19T00:19:23.508" v="4846"/>
          <ac:spMkLst>
            <pc:docMk/>
            <pc:sldMk cId="3331937776" sldId="2071"/>
            <ac:spMk id="54" creationId="{5CD33DE5-C6DC-FD43-951D-65AAE452366A}"/>
          </ac:spMkLst>
        </pc:spChg>
        <pc:spChg chg="mod">
          <ac:chgData name="한 지은" userId="c1d00ca1-8c44-47c7-9aa9-9e0cbc1e672d" providerId="ADAL" clId="{986D5D09-6B38-4289-BDC4-D46FE5A1785A}" dt="2024-04-19T00:19:23.508" v="4846"/>
          <ac:spMkLst>
            <pc:docMk/>
            <pc:sldMk cId="3331937776" sldId="2071"/>
            <ac:spMk id="55" creationId="{655DF9A1-E090-D228-9066-36938DD4466F}"/>
          </ac:spMkLst>
        </pc:spChg>
        <pc:spChg chg="add del mod">
          <ac:chgData name="한 지은" userId="c1d00ca1-8c44-47c7-9aa9-9e0cbc1e672d" providerId="ADAL" clId="{986D5D09-6B38-4289-BDC4-D46FE5A1785A}" dt="2024-04-19T00:19:23.508" v="4846"/>
          <ac:spMkLst>
            <pc:docMk/>
            <pc:sldMk cId="3331937776" sldId="2071"/>
            <ac:spMk id="56" creationId="{B3B5E5DA-1A40-533F-89BA-E17096406E06}"/>
          </ac:spMkLst>
        </pc:spChg>
        <pc:spChg chg="mod">
          <ac:chgData name="한 지은" userId="c1d00ca1-8c44-47c7-9aa9-9e0cbc1e672d" providerId="ADAL" clId="{986D5D09-6B38-4289-BDC4-D46FE5A1785A}" dt="2024-04-19T00:19:23.508" v="4846"/>
          <ac:spMkLst>
            <pc:docMk/>
            <pc:sldMk cId="3331937776" sldId="2071"/>
            <ac:spMk id="57" creationId="{5BCE2CA5-78A1-3A79-4DAD-0A70ECD0911A}"/>
          </ac:spMkLst>
        </pc:spChg>
        <pc:spChg chg="del mod">
          <ac:chgData name="한 지은" userId="c1d00ca1-8c44-47c7-9aa9-9e0cbc1e672d" providerId="ADAL" clId="{986D5D09-6B38-4289-BDC4-D46FE5A1785A}" dt="2024-04-19T00:20:00.387" v="4866"/>
          <ac:spMkLst>
            <pc:docMk/>
            <pc:sldMk cId="3331937776" sldId="2071"/>
            <ac:spMk id="59" creationId="{7189E647-513F-D362-157C-27FA2187350E}"/>
          </ac:spMkLst>
        </pc:spChg>
        <pc:spChg chg="del mod">
          <ac:chgData name="한 지은" userId="c1d00ca1-8c44-47c7-9aa9-9e0cbc1e672d" providerId="ADAL" clId="{986D5D09-6B38-4289-BDC4-D46FE5A1785A}" dt="2024-04-19T00:19:57.581" v="4865"/>
          <ac:spMkLst>
            <pc:docMk/>
            <pc:sldMk cId="3331937776" sldId="2071"/>
            <ac:spMk id="60" creationId="{EB14B5CA-76AF-6A98-FA24-E91F51E5EB18}"/>
          </ac:spMkLst>
        </pc:spChg>
        <pc:spChg chg="del mod">
          <ac:chgData name="한 지은" userId="c1d00ca1-8c44-47c7-9aa9-9e0cbc1e672d" providerId="ADAL" clId="{986D5D09-6B38-4289-BDC4-D46FE5A1785A}" dt="2024-04-19T00:19:54.641" v="4864"/>
          <ac:spMkLst>
            <pc:docMk/>
            <pc:sldMk cId="3331937776" sldId="2071"/>
            <ac:spMk id="61" creationId="{1C6E702D-AB6C-2BDB-39CD-F651F4B3B24E}"/>
          </ac:spMkLst>
        </pc:spChg>
        <pc:spChg chg="add del mod">
          <ac:chgData name="한 지은" userId="c1d00ca1-8c44-47c7-9aa9-9e0cbc1e672d" providerId="ADAL" clId="{986D5D09-6B38-4289-BDC4-D46FE5A1785A}" dt="2024-04-19T00:20:21.776" v="4881"/>
          <ac:spMkLst>
            <pc:docMk/>
            <pc:sldMk cId="3331937776" sldId="2071"/>
            <ac:spMk id="62" creationId="{A0B1F812-D3EB-B743-A5F5-706618FE37F9}"/>
          </ac:spMkLst>
        </pc:spChg>
        <pc:spChg chg="del mod">
          <ac:chgData name="한 지은" userId="c1d00ca1-8c44-47c7-9aa9-9e0cbc1e672d" providerId="ADAL" clId="{986D5D09-6B38-4289-BDC4-D46FE5A1785A}" dt="2024-04-19T00:20:00.387" v="4866"/>
          <ac:spMkLst>
            <pc:docMk/>
            <pc:sldMk cId="3331937776" sldId="2071"/>
            <ac:spMk id="63" creationId="{1810BC38-EBCF-CBE2-43FF-05553314DBB1}"/>
          </ac:spMkLst>
        </pc:spChg>
        <pc:spChg chg="add del mod">
          <ac:chgData name="한 지은" userId="c1d00ca1-8c44-47c7-9aa9-9e0cbc1e672d" providerId="ADAL" clId="{986D5D09-6B38-4289-BDC4-D46FE5A1785A}" dt="2024-04-19T00:20:21.776" v="4881"/>
          <ac:spMkLst>
            <pc:docMk/>
            <pc:sldMk cId="3331937776" sldId="2071"/>
            <ac:spMk id="64" creationId="{D86680C9-315C-C1D8-245D-F9671C848D01}"/>
          </ac:spMkLst>
        </pc:spChg>
        <pc:spChg chg="del mod">
          <ac:chgData name="한 지은" userId="c1d00ca1-8c44-47c7-9aa9-9e0cbc1e672d" providerId="ADAL" clId="{986D5D09-6B38-4289-BDC4-D46FE5A1785A}" dt="2024-04-19T00:19:57.581" v="4865"/>
          <ac:spMkLst>
            <pc:docMk/>
            <pc:sldMk cId="3331937776" sldId="2071"/>
            <ac:spMk id="65" creationId="{9C850419-1BEE-0447-D854-FDFC329564D6}"/>
          </ac:spMkLst>
        </pc:spChg>
        <pc:spChg chg="del mod">
          <ac:chgData name="한 지은" userId="c1d00ca1-8c44-47c7-9aa9-9e0cbc1e672d" providerId="ADAL" clId="{986D5D09-6B38-4289-BDC4-D46FE5A1785A}" dt="2024-04-19T00:19:37.945" v="4857" actId="478"/>
          <ac:spMkLst>
            <pc:docMk/>
            <pc:sldMk cId="3331937776" sldId="2071"/>
            <ac:spMk id="66" creationId="{60556EE1-B6D2-BDD1-EA43-27FDC111E418}"/>
          </ac:spMkLst>
        </pc:spChg>
        <pc:spChg chg="del mod">
          <ac:chgData name="한 지은" userId="c1d00ca1-8c44-47c7-9aa9-9e0cbc1e672d" providerId="ADAL" clId="{986D5D09-6B38-4289-BDC4-D46FE5A1785A}" dt="2024-04-19T00:19:54.641" v="4864"/>
          <ac:spMkLst>
            <pc:docMk/>
            <pc:sldMk cId="3331937776" sldId="2071"/>
            <ac:spMk id="67" creationId="{6848F98A-6D1D-2E7A-CC6C-0178848EF7CE}"/>
          </ac:spMkLst>
        </pc:spChg>
        <pc:spChg chg="mod topLvl">
          <ac:chgData name="한 지은" userId="c1d00ca1-8c44-47c7-9aa9-9e0cbc1e672d" providerId="ADAL" clId="{986D5D09-6B38-4289-BDC4-D46FE5A1785A}" dt="2024-04-22T08:42:48.189" v="10446" actId="14861"/>
          <ac:spMkLst>
            <pc:docMk/>
            <pc:sldMk cId="3331937776" sldId="2071"/>
            <ac:spMk id="68" creationId="{68132890-DAA1-8CEC-83C8-4B90751628BC}"/>
          </ac:spMkLst>
        </pc:spChg>
        <pc:spChg chg="mod topLvl">
          <ac:chgData name="한 지은" userId="c1d00ca1-8c44-47c7-9aa9-9e0cbc1e672d" providerId="ADAL" clId="{986D5D09-6B38-4289-BDC4-D46FE5A1785A}" dt="2024-04-22T08:41:26.423" v="10427" actId="14861"/>
          <ac:spMkLst>
            <pc:docMk/>
            <pc:sldMk cId="3331937776" sldId="2071"/>
            <ac:spMk id="69" creationId="{8A9A9FD8-4ACD-1E67-A47F-FA4A926EAC85}"/>
          </ac:spMkLst>
        </pc:spChg>
        <pc:spChg chg="mod topLvl">
          <ac:chgData name="한 지은" userId="c1d00ca1-8c44-47c7-9aa9-9e0cbc1e672d" providerId="ADAL" clId="{986D5D09-6B38-4289-BDC4-D46FE5A1785A}" dt="2024-04-22T08:43:21.937" v="10457" actId="1037"/>
          <ac:spMkLst>
            <pc:docMk/>
            <pc:sldMk cId="3331937776" sldId="2071"/>
            <ac:spMk id="70" creationId="{DADCADE2-9F2C-E9D9-BCD9-327845323AA2}"/>
          </ac:spMkLst>
        </pc:spChg>
        <pc:spChg chg="mod">
          <ac:chgData name="한 지은" userId="c1d00ca1-8c44-47c7-9aa9-9e0cbc1e672d" providerId="ADAL" clId="{986D5D09-6B38-4289-BDC4-D46FE5A1785A}" dt="2024-04-19T00:20:10.993" v="4870"/>
          <ac:spMkLst>
            <pc:docMk/>
            <pc:sldMk cId="3331937776" sldId="2071"/>
            <ac:spMk id="71" creationId="{A3BA0251-213C-0DA0-0514-FB8AD8C2F939}"/>
          </ac:spMkLst>
        </pc:spChg>
        <pc:spChg chg="add mod">
          <ac:chgData name="한 지은" userId="c1d00ca1-8c44-47c7-9aa9-9e0cbc1e672d" providerId="ADAL" clId="{986D5D09-6B38-4289-BDC4-D46FE5A1785A}" dt="2024-04-19T00:20:19.947" v="4880" actId="571"/>
          <ac:spMkLst>
            <pc:docMk/>
            <pc:sldMk cId="3331937776" sldId="2071"/>
            <ac:spMk id="72" creationId="{10094745-B5F3-BB79-5864-2C2011AF9632}"/>
          </ac:spMkLst>
        </pc:spChg>
        <pc:spChg chg="add mod">
          <ac:chgData name="한 지은" userId="c1d00ca1-8c44-47c7-9aa9-9e0cbc1e672d" providerId="ADAL" clId="{986D5D09-6B38-4289-BDC4-D46FE5A1785A}" dt="2024-04-19T00:20:19.947" v="4880" actId="571"/>
          <ac:spMkLst>
            <pc:docMk/>
            <pc:sldMk cId="3331937776" sldId="2071"/>
            <ac:spMk id="73" creationId="{84E4CE0E-47FE-24A2-EE87-E8881044C007}"/>
          </ac:spMkLst>
        </pc:spChg>
        <pc:spChg chg="del mod topLvl">
          <ac:chgData name="한 지은" userId="c1d00ca1-8c44-47c7-9aa9-9e0cbc1e672d" providerId="ADAL" clId="{986D5D09-6B38-4289-BDC4-D46FE5A1785A}" dt="2024-04-19T00:27:44.774" v="5060"/>
          <ac:spMkLst>
            <pc:docMk/>
            <pc:sldMk cId="3331937776" sldId="2071"/>
            <ac:spMk id="74" creationId="{8BAF731B-FFD8-4D75-8960-1A15FAB72620}"/>
          </ac:spMkLst>
        </pc:spChg>
        <pc:spChg chg="add mod topLvl">
          <ac:chgData name="한 지은" userId="c1d00ca1-8c44-47c7-9aa9-9e0cbc1e672d" providerId="ADAL" clId="{986D5D09-6B38-4289-BDC4-D46FE5A1785A}" dt="2024-04-22T07:51:15.983" v="9219" actId="165"/>
          <ac:spMkLst>
            <pc:docMk/>
            <pc:sldMk cId="3331937776" sldId="2071"/>
            <ac:spMk id="82" creationId="{1CA41946-1ED5-D52B-00D1-7B27BC3CB55F}"/>
          </ac:spMkLst>
        </pc:spChg>
        <pc:spChg chg="del mod topLvl">
          <ac:chgData name="한 지은" userId="c1d00ca1-8c44-47c7-9aa9-9e0cbc1e672d" providerId="ADAL" clId="{986D5D09-6B38-4289-BDC4-D46FE5A1785A}" dt="2024-04-19T00:31:55.500" v="5198" actId="478"/>
          <ac:spMkLst>
            <pc:docMk/>
            <pc:sldMk cId="3331937776" sldId="2071"/>
            <ac:spMk id="86" creationId="{7F7453CC-A10B-7621-43F4-206E3B593216}"/>
          </ac:spMkLst>
        </pc:spChg>
        <pc:spChg chg="del mod topLvl">
          <ac:chgData name="한 지은" userId="c1d00ca1-8c44-47c7-9aa9-9e0cbc1e672d" providerId="ADAL" clId="{986D5D09-6B38-4289-BDC4-D46FE5A1785A}" dt="2024-04-19T00:31:58.081" v="5199" actId="478"/>
          <ac:spMkLst>
            <pc:docMk/>
            <pc:sldMk cId="3331937776" sldId="2071"/>
            <ac:spMk id="89" creationId="{1B6B3AE8-0619-E413-3761-E114558BABDD}"/>
          </ac:spMkLst>
        </pc:spChg>
        <pc:spChg chg="del mod topLvl">
          <ac:chgData name="한 지은" userId="c1d00ca1-8c44-47c7-9aa9-9e0cbc1e672d" providerId="ADAL" clId="{986D5D09-6B38-4289-BDC4-D46FE5A1785A}" dt="2024-04-19T00:31:58.081" v="5199" actId="478"/>
          <ac:spMkLst>
            <pc:docMk/>
            <pc:sldMk cId="3331937776" sldId="2071"/>
            <ac:spMk id="92" creationId="{19D621F6-938D-4661-4DCB-AC6705FC2F04}"/>
          </ac:spMkLst>
        </pc:spChg>
        <pc:spChg chg="mod topLvl">
          <ac:chgData name="한 지은" userId="c1d00ca1-8c44-47c7-9aa9-9e0cbc1e672d" providerId="ADAL" clId="{986D5D09-6B38-4289-BDC4-D46FE5A1785A}" dt="2024-04-19T00:32:38.734" v="5223" actId="165"/>
          <ac:spMkLst>
            <pc:docMk/>
            <pc:sldMk cId="3331937776" sldId="2071"/>
            <ac:spMk id="94" creationId="{8F65D4D1-6E15-BFD0-30EC-2FF96BD37D8B}"/>
          </ac:spMkLst>
        </pc:spChg>
        <pc:spChg chg="mod topLvl">
          <ac:chgData name="한 지은" userId="c1d00ca1-8c44-47c7-9aa9-9e0cbc1e672d" providerId="ADAL" clId="{986D5D09-6B38-4289-BDC4-D46FE5A1785A}" dt="2024-04-19T00:32:38.734" v="5223" actId="165"/>
          <ac:spMkLst>
            <pc:docMk/>
            <pc:sldMk cId="3331937776" sldId="2071"/>
            <ac:spMk id="95" creationId="{0D90BD8F-DEEB-2BEE-4C4F-ED956BE60535}"/>
          </ac:spMkLst>
        </pc:spChg>
        <pc:spChg chg="add del mod">
          <ac:chgData name="한 지은" userId="c1d00ca1-8c44-47c7-9aa9-9e0cbc1e672d" providerId="ADAL" clId="{986D5D09-6B38-4289-BDC4-D46FE5A1785A}" dt="2024-04-19T00:24:02.147" v="4992" actId="478"/>
          <ac:spMkLst>
            <pc:docMk/>
            <pc:sldMk cId="3331937776" sldId="2071"/>
            <ac:spMk id="96" creationId="{5C869DCD-6F96-706D-D555-74062809BCE9}"/>
          </ac:spMkLst>
        </pc:spChg>
        <pc:spChg chg="add mod topLvl">
          <ac:chgData name="한 지은" userId="c1d00ca1-8c44-47c7-9aa9-9e0cbc1e672d" providerId="ADAL" clId="{986D5D09-6B38-4289-BDC4-D46FE5A1785A}" dt="2024-04-19T00:32:38.734" v="5223" actId="165"/>
          <ac:spMkLst>
            <pc:docMk/>
            <pc:sldMk cId="3331937776" sldId="2071"/>
            <ac:spMk id="97" creationId="{85CE44E9-A1A6-4AC6-615C-F4A570C7A5E8}"/>
          </ac:spMkLst>
        </pc:spChg>
        <pc:spChg chg="add mod topLvl">
          <ac:chgData name="한 지은" userId="c1d00ca1-8c44-47c7-9aa9-9e0cbc1e672d" providerId="ADAL" clId="{986D5D09-6B38-4289-BDC4-D46FE5A1785A}" dt="2024-04-19T00:32:38.734" v="5223" actId="165"/>
          <ac:spMkLst>
            <pc:docMk/>
            <pc:sldMk cId="3331937776" sldId="2071"/>
            <ac:spMk id="98" creationId="{D523B4ED-10B6-511C-A823-ECA2533A70DA}"/>
          </ac:spMkLst>
        </pc:spChg>
        <pc:spChg chg="add del mod">
          <ac:chgData name="한 지은" userId="c1d00ca1-8c44-47c7-9aa9-9e0cbc1e672d" providerId="ADAL" clId="{986D5D09-6B38-4289-BDC4-D46FE5A1785A}" dt="2024-04-19T00:25:32.249" v="5019" actId="478"/>
          <ac:spMkLst>
            <pc:docMk/>
            <pc:sldMk cId="3331937776" sldId="2071"/>
            <ac:spMk id="100" creationId="{81CD337E-B334-AB81-DBA9-101C3FE5D67C}"/>
          </ac:spMkLst>
        </pc:spChg>
        <pc:spChg chg="add mod">
          <ac:chgData name="한 지은" userId="c1d00ca1-8c44-47c7-9aa9-9e0cbc1e672d" providerId="ADAL" clId="{986D5D09-6B38-4289-BDC4-D46FE5A1785A}" dt="2024-04-19T00:25:12.302" v="5008" actId="571"/>
          <ac:spMkLst>
            <pc:docMk/>
            <pc:sldMk cId="3331937776" sldId="2071"/>
            <ac:spMk id="101" creationId="{3ADF7AC9-06E4-3F55-B3EB-6BF910BEE94E}"/>
          </ac:spMkLst>
        </pc:spChg>
        <pc:spChg chg="add mod">
          <ac:chgData name="한 지은" userId="c1d00ca1-8c44-47c7-9aa9-9e0cbc1e672d" providerId="ADAL" clId="{986D5D09-6B38-4289-BDC4-D46FE5A1785A}" dt="2024-04-19T00:25:12.302" v="5008" actId="571"/>
          <ac:spMkLst>
            <pc:docMk/>
            <pc:sldMk cId="3331937776" sldId="2071"/>
            <ac:spMk id="102" creationId="{A4CFCAEA-DE54-738F-A85B-AD175DDA72C6}"/>
          </ac:spMkLst>
        </pc:spChg>
        <pc:spChg chg="mod topLvl">
          <ac:chgData name="한 지은" userId="c1d00ca1-8c44-47c7-9aa9-9e0cbc1e672d" providerId="ADAL" clId="{986D5D09-6B38-4289-BDC4-D46FE5A1785A}" dt="2024-04-19T00:26:28.805" v="5031" actId="120"/>
          <ac:spMkLst>
            <pc:docMk/>
            <pc:sldMk cId="3331937776" sldId="2071"/>
            <ac:spMk id="105" creationId="{4713F247-0BA0-9401-42AE-0EDCE0C4CFB6}"/>
          </ac:spMkLst>
        </pc:spChg>
        <pc:spChg chg="mod topLvl">
          <ac:chgData name="한 지은" userId="c1d00ca1-8c44-47c7-9aa9-9e0cbc1e672d" providerId="ADAL" clId="{986D5D09-6B38-4289-BDC4-D46FE5A1785A}" dt="2024-04-19T00:25:52.422" v="5024" actId="120"/>
          <ac:spMkLst>
            <pc:docMk/>
            <pc:sldMk cId="3331937776" sldId="2071"/>
            <ac:spMk id="106" creationId="{E7A3910D-2D96-4CBB-BFBA-D173D532925B}"/>
          </ac:spMkLst>
        </pc:spChg>
        <pc:spChg chg="mod topLvl">
          <ac:chgData name="한 지은" userId="c1d00ca1-8c44-47c7-9aa9-9e0cbc1e672d" providerId="ADAL" clId="{986D5D09-6B38-4289-BDC4-D46FE5A1785A}" dt="2024-04-19T00:26:28.805" v="5031" actId="120"/>
          <ac:spMkLst>
            <pc:docMk/>
            <pc:sldMk cId="3331937776" sldId="2071"/>
            <ac:spMk id="107" creationId="{42846997-86EF-B50B-171E-226D4008172D}"/>
          </ac:spMkLst>
        </pc:spChg>
        <pc:spChg chg="mod topLvl">
          <ac:chgData name="한 지은" userId="c1d00ca1-8c44-47c7-9aa9-9e0cbc1e672d" providerId="ADAL" clId="{986D5D09-6B38-4289-BDC4-D46FE5A1785A}" dt="2024-04-19T00:28:18.313" v="5092" actId="14838"/>
          <ac:spMkLst>
            <pc:docMk/>
            <pc:sldMk cId="3331937776" sldId="2071"/>
            <ac:spMk id="108" creationId="{E2EDC67E-E04B-A0BF-F434-7FADC94D535A}"/>
          </ac:spMkLst>
        </pc:spChg>
        <pc:spChg chg="add del mod">
          <ac:chgData name="한 지은" userId="c1d00ca1-8c44-47c7-9aa9-9e0cbc1e672d" providerId="ADAL" clId="{986D5D09-6B38-4289-BDC4-D46FE5A1785A}" dt="2024-04-23T01:50:56.762" v="11102" actId="478"/>
          <ac:spMkLst>
            <pc:docMk/>
            <pc:sldMk cId="3331937776" sldId="2071"/>
            <ac:spMk id="109" creationId="{B6B485E4-AB5B-1BF5-2B80-D482824D5B33}"/>
          </ac:spMkLst>
        </pc:spChg>
        <pc:spChg chg="add del mod">
          <ac:chgData name="한 지은" userId="c1d00ca1-8c44-47c7-9aa9-9e0cbc1e672d" providerId="ADAL" clId="{986D5D09-6B38-4289-BDC4-D46FE5A1785A}" dt="2024-04-19T00:27:44.774" v="5060"/>
          <ac:spMkLst>
            <pc:docMk/>
            <pc:sldMk cId="3331937776" sldId="2071"/>
            <ac:spMk id="110" creationId="{0CFF8989-6912-18E0-C3FC-87E84B47042F}"/>
          </ac:spMkLst>
        </pc:spChg>
        <pc:spChg chg="mod">
          <ac:chgData name="한 지은" userId="c1d00ca1-8c44-47c7-9aa9-9e0cbc1e672d" providerId="ADAL" clId="{986D5D09-6B38-4289-BDC4-D46FE5A1785A}" dt="2024-04-22T08:43:18.247" v="10456" actId="1037"/>
          <ac:spMkLst>
            <pc:docMk/>
            <pc:sldMk cId="3331937776" sldId="2071"/>
            <ac:spMk id="111" creationId="{FD5607A5-B49A-B920-4A49-E11BE51D0504}"/>
          </ac:spMkLst>
        </pc:spChg>
        <pc:spChg chg="add mod topLvl">
          <ac:chgData name="한 지은" userId="c1d00ca1-8c44-47c7-9aa9-9e0cbc1e672d" providerId="ADAL" clId="{986D5D09-6B38-4289-BDC4-D46FE5A1785A}" dt="2024-04-22T07:51:09.039" v="9218" actId="165"/>
          <ac:spMkLst>
            <pc:docMk/>
            <pc:sldMk cId="3331937776" sldId="2071"/>
            <ac:spMk id="113" creationId="{48095BD8-1614-C141-121B-5FAF90217AC5}"/>
          </ac:spMkLst>
        </pc:spChg>
        <pc:spChg chg="add del mod">
          <ac:chgData name="한 지은" userId="c1d00ca1-8c44-47c7-9aa9-9e0cbc1e672d" providerId="ADAL" clId="{986D5D09-6B38-4289-BDC4-D46FE5A1785A}" dt="2024-04-19T01:00:35.352" v="5827" actId="478"/>
          <ac:spMkLst>
            <pc:docMk/>
            <pc:sldMk cId="3331937776" sldId="2071"/>
            <ac:spMk id="115" creationId="{379EA129-299E-08FF-8AB0-12C4494AED37}"/>
          </ac:spMkLst>
        </pc:spChg>
        <pc:spChg chg="add del mod">
          <ac:chgData name="한 지은" userId="c1d00ca1-8c44-47c7-9aa9-9e0cbc1e672d" providerId="ADAL" clId="{986D5D09-6B38-4289-BDC4-D46FE5A1785A}" dt="2024-04-19T01:00:35.352" v="5827" actId="478"/>
          <ac:spMkLst>
            <pc:docMk/>
            <pc:sldMk cId="3331937776" sldId="2071"/>
            <ac:spMk id="117" creationId="{0FEF073C-F586-BD3D-6D64-FF53E0E326C9}"/>
          </ac:spMkLst>
        </pc:spChg>
        <pc:spChg chg="add del mod">
          <ac:chgData name="한 지은" userId="c1d00ca1-8c44-47c7-9aa9-9e0cbc1e672d" providerId="ADAL" clId="{986D5D09-6B38-4289-BDC4-D46FE5A1785A}" dt="2024-04-19T00:33:21.226" v="5236" actId="478"/>
          <ac:spMkLst>
            <pc:docMk/>
            <pc:sldMk cId="3331937776" sldId="2071"/>
            <ac:spMk id="118" creationId="{ED506018-650B-D9CF-86BD-851B16F76B6A}"/>
          </ac:spMkLst>
        </pc:spChg>
        <pc:spChg chg="mod topLvl">
          <ac:chgData name="한 지은" userId="c1d00ca1-8c44-47c7-9aa9-9e0cbc1e672d" providerId="ADAL" clId="{986D5D09-6B38-4289-BDC4-D46FE5A1785A}" dt="2024-04-19T01:01:03.534" v="5845" actId="1037"/>
          <ac:spMkLst>
            <pc:docMk/>
            <pc:sldMk cId="3331937776" sldId="2071"/>
            <ac:spMk id="123" creationId="{C967ED44-BBC6-A977-CF52-F8E282BB1731}"/>
          </ac:spMkLst>
        </pc:spChg>
        <pc:spChg chg="mod topLvl">
          <ac:chgData name="한 지은" userId="c1d00ca1-8c44-47c7-9aa9-9e0cbc1e672d" providerId="ADAL" clId="{986D5D09-6B38-4289-BDC4-D46FE5A1785A}" dt="2024-04-19T01:01:03.534" v="5845" actId="1037"/>
          <ac:spMkLst>
            <pc:docMk/>
            <pc:sldMk cId="3331937776" sldId="2071"/>
            <ac:spMk id="126" creationId="{E41A450D-DA04-B7CA-1361-A4ECC99FC300}"/>
          </ac:spMkLst>
        </pc:spChg>
        <pc:grpChg chg="add del mod">
          <ac:chgData name="한 지은" userId="c1d00ca1-8c44-47c7-9aa9-9e0cbc1e672d" providerId="ADAL" clId="{986D5D09-6B38-4289-BDC4-D46FE5A1785A}" dt="2024-04-19T00:15:21.447" v="4662" actId="165"/>
          <ac:grpSpMkLst>
            <pc:docMk/>
            <pc:sldMk cId="3331937776" sldId="2071"/>
            <ac:grpSpMk id="22" creationId="{8D3AD4AC-C943-52F9-5CA0-9493940B69A1}"/>
          </ac:grpSpMkLst>
        </pc:grpChg>
        <pc:grpChg chg="add mod">
          <ac:chgData name="한 지은" userId="c1d00ca1-8c44-47c7-9aa9-9e0cbc1e672d" providerId="ADAL" clId="{986D5D09-6B38-4289-BDC4-D46FE5A1785A}" dt="2024-04-19T00:19:22.349" v="4843" actId="164"/>
          <ac:grpSpMkLst>
            <pc:docMk/>
            <pc:sldMk cId="3331937776" sldId="2071"/>
            <ac:grpSpMk id="58" creationId="{B915BD39-663D-421B-5C1B-FC69E3D9AB46}"/>
          </ac:grpSpMkLst>
        </pc:grpChg>
        <pc:grpChg chg="add del mod">
          <ac:chgData name="한 지은" userId="c1d00ca1-8c44-47c7-9aa9-9e0cbc1e672d" providerId="ADAL" clId="{986D5D09-6B38-4289-BDC4-D46FE5A1785A}" dt="2024-04-19T00:21:00.909" v="4920" actId="165"/>
          <ac:grpSpMkLst>
            <pc:docMk/>
            <pc:sldMk cId="3331937776" sldId="2071"/>
            <ac:grpSpMk id="75" creationId="{9F7CE4FA-A55D-5306-FD78-9BD9150E87E5}"/>
          </ac:grpSpMkLst>
        </pc:grpChg>
        <pc:grpChg chg="add del mod">
          <ac:chgData name="한 지은" userId="c1d00ca1-8c44-47c7-9aa9-9e0cbc1e672d" providerId="ADAL" clId="{986D5D09-6B38-4289-BDC4-D46FE5A1785A}" dt="2024-04-19T00:24:03.975" v="4993" actId="165"/>
          <ac:grpSpMkLst>
            <pc:docMk/>
            <pc:sldMk cId="3331937776" sldId="2071"/>
            <ac:grpSpMk id="83" creationId="{1C76DF43-8EC0-9713-BAA3-E1F3860253E2}"/>
          </ac:grpSpMkLst>
        </pc:grpChg>
        <pc:grpChg chg="add del mod">
          <ac:chgData name="한 지은" userId="c1d00ca1-8c44-47c7-9aa9-9e0cbc1e672d" providerId="ADAL" clId="{986D5D09-6B38-4289-BDC4-D46FE5A1785A}" dt="2024-04-19T00:24:03.975" v="4993" actId="165"/>
          <ac:grpSpMkLst>
            <pc:docMk/>
            <pc:sldMk cId="3331937776" sldId="2071"/>
            <ac:grpSpMk id="84" creationId="{C4515D4D-0E81-A6D5-4D7E-4C169797102D}"/>
          </ac:grpSpMkLst>
        </pc:grpChg>
        <pc:grpChg chg="add del mod">
          <ac:chgData name="한 지은" userId="c1d00ca1-8c44-47c7-9aa9-9e0cbc1e672d" providerId="ADAL" clId="{986D5D09-6B38-4289-BDC4-D46FE5A1785A}" dt="2024-04-19T00:24:03.975" v="4993" actId="165"/>
          <ac:grpSpMkLst>
            <pc:docMk/>
            <pc:sldMk cId="3331937776" sldId="2071"/>
            <ac:grpSpMk id="87" creationId="{2C4013F3-610F-223B-ED0D-4D73447A21DE}"/>
          </ac:grpSpMkLst>
        </pc:grpChg>
        <pc:grpChg chg="add del mod">
          <ac:chgData name="한 지은" userId="c1d00ca1-8c44-47c7-9aa9-9e0cbc1e672d" providerId="ADAL" clId="{986D5D09-6B38-4289-BDC4-D46FE5A1785A}" dt="2024-04-19T00:24:03.975" v="4993" actId="165"/>
          <ac:grpSpMkLst>
            <pc:docMk/>
            <pc:sldMk cId="3331937776" sldId="2071"/>
            <ac:grpSpMk id="90" creationId="{D357BB8E-E1DE-D27A-9AB8-BD4DE36960CA}"/>
          </ac:grpSpMkLst>
        </pc:grpChg>
        <pc:grpChg chg="add del mod">
          <ac:chgData name="한 지은" userId="c1d00ca1-8c44-47c7-9aa9-9e0cbc1e672d" providerId="ADAL" clId="{986D5D09-6B38-4289-BDC4-D46FE5A1785A}" dt="2024-04-19T00:23:11.799" v="4969" actId="165"/>
          <ac:grpSpMkLst>
            <pc:docMk/>
            <pc:sldMk cId="3331937776" sldId="2071"/>
            <ac:grpSpMk id="93" creationId="{363707C0-B82E-F206-212C-2C4A9B040AFA}"/>
          </ac:grpSpMkLst>
        </pc:grpChg>
        <pc:grpChg chg="add del mod">
          <ac:chgData name="한 지은" userId="c1d00ca1-8c44-47c7-9aa9-9e0cbc1e672d" providerId="ADAL" clId="{986D5D09-6B38-4289-BDC4-D46FE5A1785A}" dt="2024-04-19T00:32:38.734" v="5223" actId="165"/>
          <ac:grpSpMkLst>
            <pc:docMk/>
            <pc:sldMk cId="3331937776" sldId="2071"/>
            <ac:grpSpMk id="99" creationId="{0CD8AFCC-FC7D-7011-C040-978DAD2C930F}"/>
          </ac:grpSpMkLst>
        </pc:grpChg>
        <pc:grpChg chg="add del mod">
          <ac:chgData name="한 지은" userId="c1d00ca1-8c44-47c7-9aa9-9e0cbc1e672d" providerId="ADAL" clId="{986D5D09-6B38-4289-BDC4-D46FE5A1785A}" dt="2024-04-19T00:26:42.782" v="5033" actId="165"/>
          <ac:grpSpMkLst>
            <pc:docMk/>
            <pc:sldMk cId="3331937776" sldId="2071"/>
            <ac:grpSpMk id="103" creationId="{00D2C41B-AC6D-175C-2F5A-AB5151763314}"/>
          </ac:grpSpMkLst>
        </pc:grpChg>
        <pc:grpChg chg="add del mod">
          <ac:chgData name="한 지은" userId="c1d00ca1-8c44-47c7-9aa9-9e0cbc1e672d" providerId="ADAL" clId="{986D5D09-6B38-4289-BDC4-D46FE5A1785A}" dt="2024-04-19T00:25:45.552" v="5023" actId="165"/>
          <ac:grpSpMkLst>
            <pc:docMk/>
            <pc:sldMk cId="3331937776" sldId="2071"/>
            <ac:grpSpMk id="104" creationId="{AE84E7E8-735E-8617-ECA3-F51237231393}"/>
          </ac:grpSpMkLst>
        </pc:grpChg>
        <pc:grpChg chg="add del mod">
          <ac:chgData name="한 지은" userId="c1d00ca1-8c44-47c7-9aa9-9e0cbc1e672d" providerId="ADAL" clId="{986D5D09-6B38-4289-BDC4-D46FE5A1785A}" dt="2024-04-22T07:51:09.039" v="9218" actId="165"/>
          <ac:grpSpMkLst>
            <pc:docMk/>
            <pc:sldMk cId="3331937776" sldId="2071"/>
            <ac:grpSpMk id="119" creationId="{C4636849-3F4A-7ADF-879D-7392AAF7B17D}"/>
          </ac:grpSpMkLst>
        </pc:grpChg>
        <pc:grpChg chg="add del mod">
          <ac:chgData name="한 지은" userId="c1d00ca1-8c44-47c7-9aa9-9e0cbc1e672d" providerId="ADAL" clId="{986D5D09-6B38-4289-BDC4-D46FE5A1785A}" dt="2024-04-22T07:51:15.983" v="9219" actId="165"/>
          <ac:grpSpMkLst>
            <pc:docMk/>
            <pc:sldMk cId="3331937776" sldId="2071"/>
            <ac:grpSpMk id="120" creationId="{B64DBE0B-786E-7D65-54B4-896C4078DB93}"/>
          </ac:grpSpMkLst>
        </pc:grpChg>
        <pc:grpChg chg="add del mod">
          <ac:chgData name="한 지은" userId="c1d00ca1-8c44-47c7-9aa9-9e0cbc1e672d" providerId="ADAL" clId="{986D5D09-6B38-4289-BDC4-D46FE5A1785A}" dt="2024-04-19T01:00:47.484" v="5834" actId="165"/>
          <ac:grpSpMkLst>
            <pc:docMk/>
            <pc:sldMk cId="3331937776" sldId="2071"/>
            <ac:grpSpMk id="121" creationId="{F2F9E7B0-A475-5128-2DBB-77AEB5944ED6}"/>
          </ac:grpSpMkLst>
        </pc:grpChg>
        <pc:grpChg chg="add del mod">
          <ac:chgData name="한 지은" userId="c1d00ca1-8c44-47c7-9aa9-9e0cbc1e672d" providerId="ADAL" clId="{986D5D09-6B38-4289-BDC4-D46FE5A1785A}" dt="2024-04-19T01:00:47.484" v="5834" actId="165"/>
          <ac:grpSpMkLst>
            <pc:docMk/>
            <pc:sldMk cId="3331937776" sldId="2071"/>
            <ac:grpSpMk id="124" creationId="{FBAD6865-1F96-6777-6C8F-A2AD3D5EF126}"/>
          </ac:grpSpMkLst>
        </pc:grpChg>
        <pc:picChg chg="add del mod">
          <ac:chgData name="한 지은" userId="c1d00ca1-8c44-47c7-9aa9-9e0cbc1e672d" providerId="ADAL" clId="{986D5D09-6B38-4289-BDC4-D46FE5A1785A}" dt="2024-04-23T01:50:56.762" v="11102" actId="478"/>
          <ac:picMkLst>
            <pc:docMk/>
            <pc:sldMk cId="3331937776" sldId="2071"/>
            <ac:picMk id="4" creationId="{513AEAD8-2C02-0D87-50CD-45DEDD7B9582}"/>
          </ac:picMkLst>
        </pc:picChg>
        <pc:picChg chg="add mod">
          <ac:chgData name="한 지은" userId="c1d00ca1-8c44-47c7-9aa9-9e0cbc1e672d" providerId="ADAL" clId="{986D5D09-6B38-4289-BDC4-D46FE5A1785A}" dt="2024-04-19T00:21:06.223" v="4921"/>
          <ac:picMkLst>
            <pc:docMk/>
            <pc:sldMk cId="3331937776" sldId="2071"/>
            <ac:picMk id="76" creationId="{46423B05-3FA9-0904-EDA7-DFCBB0264AFF}"/>
          </ac:picMkLst>
        </pc:picChg>
        <pc:picChg chg="add mod">
          <ac:chgData name="한 지은" userId="c1d00ca1-8c44-47c7-9aa9-9e0cbc1e672d" providerId="ADAL" clId="{986D5D09-6B38-4289-BDC4-D46FE5A1785A}" dt="2024-04-19T00:21:16.744" v="4927" actId="1076"/>
          <ac:picMkLst>
            <pc:docMk/>
            <pc:sldMk cId="3331937776" sldId="2071"/>
            <ac:picMk id="77" creationId="{F1B81A76-CED1-7391-C0C6-CD7D7F9AA313}"/>
          </ac:picMkLst>
        </pc:picChg>
        <pc:picChg chg="add del mod">
          <ac:chgData name="한 지은" userId="c1d00ca1-8c44-47c7-9aa9-9e0cbc1e672d" providerId="ADAL" clId="{986D5D09-6B38-4289-BDC4-D46FE5A1785A}" dt="2024-04-19T00:21:25.852" v="4933" actId="478"/>
          <ac:picMkLst>
            <pc:docMk/>
            <pc:sldMk cId="3331937776" sldId="2071"/>
            <ac:picMk id="78" creationId="{FBD67E07-5EED-E5AC-761D-228CEDB6A2FE}"/>
          </ac:picMkLst>
        </pc:picChg>
        <pc:picChg chg="add mod topLvl">
          <ac:chgData name="한 지은" userId="c1d00ca1-8c44-47c7-9aa9-9e0cbc1e672d" providerId="ADAL" clId="{986D5D09-6B38-4289-BDC4-D46FE5A1785A}" dt="2024-04-22T07:51:15.983" v="9219" actId="165"/>
          <ac:picMkLst>
            <pc:docMk/>
            <pc:sldMk cId="3331937776" sldId="2071"/>
            <ac:picMk id="79" creationId="{D95089D8-60D3-2A68-0FE7-325ACA2D7B58}"/>
          </ac:picMkLst>
        </pc:picChg>
        <pc:picChg chg="add mod">
          <ac:chgData name="한 지은" userId="c1d00ca1-8c44-47c7-9aa9-9e0cbc1e672d" providerId="ADAL" clId="{986D5D09-6B38-4289-BDC4-D46FE5A1785A}" dt="2024-04-19T00:22:12.879" v="4947"/>
          <ac:picMkLst>
            <pc:docMk/>
            <pc:sldMk cId="3331937776" sldId="2071"/>
            <ac:picMk id="80" creationId="{DDC95557-0EB3-A70E-E222-71F35C8C9EF3}"/>
          </ac:picMkLst>
        </pc:picChg>
        <pc:picChg chg="add mod">
          <ac:chgData name="한 지은" userId="c1d00ca1-8c44-47c7-9aa9-9e0cbc1e672d" providerId="ADAL" clId="{986D5D09-6B38-4289-BDC4-D46FE5A1785A}" dt="2024-04-19T00:22:12.879" v="4947"/>
          <ac:picMkLst>
            <pc:docMk/>
            <pc:sldMk cId="3331937776" sldId="2071"/>
            <ac:picMk id="81" creationId="{227317E8-634F-4802-40FE-4AD90D994FF9}"/>
          </ac:picMkLst>
        </pc:picChg>
        <pc:picChg chg="add del mod topLvl">
          <ac:chgData name="한 지은" userId="c1d00ca1-8c44-47c7-9aa9-9e0cbc1e672d" providerId="ADAL" clId="{986D5D09-6B38-4289-BDC4-D46FE5A1785A}" dt="2024-04-19T00:31:55.500" v="5198" actId="478"/>
          <ac:picMkLst>
            <pc:docMk/>
            <pc:sldMk cId="3331937776" sldId="2071"/>
            <ac:picMk id="85" creationId="{B85B1510-B4E7-4F97-09CE-805C13907056}"/>
          </ac:picMkLst>
        </pc:picChg>
        <pc:picChg chg="add del mod topLvl">
          <ac:chgData name="한 지은" userId="c1d00ca1-8c44-47c7-9aa9-9e0cbc1e672d" providerId="ADAL" clId="{986D5D09-6B38-4289-BDC4-D46FE5A1785A}" dt="2024-04-19T00:31:58.081" v="5199" actId="478"/>
          <ac:picMkLst>
            <pc:docMk/>
            <pc:sldMk cId="3331937776" sldId="2071"/>
            <ac:picMk id="88" creationId="{22C67362-EF70-70E6-531E-D9BADC0FBD90}"/>
          </ac:picMkLst>
        </pc:picChg>
        <pc:picChg chg="add del mod topLvl">
          <ac:chgData name="한 지은" userId="c1d00ca1-8c44-47c7-9aa9-9e0cbc1e672d" providerId="ADAL" clId="{986D5D09-6B38-4289-BDC4-D46FE5A1785A}" dt="2024-04-19T00:31:58.081" v="5199" actId="478"/>
          <ac:picMkLst>
            <pc:docMk/>
            <pc:sldMk cId="3331937776" sldId="2071"/>
            <ac:picMk id="91" creationId="{19C08292-A49E-6114-0008-8D64273687A3}"/>
          </ac:picMkLst>
        </pc:picChg>
        <pc:picChg chg="add mod topLvl">
          <ac:chgData name="한 지은" userId="c1d00ca1-8c44-47c7-9aa9-9e0cbc1e672d" providerId="ADAL" clId="{986D5D09-6B38-4289-BDC4-D46FE5A1785A}" dt="2024-04-22T07:51:09.039" v="9218" actId="165"/>
          <ac:picMkLst>
            <pc:docMk/>
            <pc:sldMk cId="3331937776" sldId="2071"/>
            <ac:picMk id="112" creationId="{B912AB5C-A4AE-0582-A838-1125D788D88F}"/>
          </ac:picMkLst>
        </pc:picChg>
        <pc:picChg chg="add del mod">
          <ac:chgData name="한 지은" userId="c1d00ca1-8c44-47c7-9aa9-9e0cbc1e672d" providerId="ADAL" clId="{986D5D09-6B38-4289-BDC4-D46FE5A1785A}" dt="2024-04-19T01:00:32.479" v="5826" actId="478"/>
          <ac:picMkLst>
            <pc:docMk/>
            <pc:sldMk cId="3331937776" sldId="2071"/>
            <ac:picMk id="114" creationId="{6A40B712-E1F4-D327-7526-A74E25402B61}"/>
          </ac:picMkLst>
        </pc:picChg>
        <pc:picChg chg="add del mod">
          <ac:chgData name="한 지은" userId="c1d00ca1-8c44-47c7-9aa9-9e0cbc1e672d" providerId="ADAL" clId="{986D5D09-6B38-4289-BDC4-D46FE5A1785A}" dt="2024-04-19T01:00:32.479" v="5826" actId="478"/>
          <ac:picMkLst>
            <pc:docMk/>
            <pc:sldMk cId="3331937776" sldId="2071"/>
            <ac:picMk id="116" creationId="{55EC53B0-FACD-BD17-7473-27047BC9960E}"/>
          </ac:picMkLst>
        </pc:picChg>
        <pc:picChg chg="mod topLvl">
          <ac:chgData name="한 지은" userId="c1d00ca1-8c44-47c7-9aa9-9e0cbc1e672d" providerId="ADAL" clId="{986D5D09-6B38-4289-BDC4-D46FE5A1785A}" dt="2024-04-19T01:01:22.388" v="5847" actId="14826"/>
          <ac:picMkLst>
            <pc:docMk/>
            <pc:sldMk cId="3331937776" sldId="2071"/>
            <ac:picMk id="122" creationId="{CAA252F8-F37E-4853-E296-9CF0A678C4D0}"/>
          </ac:picMkLst>
        </pc:picChg>
        <pc:picChg chg="mod topLvl">
          <ac:chgData name="한 지은" userId="c1d00ca1-8c44-47c7-9aa9-9e0cbc1e672d" providerId="ADAL" clId="{986D5D09-6B38-4289-BDC4-D46FE5A1785A}" dt="2024-04-19T01:01:35.657" v="5848" actId="14826"/>
          <ac:picMkLst>
            <pc:docMk/>
            <pc:sldMk cId="3331937776" sldId="2071"/>
            <ac:picMk id="125" creationId="{6AA50E71-2EEA-AAFD-4595-008E59BF756E}"/>
          </ac:picMkLst>
        </pc:picChg>
        <pc:cxnChg chg="mod">
          <ac:chgData name="한 지은" userId="c1d00ca1-8c44-47c7-9aa9-9e0cbc1e672d" providerId="ADAL" clId="{986D5D09-6B38-4289-BDC4-D46FE5A1785A}" dt="2024-04-19T01:00:29.814" v="5825" actId="1076"/>
          <ac:cxnSpMkLst>
            <pc:docMk/>
            <pc:sldMk cId="3331937776" sldId="2071"/>
            <ac:cxnSpMk id="2" creationId="{0EE70D03-A29C-DB15-8697-24C0F30D7AF4}"/>
          </ac:cxnSpMkLst>
        </pc:cxnChg>
      </pc:sldChg>
      <pc:sldChg chg="addSp delSp modSp add mod">
        <pc:chgData name="한 지은" userId="c1d00ca1-8c44-47c7-9aa9-9e0cbc1e672d" providerId="ADAL" clId="{986D5D09-6B38-4289-BDC4-D46FE5A1785A}" dt="2024-04-23T01:51:01.275" v="11106" actId="478"/>
        <pc:sldMkLst>
          <pc:docMk/>
          <pc:sldMk cId="3708296699" sldId="2072"/>
        </pc:sldMkLst>
        <pc:spChg chg="add del mod">
          <ac:chgData name="한 지은" userId="c1d00ca1-8c44-47c7-9aa9-9e0cbc1e672d" providerId="ADAL" clId="{986D5D09-6B38-4289-BDC4-D46FE5A1785A}" dt="2024-04-22T06:22:11.546" v="6141" actId="478"/>
          <ac:spMkLst>
            <pc:docMk/>
            <pc:sldMk cId="3708296699" sldId="2072"/>
            <ac:spMk id="3" creationId="{3E962150-051D-F0DC-CB21-8E55B577341C}"/>
          </ac:spMkLst>
        </pc:spChg>
        <pc:spChg chg="add del mod">
          <ac:chgData name="한 지은" userId="c1d00ca1-8c44-47c7-9aa9-9e0cbc1e672d" providerId="ADAL" clId="{986D5D09-6B38-4289-BDC4-D46FE5A1785A}" dt="2024-04-22T06:20:37.116" v="6094" actId="478"/>
          <ac:spMkLst>
            <pc:docMk/>
            <pc:sldMk cId="3708296699" sldId="2072"/>
            <ac:spMk id="16" creationId="{AF24A8B9-4AC4-38D4-69E8-9B0539ED6902}"/>
          </ac:spMkLst>
        </pc:spChg>
        <pc:spChg chg="add del mod">
          <ac:chgData name="한 지은" userId="c1d00ca1-8c44-47c7-9aa9-9e0cbc1e672d" providerId="ADAL" clId="{986D5D09-6B38-4289-BDC4-D46FE5A1785A}" dt="2024-04-22T06:26:16.726" v="6256" actId="478"/>
          <ac:spMkLst>
            <pc:docMk/>
            <pc:sldMk cId="3708296699" sldId="2072"/>
            <ac:spMk id="17" creationId="{147BCD86-97B4-CD18-AF6E-5BA0233F9533}"/>
          </ac:spMkLst>
        </pc:spChg>
        <pc:spChg chg="add del mod">
          <ac:chgData name="한 지은" userId="c1d00ca1-8c44-47c7-9aa9-9e0cbc1e672d" providerId="ADAL" clId="{986D5D09-6B38-4289-BDC4-D46FE5A1785A}" dt="2024-04-22T06:22:11.546" v="6141" actId="478"/>
          <ac:spMkLst>
            <pc:docMk/>
            <pc:sldMk cId="3708296699" sldId="2072"/>
            <ac:spMk id="19" creationId="{30E9CCE4-373B-AD4E-49BA-D1E37BB1D4D3}"/>
          </ac:spMkLst>
        </pc:spChg>
        <pc:spChg chg="add del mod">
          <ac:chgData name="한 지은" userId="c1d00ca1-8c44-47c7-9aa9-9e0cbc1e672d" providerId="ADAL" clId="{986D5D09-6B38-4289-BDC4-D46FE5A1785A}" dt="2024-04-22T06:22:11.546" v="6141" actId="478"/>
          <ac:spMkLst>
            <pc:docMk/>
            <pc:sldMk cId="3708296699" sldId="2072"/>
            <ac:spMk id="22" creationId="{DF0A2AB2-DE6D-B4E3-A029-791734A18409}"/>
          </ac:spMkLst>
        </pc:spChg>
        <pc:spChg chg="add del mod">
          <ac:chgData name="한 지은" userId="c1d00ca1-8c44-47c7-9aa9-9e0cbc1e672d" providerId="ADAL" clId="{986D5D09-6B38-4289-BDC4-D46FE5A1785A}" dt="2024-04-22T06:26:16.726" v="6256" actId="478"/>
          <ac:spMkLst>
            <pc:docMk/>
            <pc:sldMk cId="3708296699" sldId="2072"/>
            <ac:spMk id="25" creationId="{17C7A207-192B-B49E-A8F4-68AC3B8DAD0E}"/>
          </ac:spMkLst>
        </pc:spChg>
        <pc:spChg chg="add del mod">
          <ac:chgData name="한 지은" userId="c1d00ca1-8c44-47c7-9aa9-9e0cbc1e672d" providerId="ADAL" clId="{986D5D09-6B38-4289-BDC4-D46FE5A1785A}" dt="2024-04-22T06:22:11.546" v="6141" actId="478"/>
          <ac:spMkLst>
            <pc:docMk/>
            <pc:sldMk cId="3708296699" sldId="2072"/>
            <ac:spMk id="26" creationId="{51B03446-01DF-FD10-B7D8-0D971175AE87}"/>
          </ac:spMkLst>
        </pc:spChg>
        <pc:spChg chg="add 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27" creationId="{44A3319E-E8E0-11D5-11D6-008A7EA143DD}"/>
          </ac:spMkLst>
        </pc:spChg>
        <pc:spChg chg="add del mod">
          <ac:chgData name="한 지은" userId="c1d00ca1-8c44-47c7-9aa9-9e0cbc1e672d" providerId="ADAL" clId="{986D5D09-6B38-4289-BDC4-D46FE5A1785A}" dt="2024-04-22T06:32:24.846" v="6596" actId="478"/>
          <ac:spMkLst>
            <pc:docMk/>
            <pc:sldMk cId="3708296699" sldId="2072"/>
            <ac:spMk id="29" creationId="{01DAA0D4-D83B-E424-8900-4368A44D9ED6}"/>
          </ac:spMkLst>
        </pc:spChg>
        <pc:spChg chg="add 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30" creationId="{A040E886-0FCB-EF7A-F9C9-ACB57A902D24}"/>
          </ac:spMkLst>
        </pc:spChg>
        <pc:spChg chg="add mod">
          <ac:chgData name="한 지은" userId="c1d00ca1-8c44-47c7-9aa9-9e0cbc1e672d" providerId="ADAL" clId="{986D5D09-6B38-4289-BDC4-D46FE5A1785A}" dt="2024-04-22T06:22:59.017" v="6168" actId="571"/>
          <ac:spMkLst>
            <pc:docMk/>
            <pc:sldMk cId="3708296699" sldId="2072"/>
            <ac:spMk id="34" creationId="{D2A0F5F0-58A0-ADE6-9C06-662FEA647F59}"/>
          </ac:spMkLst>
        </pc:spChg>
        <pc:spChg chg="add mod">
          <ac:chgData name="한 지은" userId="c1d00ca1-8c44-47c7-9aa9-9e0cbc1e672d" providerId="ADAL" clId="{986D5D09-6B38-4289-BDC4-D46FE5A1785A}" dt="2024-04-22T06:22:59.017" v="6168" actId="571"/>
          <ac:spMkLst>
            <pc:docMk/>
            <pc:sldMk cId="3708296699" sldId="2072"/>
            <ac:spMk id="35" creationId="{418FF4A3-061E-23F7-664C-85DED424E8BC}"/>
          </ac:spMkLst>
        </pc:spChg>
        <pc:spChg chg="add del mod">
          <ac:chgData name="한 지은" userId="c1d00ca1-8c44-47c7-9aa9-9e0cbc1e672d" providerId="ADAL" clId="{986D5D09-6B38-4289-BDC4-D46FE5A1785A}" dt="2024-04-22T06:28:56.925" v="6396" actId="478"/>
          <ac:spMkLst>
            <pc:docMk/>
            <pc:sldMk cId="3708296699" sldId="2072"/>
            <ac:spMk id="36" creationId="{85B0FBED-0135-8F32-0463-146F06D26A78}"/>
          </ac:spMkLst>
        </pc:spChg>
        <pc:spChg chg="add del mod">
          <ac:chgData name="한 지은" userId="c1d00ca1-8c44-47c7-9aa9-9e0cbc1e672d" providerId="ADAL" clId="{986D5D09-6B38-4289-BDC4-D46FE5A1785A}" dt="2024-04-22T06:26:16.726" v="6256" actId="478"/>
          <ac:spMkLst>
            <pc:docMk/>
            <pc:sldMk cId="3708296699" sldId="2072"/>
            <ac:spMk id="40" creationId="{8AFD43F5-700F-BCD8-E4A3-14A06DB392C3}"/>
          </ac:spMkLst>
        </pc:spChg>
        <pc:spChg chg="add del mod">
          <ac:chgData name="한 지은" userId="c1d00ca1-8c44-47c7-9aa9-9e0cbc1e672d" providerId="ADAL" clId="{986D5D09-6B38-4289-BDC4-D46FE5A1785A}" dt="2024-04-22T06:32:24.846" v="6596" actId="478"/>
          <ac:spMkLst>
            <pc:docMk/>
            <pc:sldMk cId="3708296699" sldId="2072"/>
            <ac:spMk id="41" creationId="{7F3BEA11-0381-F59B-FD8C-279226952F12}"/>
          </ac:spMkLst>
        </pc:spChg>
        <pc:spChg chg="add del mod">
          <ac:chgData name="한 지은" userId="c1d00ca1-8c44-47c7-9aa9-9e0cbc1e672d" providerId="ADAL" clId="{986D5D09-6B38-4289-BDC4-D46FE5A1785A}" dt="2024-04-22T06:32:24.846" v="6596" actId="478"/>
          <ac:spMkLst>
            <pc:docMk/>
            <pc:sldMk cId="3708296699" sldId="2072"/>
            <ac:spMk id="42" creationId="{5C8C6EB9-50BE-9AD7-D6C0-DB0FE46CBB2B}"/>
          </ac:spMkLst>
        </pc:spChg>
        <pc:spChg chg="add del mod">
          <ac:chgData name="한 지은" userId="c1d00ca1-8c44-47c7-9aa9-9e0cbc1e672d" providerId="ADAL" clId="{986D5D09-6B38-4289-BDC4-D46FE5A1785A}" dt="2024-04-22T06:25:25.985" v="6237" actId="478"/>
          <ac:spMkLst>
            <pc:docMk/>
            <pc:sldMk cId="3708296699" sldId="2072"/>
            <ac:spMk id="50" creationId="{952DC266-FA61-7815-FC31-85494E643C14}"/>
          </ac:spMkLst>
        </pc:spChg>
        <pc:spChg chg="add del mod">
          <ac:chgData name="한 지은" userId="c1d00ca1-8c44-47c7-9aa9-9e0cbc1e672d" providerId="ADAL" clId="{986D5D09-6B38-4289-BDC4-D46FE5A1785A}" dt="2024-04-22T06:25:25.985" v="6237" actId="478"/>
          <ac:spMkLst>
            <pc:docMk/>
            <pc:sldMk cId="3708296699" sldId="2072"/>
            <ac:spMk id="51" creationId="{CF0EBB5F-69CD-00A0-FE38-7553DFAB2C23}"/>
          </ac:spMkLst>
        </pc:spChg>
        <pc:spChg chg="add 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52" creationId="{FD273920-CD03-4051-5AF4-76BBA5D8AE5A}"/>
          </ac:spMkLst>
        </pc:spChg>
        <pc:spChg chg="add 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53" creationId="{543C237F-03DC-A56B-F1BD-F11FAFBB8FF1}"/>
          </ac:spMkLst>
        </pc:spChg>
        <pc:spChg chg="add del mod">
          <ac:chgData name="한 지은" userId="c1d00ca1-8c44-47c7-9aa9-9e0cbc1e672d" providerId="ADAL" clId="{986D5D09-6B38-4289-BDC4-D46FE5A1785A}" dt="2024-04-22T06:26:45.623" v="6271"/>
          <ac:spMkLst>
            <pc:docMk/>
            <pc:sldMk cId="3708296699" sldId="2072"/>
            <ac:spMk id="54" creationId="{D0E1F66E-C21D-9680-14F2-3DFF66C262F6}"/>
          </ac:spMkLst>
        </pc:spChg>
        <pc:spChg chg="add del mod">
          <ac:chgData name="한 지은" userId="c1d00ca1-8c44-47c7-9aa9-9e0cbc1e672d" providerId="ADAL" clId="{986D5D09-6B38-4289-BDC4-D46FE5A1785A}" dt="2024-04-22T06:26:45.623" v="6271"/>
          <ac:spMkLst>
            <pc:docMk/>
            <pc:sldMk cId="3708296699" sldId="2072"/>
            <ac:spMk id="55" creationId="{06D0561B-6AB5-844B-53C0-E39D719BFA88}"/>
          </ac:spMkLst>
        </pc:spChg>
        <pc:spChg chg="mod">
          <ac:chgData name="한 지은" userId="c1d00ca1-8c44-47c7-9aa9-9e0cbc1e672d" providerId="ADAL" clId="{986D5D09-6B38-4289-BDC4-D46FE5A1785A}" dt="2024-04-22T06:26:36.817" v="6267"/>
          <ac:spMkLst>
            <pc:docMk/>
            <pc:sldMk cId="3708296699" sldId="2072"/>
            <ac:spMk id="56" creationId="{FACF3755-F92C-DA26-9F4A-8E871F378A75}"/>
          </ac:spMkLst>
        </pc:spChg>
        <pc:spChg chg="add del mod">
          <ac:chgData name="한 지은" userId="c1d00ca1-8c44-47c7-9aa9-9e0cbc1e672d" providerId="ADAL" clId="{986D5D09-6B38-4289-BDC4-D46FE5A1785A}" dt="2024-04-22T06:26:36.817" v="6267"/>
          <ac:spMkLst>
            <pc:docMk/>
            <pc:sldMk cId="3708296699" sldId="2072"/>
            <ac:spMk id="57" creationId="{40E2AC10-BB59-486E-0F7E-2D3E068C34B1}"/>
          </ac:spMkLst>
        </pc:spChg>
        <pc:spChg chg="add del mod">
          <ac:chgData name="한 지은" userId="c1d00ca1-8c44-47c7-9aa9-9e0cbc1e672d" providerId="ADAL" clId="{986D5D09-6B38-4289-BDC4-D46FE5A1785A}" dt="2024-04-22T06:26:36.817" v="6267"/>
          <ac:spMkLst>
            <pc:docMk/>
            <pc:sldMk cId="3708296699" sldId="2072"/>
            <ac:spMk id="58" creationId="{D56C4D06-0B19-A7ED-3429-D72607172BE8}"/>
          </ac:spMkLst>
        </pc:spChg>
        <pc:spChg chg="add mod">
          <ac:chgData name="한 지은" userId="c1d00ca1-8c44-47c7-9aa9-9e0cbc1e672d" providerId="ADAL" clId="{986D5D09-6B38-4289-BDC4-D46FE5A1785A}" dt="2024-04-22T06:26:43.396" v="6270" actId="571"/>
          <ac:spMkLst>
            <pc:docMk/>
            <pc:sldMk cId="3708296699" sldId="2072"/>
            <ac:spMk id="59" creationId="{B5FD9EF3-18F1-4BFD-95F7-A8B92C4A067D}"/>
          </ac:spMkLst>
        </pc:spChg>
        <pc:spChg chg="add mod">
          <ac:chgData name="한 지은" userId="c1d00ca1-8c44-47c7-9aa9-9e0cbc1e672d" providerId="ADAL" clId="{986D5D09-6B38-4289-BDC4-D46FE5A1785A}" dt="2024-04-22T06:26:43.396" v="6270" actId="571"/>
          <ac:spMkLst>
            <pc:docMk/>
            <pc:sldMk cId="3708296699" sldId="2072"/>
            <ac:spMk id="60" creationId="{61FDA5E3-9F79-A4CC-1CE5-E99C2C837CCF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61" creationId="{45152AD4-EEF7-F91E-2EEF-99EBAEED6725}"/>
          </ac:spMkLst>
        </pc:spChg>
        <pc:spChg chg="del mod topLvl">
          <ac:chgData name="한 지은" userId="c1d00ca1-8c44-47c7-9aa9-9e0cbc1e672d" providerId="ADAL" clId="{986D5D09-6B38-4289-BDC4-D46FE5A1785A}" dt="2024-04-22T06:32:22.028" v="6595" actId="478"/>
          <ac:spMkLst>
            <pc:docMk/>
            <pc:sldMk cId="3708296699" sldId="2072"/>
            <ac:spMk id="64" creationId="{F847ABCD-60F6-075C-F74F-9268D4BE5E7D}"/>
          </ac:spMkLst>
        </pc:spChg>
        <pc:spChg chg="del mod topLvl">
          <ac:chgData name="한 지은" userId="c1d00ca1-8c44-47c7-9aa9-9e0cbc1e672d" providerId="ADAL" clId="{986D5D09-6B38-4289-BDC4-D46FE5A1785A}" dt="2024-04-22T06:32:22.028" v="6595" actId="478"/>
          <ac:spMkLst>
            <pc:docMk/>
            <pc:sldMk cId="3708296699" sldId="2072"/>
            <ac:spMk id="65" creationId="{114FC1C1-11AE-946F-2ACC-4799725216BE}"/>
          </ac:spMkLst>
        </pc:spChg>
        <pc:spChg chg="add del mod">
          <ac:chgData name="한 지은" userId="c1d00ca1-8c44-47c7-9aa9-9e0cbc1e672d" providerId="ADAL" clId="{986D5D09-6B38-4289-BDC4-D46FE5A1785A}" dt="2024-04-22T06:32:24.846" v="6596" actId="478"/>
          <ac:spMkLst>
            <pc:docMk/>
            <pc:sldMk cId="3708296699" sldId="2072"/>
            <ac:spMk id="66" creationId="{18E9C024-8A18-59B2-39D3-81F335711D2A}"/>
          </ac:spMkLst>
        </pc:spChg>
        <pc:spChg chg="add del mod">
          <ac:chgData name="한 지은" userId="c1d00ca1-8c44-47c7-9aa9-9e0cbc1e672d" providerId="ADAL" clId="{986D5D09-6B38-4289-BDC4-D46FE5A1785A}" dt="2024-04-22T06:29:11.457" v="6402" actId="478"/>
          <ac:spMkLst>
            <pc:docMk/>
            <pc:sldMk cId="3708296699" sldId="2072"/>
            <ac:spMk id="67" creationId="{4D6F73C3-7563-504F-8CFF-110048FE302A}"/>
          </ac:spMkLst>
        </pc:spChg>
        <pc:spChg chg="add 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68" creationId="{4C1F6E3A-CDD9-3E6C-2F39-3DF3FE12420C}"/>
          </ac:spMkLst>
        </pc:spChg>
        <pc:spChg chg="add mod">
          <ac:chgData name="한 지은" userId="c1d00ca1-8c44-47c7-9aa9-9e0cbc1e672d" providerId="ADAL" clId="{986D5D09-6B38-4289-BDC4-D46FE5A1785A}" dt="2024-04-22T06:29:52.906" v="6415" actId="571"/>
          <ac:spMkLst>
            <pc:docMk/>
            <pc:sldMk cId="3708296699" sldId="2072"/>
            <ac:spMk id="69" creationId="{B31E8198-AF92-E754-9581-962EB5B92AE0}"/>
          </ac:spMkLst>
        </pc:spChg>
        <pc:spChg chg="add mod">
          <ac:chgData name="한 지은" userId="c1d00ca1-8c44-47c7-9aa9-9e0cbc1e672d" providerId="ADAL" clId="{986D5D09-6B38-4289-BDC4-D46FE5A1785A}" dt="2024-04-22T06:29:52.906" v="6415" actId="571"/>
          <ac:spMkLst>
            <pc:docMk/>
            <pc:sldMk cId="3708296699" sldId="2072"/>
            <ac:spMk id="70" creationId="{6B4A8FA2-923D-B080-A163-FD809BA2CFDF}"/>
          </ac:spMkLst>
        </pc:spChg>
        <pc:spChg chg="add 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71" creationId="{8F41ACDD-5A23-CF1C-C958-83C126F25ECD}"/>
          </ac:spMkLst>
        </pc:spChg>
        <pc:spChg chg="add 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72" creationId="{5B8FFF22-CCC9-0423-1158-B13975E318F7}"/>
          </ac:spMkLst>
        </pc:spChg>
        <pc:spChg chg="add mod">
          <ac:chgData name="한 지은" userId="c1d00ca1-8c44-47c7-9aa9-9e0cbc1e672d" providerId="ADAL" clId="{986D5D09-6B38-4289-BDC4-D46FE5A1785A}" dt="2024-04-22T06:36:40.325" v="6788" actId="164"/>
          <ac:spMkLst>
            <pc:docMk/>
            <pc:sldMk cId="3708296699" sldId="2072"/>
            <ac:spMk id="73" creationId="{F4FEAAEB-5361-984D-619A-1A60B5CAE0F9}"/>
          </ac:spMkLst>
        </pc:spChg>
        <pc:spChg chg="add mod">
          <ac:chgData name="한 지은" userId="c1d00ca1-8c44-47c7-9aa9-9e0cbc1e672d" providerId="ADAL" clId="{986D5D09-6B38-4289-BDC4-D46FE5A1785A}" dt="2024-04-22T06:36:40.325" v="6788" actId="164"/>
          <ac:spMkLst>
            <pc:docMk/>
            <pc:sldMk cId="3708296699" sldId="2072"/>
            <ac:spMk id="74" creationId="{5B0F9FB1-F6D5-37CB-F449-051CB9840EF4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80" creationId="{DE83325D-F79C-AAE4-C8ED-1BD3CCE24F8C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81" creationId="{894FD030-E2C7-5B26-1031-3E6D7D44758D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82" creationId="{D3FEDD29-4294-EA95-22B8-9E8DA21A0A58}"/>
          </ac:spMkLst>
        </pc:spChg>
        <pc:spChg chg="mod">
          <ac:chgData name="한 지은" userId="c1d00ca1-8c44-47c7-9aa9-9e0cbc1e672d" providerId="ADAL" clId="{986D5D09-6B38-4289-BDC4-D46FE5A1785A}" dt="2024-04-22T06:33:06.346" v="6608" actId="571"/>
          <ac:spMkLst>
            <pc:docMk/>
            <pc:sldMk cId="3708296699" sldId="2072"/>
            <ac:spMk id="85" creationId="{5140CBEC-001E-4CC3-D510-A64B5C08CE9C}"/>
          </ac:spMkLst>
        </pc:spChg>
        <pc:spChg chg="mod">
          <ac:chgData name="한 지은" userId="c1d00ca1-8c44-47c7-9aa9-9e0cbc1e672d" providerId="ADAL" clId="{986D5D09-6B38-4289-BDC4-D46FE5A1785A}" dt="2024-04-22T06:33:06.346" v="6608" actId="571"/>
          <ac:spMkLst>
            <pc:docMk/>
            <pc:sldMk cId="3708296699" sldId="2072"/>
            <ac:spMk id="86" creationId="{FE43B82E-1895-611C-15DD-7600935A89EF}"/>
          </ac:spMkLst>
        </pc:spChg>
        <pc:spChg chg="mod">
          <ac:chgData name="한 지은" userId="c1d00ca1-8c44-47c7-9aa9-9e0cbc1e672d" providerId="ADAL" clId="{986D5D09-6B38-4289-BDC4-D46FE5A1785A}" dt="2024-04-22T06:33:06.346" v="6608" actId="571"/>
          <ac:spMkLst>
            <pc:docMk/>
            <pc:sldMk cId="3708296699" sldId="2072"/>
            <ac:spMk id="87" creationId="{D4D2211E-F7C7-AC32-A5EE-D7D7775EBDA8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89" creationId="{BA80E22B-9945-61BC-D00F-95734128A6CD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90" creationId="{2D87BA5A-682A-55D0-51B7-634C2C832951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91" creationId="{193CBC3C-8269-D9CB-8A93-61D6AB82AEC2}"/>
          </ac:spMkLst>
        </pc:spChg>
        <pc:spChg chg="add del mod ord">
          <ac:chgData name="한 지은" userId="c1d00ca1-8c44-47c7-9aa9-9e0cbc1e672d" providerId="ADAL" clId="{986D5D09-6B38-4289-BDC4-D46FE5A1785A}" dt="2024-04-22T06:34:26.455" v="6648" actId="478"/>
          <ac:spMkLst>
            <pc:docMk/>
            <pc:sldMk cId="3708296699" sldId="2072"/>
            <ac:spMk id="97" creationId="{04740335-378D-042C-AE0C-CD23F0E316A6}"/>
          </ac:spMkLst>
        </pc:spChg>
        <pc:spChg chg="add mod">
          <ac:chgData name="한 지은" userId="c1d00ca1-8c44-47c7-9aa9-9e0cbc1e672d" providerId="ADAL" clId="{986D5D09-6B38-4289-BDC4-D46FE5A1785A}" dt="2024-04-22T06:36:34.238" v="6785"/>
          <ac:spMkLst>
            <pc:docMk/>
            <pc:sldMk cId="3708296699" sldId="2072"/>
            <ac:spMk id="98" creationId="{50768FB2-6EA4-F257-355A-9C4E3DD2126C}"/>
          </ac:spMkLst>
        </pc:spChg>
        <pc:spChg chg="add mod">
          <ac:chgData name="한 지은" userId="c1d00ca1-8c44-47c7-9aa9-9e0cbc1e672d" providerId="ADAL" clId="{986D5D09-6B38-4289-BDC4-D46FE5A1785A}" dt="2024-04-22T06:36:34.238" v="6785"/>
          <ac:spMkLst>
            <pc:docMk/>
            <pc:sldMk cId="3708296699" sldId="2072"/>
            <ac:spMk id="99" creationId="{704631CA-77EB-69B3-24C8-E472541D791B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02" creationId="{3F04CC16-4751-D979-9FCC-26B2A4A4E01F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03" creationId="{401C98B2-B0D7-1CA8-C94A-A6AC6E67779E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04" creationId="{5A34ABFB-DC05-E350-AD8E-47EA4E85FE89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07" creationId="{7DB7277D-E287-2CC2-A5A5-6D22334E2B68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08" creationId="{7DBEF249-4344-F81C-E3FE-79051A05FB08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09" creationId="{5949C2D7-0295-13F0-750B-BE24D0BB1D6B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11" creationId="{021EAB68-91AD-A256-377F-4FA4209AF1E9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12" creationId="{FC2F51C4-802A-9F08-7CD5-5B1C20DCACEC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13" creationId="{5BABEFE3-7381-D168-48CA-9D4AF78544E9}"/>
          </ac:spMkLst>
        </pc:spChg>
        <pc:spChg chg="mod">
          <ac:chgData name="한 지은" userId="c1d00ca1-8c44-47c7-9aa9-9e0cbc1e672d" providerId="ADAL" clId="{986D5D09-6B38-4289-BDC4-D46FE5A1785A}" dt="2024-04-22T06:36:59.549" v="6793" actId="571"/>
          <ac:spMkLst>
            <pc:docMk/>
            <pc:sldMk cId="3708296699" sldId="2072"/>
            <ac:spMk id="115" creationId="{D638D054-F5B2-BCB3-BA02-E466EA29C6E9}"/>
          </ac:spMkLst>
        </pc:spChg>
        <pc:spChg chg="mod">
          <ac:chgData name="한 지은" userId="c1d00ca1-8c44-47c7-9aa9-9e0cbc1e672d" providerId="ADAL" clId="{986D5D09-6B38-4289-BDC4-D46FE5A1785A}" dt="2024-04-22T06:36:59.549" v="6793" actId="571"/>
          <ac:spMkLst>
            <pc:docMk/>
            <pc:sldMk cId="3708296699" sldId="2072"/>
            <ac:spMk id="116" creationId="{49F96CE4-4315-91BE-FF91-0BDCC7EFE632}"/>
          </ac:spMkLst>
        </pc:spChg>
        <pc:spChg chg="mod">
          <ac:chgData name="한 지은" userId="c1d00ca1-8c44-47c7-9aa9-9e0cbc1e672d" providerId="ADAL" clId="{986D5D09-6B38-4289-BDC4-D46FE5A1785A}" dt="2024-04-22T06:36:59.549" v="6793" actId="571"/>
          <ac:spMkLst>
            <pc:docMk/>
            <pc:sldMk cId="3708296699" sldId="2072"/>
            <ac:spMk id="117" creationId="{5958919C-98D8-1867-18BB-5EFD3D30D0FE}"/>
          </ac:spMkLst>
        </pc:spChg>
        <pc:spChg chg="mod">
          <ac:chgData name="한 지은" userId="c1d00ca1-8c44-47c7-9aa9-9e0cbc1e672d" providerId="ADAL" clId="{986D5D09-6B38-4289-BDC4-D46FE5A1785A}" dt="2024-04-22T06:36:59.549" v="6793" actId="571"/>
          <ac:spMkLst>
            <pc:docMk/>
            <pc:sldMk cId="3708296699" sldId="2072"/>
            <ac:spMk id="119" creationId="{F1DF1E58-D099-B60C-7F13-E56A2D7A642D}"/>
          </ac:spMkLst>
        </pc:spChg>
        <pc:spChg chg="mod">
          <ac:chgData name="한 지은" userId="c1d00ca1-8c44-47c7-9aa9-9e0cbc1e672d" providerId="ADAL" clId="{986D5D09-6B38-4289-BDC4-D46FE5A1785A}" dt="2024-04-22T06:36:59.549" v="6793" actId="571"/>
          <ac:spMkLst>
            <pc:docMk/>
            <pc:sldMk cId="3708296699" sldId="2072"/>
            <ac:spMk id="120" creationId="{A8473EB0-F0BA-2011-B6C9-48F69D090B91}"/>
          </ac:spMkLst>
        </pc:spChg>
        <pc:spChg chg="mod">
          <ac:chgData name="한 지은" userId="c1d00ca1-8c44-47c7-9aa9-9e0cbc1e672d" providerId="ADAL" clId="{986D5D09-6B38-4289-BDC4-D46FE5A1785A}" dt="2024-04-22T06:36:59.549" v="6793" actId="571"/>
          <ac:spMkLst>
            <pc:docMk/>
            <pc:sldMk cId="3708296699" sldId="2072"/>
            <ac:spMk id="121" creationId="{E68112C1-B787-DE94-F12F-9B99F7989200}"/>
          </ac:spMkLst>
        </pc:spChg>
        <pc:spChg chg="mod">
          <ac:chgData name="한 지은" userId="c1d00ca1-8c44-47c7-9aa9-9e0cbc1e672d" providerId="ADAL" clId="{986D5D09-6B38-4289-BDC4-D46FE5A1785A}" dt="2024-04-22T06:37:03.711" v="6794" actId="571"/>
          <ac:spMkLst>
            <pc:docMk/>
            <pc:sldMk cId="3708296699" sldId="2072"/>
            <ac:spMk id="123" creationId="{B00B34AD-7B6E-26B5-E0FB-5064CECD07A5}"/>
          </ac:spMkLst>
        </pc:spChg>
        <pc:spChg chg="mod">
          <ac:chgData name="한 지은" userId="c1d00ca1-8c44-47c7-9aa9-9e0cbc1e672d" providerId="ADAL" clId="{986D5D09-6B38-4289-BDC4-D46FE5A1785A}" dt="2024-04-22T06:37:03.711" v="6794" actId="571"/>
          <ac:spMkLst>
            <pc:docMk/>
            <pc:sldMk cId="3708296699" sldId="2072"/>
            <ac:spMk id="124" creationId="{1D38608B-6DBC-FA14-8541-1290EE99B1A9}"/>
          </ac:spMkLst>
        </pc:spChg>
        <pc:spChg chg="mod">
          <ac:chgData name="한 지은" userId="c1d00ca1-8c44-47c7-9aa9-9e0cbc1e672d" providerId="ADAL" clId="{986D5D09-6B38-4289-BDC4-D46FE5A1785A}" dt="2024-04-22T06:37:03.711" v="6794" actId="571"/>
          <ac:spMkLst>
            <pc:docMk/>
            <pc:sldMk cId="3708296699" sldId="2072"/>
            <ac:spMk id="125" creationId="{F73DAE0B-2168-16FB-3AA7-62FDA6D4B520}"/>
          </ac:spMkLst>
        </pc:spChg>
        <pc:spChg chg="mod">
          <ac:chgData name="한 지은" userId="c1d00ca1-8c44-47c7-9aa9-9e0cbc1e672d" providerId="ADAL" clId="{986D5D09-6B38-4289-BDC4-D46FE5A1785A}" dt="2024-04-22T06:37:14.057" v="6798" actId="571"/>
          <ac:spMkLst>
            <pc:docMk/>
            <pc:sldMk cId="3708296699" sldId="2072"/>
            <ac:spMk id="127" creationId="{80A2E7E8-010C-7D71-9827-0DDBB4AC330D}"/>
          </ac:spMkLst>
        </pc:spChg>
        <pc:spChg chg="mod">
          <ac:chgData name="한 지은" userId="c1d00ca1-8c44-47c7-9aa9-9e0cbc1e672d" providerId="ADAL" clId="{986D5D09-6B38-4289-BDC4-D46FE5A1785A}" dt="2024-04-22T06:37:14.057" v="6798" actId="571"/>
          <ac:spMkLst>
            <pc:docMk/>
            <pc:sldMk cId="3708296699" sldId="2072"/>
            <ac:spMk id="128" creationId="{B22AE463-C80D-F309-8140-3159A235A709}"/>
          </ac:spMkLst>
        </pc:spChg>
        <pc:spChg chg="mod">
          <ac:chgData name="한 지은" userId="c1d00ca1-8c44-47c7-9aa9-9e0cbc1e672d" providerId="ADAL" clId="{986D5D09-6B38-4289-BDC4-D46FE5A1785A}" dt="2024-04-22T06:37:14.057" v="6798" actId="571"/>
          <ac:spMkLst>
            <pc:docMk/>
            <pc:sldMk cId="3708296699" sldId="2072"/>
            <ac:spMk id="129" creationId="{10C10ADF-D585-461F-7D8A-3FE327537AE8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31" creationId="{A6CAF5B9-DD54-A48E-B3A1-8F71562E164E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32" creationId="{7C30789C-FABA-3BAE-CFA0-5F6A32696712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33" creationId="{32A5D46A-81DB-9045-548F-D4A201F8F221}"/>
          </ac:spMkLst>
        </pc:spChg>
        <pc:spChg chg="add del mod">
          <ac:chgData name="한 지은" userId="c1d00ca1-8c44-47c7-9aa9-9e0cbc1e672d" providerId="ADAL" clId="{986D5D09-6B38-4289-BDC4-D46FE5A1785A}" dt="2024-04-22T06:38:34.706" v="6813" actId="478"/>
          <ac:spMkLst>
            <pc:docMk/>
            <pc:sldMk cId="3708296699" sldId="2072"/>
            <ac:spMk id="136" creationId="{62B48809-6C9C-8907-329D-45553422D3FE}"/>
          </ac:spMkLst>
        </pc:spChg>
        <pc:spChg chg="add del mod">
          <ac:chgData name="한 지은" userId="c1d00ca1-8c44-47c7-9aa9-9e0cbc1e672d" providerId="ADAL" clId="{986D5D09-6B38-4289-BDC4-D46FE5A1785A}" dt="2024-04-22T06:38:34.706" v="6813" actId="478"/>
          <ac:spMkLst>
            <pc:docMk/>
            <pc:sldMk cId="3708296699" sldId="2072"/>
            <ac:spMk id="137" creationId="{D900504C-848A-A827-DA80-03642007CAA6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40" creationId="{924FF151-A48A-5C02-83F0-64539E176A68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43" creationId="{B7D527D7-2EA3-8A4B-0AA6-C09B735042CA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46" creationId="{8570F82E-61DF-747F-5305-E363456CE19B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49" creationId="{8557B400-8408-AE2C-E63C-7644F51EA0AC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50" creationId="{D4A303EE-3A1B-4121-55BA-B1E9426E7584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51" creationId="{A95217A8-4126-1F87-86E4-D73585640264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53" creationId="{EAB16F89-7356-6EDF-3C3C-9994879D4145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54" creationId="{E52BF9DE-757B-9729-D519-CE95F163EFA2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55" creationId="{AFE42E7B-668F-B539-5B6A-33232F77B086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57" creationId="{78F0FD79-A475-58E6-CC39-C7F53826EEFE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58" creationId="{CBDA0DED-E2E7-4660-E1F8-4F37E4630DBD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59" creationId="{AEF755A4-5891-813E-7462-AEBDBB980B3B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61" creationId="{4BD2C886-1020-3D84-A232-10D6F68B6120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64" creationId="{23D0C7C2-7C11-1F45-2780-E2CEC94AC347}"/>
          </ac:spMkLst>
        </pc:spChg>
        <pc:spChg chg="add 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67" creationId="{7A459BAD-09F4-E4E7-6692-56E3F6DA8767}"/>
          </ac:spMkLst>
        </pc:spChg>
        <pc:spChg chg="add 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68" creationId="{67B50D11-C493-B211-97F8-DDC6E3570859}"/>
          </ac:spMkLst>
        </pc:spChg>
        <pc:spChg chg="add mod">
          <ac:chgData name="한 지은" userId="c1d00ca1-8c44-47c7-9aa9-9e0cbc1e672d" providerId="ADAL" clId="{986D5D09-6B38-4289-BDC4-D46FE5A1785A}" dt="2024-04-22T06:39:43.447" v="6830" actId="571"/>
          <ac:spMkLst>
            <pc:docMk/>
            <pc:sldMk cId="3708296699" sldId="2072"/>
            <ac:spMk id="169" creationId="{D6BD54BD-ED60-045B-1836-A82869DFBBC3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74" creationId="{0C0915B4-B031-64F0-D273-1332575C9B08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77" creationId="{7D2B8C47-7074-00DC-A55A-873A7E9E261E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80" creationId="{41F75E66-38A4-0C71-58CD-A788A3B48FD0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83" creationId="{B3793CCD-B1E6-BA9B-EB49-F816EC8A849E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85" creationId="{75A028DD-1E38-3197-F7F5-5EC958C8B41E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86" creationId="{850F020E-5F35-B6BD-43E3-621B20AE2760}"/>
          </ac:spMkLst>
        </pc:spChg>
        <pc:spChg chg="mod topLvl">
          <ac:chgData name="한 지은" userId="c1d00ca1-8c44-47c7-9aa9-9e0cbc1e672d" providerId="ADAL" clId="{986D5D09-6B38-4289-BDC4-D46FE5A1785A}" dt="2024-04-22T06:48:23.765" v="7182" actId="165"/>
          <ac:spMkLst>
            <pc:docMk/>
            <pc:sldMk cId="3708296699" sldId="2072"/>
            <ac:spMk id="187" creationId="{CF1BFA3F-B92C-A6AF-284A-2404DC6F2E61}"/>
          </ac:spMkLst>
        </pc:spChg>
        <pc:spChg chg="add del mod ord">
          <ac:chgData name="한 지은" userId="c1d00ca1-8c44-47c7-9aa9-9e0cbc1e672d" providerId="ADAL" clId="{986D5D09-6B38-4289-BDC4-D46FE5A1785A}" dt="2024-04-22T06:43:56.271" v="6893" actId="478"/>
          <ac:spMkLst>
            <pc:docMk/>
            <pc:sldMk cId="3708296699" sldId="2072"/>
            <ac:spMk id="190" creationId="{50B0F5FD-6007-21A6-9DF5-9E60BFD07215}"/>
          </ac:spMkLst>
        </pc:spChg>
        <pc:grpChg chg="add del mod">
          <ac:chgData name="한 지은" userId="c1d00ca1-8c44-47c7-9aa9-9e0cbc1e672d" providerId="ADAL" clId="{986D5D09-6B38-4289-BDC4-D46FE5A1785A}" dt="2024-04-22T06:29:21.016" v="6406" actId="165"/>
          <ac:grpSpMkLst>
            <pc:docMk/>
            <pc:sldMk cId="3708296699" sldId="2072"/>
            <ac:grpSpMk id="62" creationId="{4DF0218B-1F30-35D4-CC52-D93A06882645}"/>
          </ac:grpSpMkLst>
        </pc:grpChg>
        <pc:grpChg chg="add del mod">
          <ac:chgData name="한 지은" userId="c1d00ca1-8c44-47c7-9aa9-9e0cbc1e672d" providerId="ADAL" clId="{986D5D09-6B38-4289-BDC4-D46FE5A1785A}" dt="2024-04-22T06:29:27.241" v="6408" actId="165"/>
          <ac:grpSpMkLst>
            <pc:docMk/>
            <pc:sldMk cId="3708296699" sldId="2072"/>
            <ac:grpSpMk id="63" creationId="{76BF1E0E-0989-6FBE-8B50-CE7AFDADCE72}"/>
          </ac:grpSpMkLst>
        </pc:grpChg>
        <pc:grpChg chg="add del mod topLvl">
          <ac:chgData name="한 지은" userId="c1d00ca1-8c44-47c7-9aa9-9e0cbc1e672d" providerId="ADAL" clId="{986D5D09-6B38-4289-BDC4-D46FE5A1785A}" dt="2024-04-22T06:34:39.470" v="6653" actId="165"/>
          <ac:grpSpMkLst>
            <pc:docMk/>
            <pc:sldMk cId="3708296699" sldId="2072"/>
            <ac:grpSpMk id="75" creationId="{BA5E7166-9738-F71C-2BF3-5DEE578E9783}"/>
          </ac:grpSpMkLst>
        </pc:grpChg>
        <pc:grpChg chg="add del mod topLvl">
          <ac:chgData name="한 지은" userId="c1d00ca1-8c44-47c7-9aa9-9e0cbc1e672d" providerId="ADAL" clId="{986D5D09-6B38-4289-BDC4-D46FE5A1785A}" dt="2024-04-22T06:34:34.168" v="6650" actId="165"/>
          <ac:grpSpMkLst>
            <pc:docMk/>
            <pc:sldMk cId="3708296699" sldId="2072"/>
            <ac:grpSpMk id="76" creationId="{6C24750D-DB36-9CE6-7045-A8BE11744BB6}"/>
          </ac:grpSpMkLst>
        </pc:grpChg>
        <pc:grpChg chg="add del mod topLvl">
          <ac:chgData name="한 지은" userId="c1d00ca1-8c44-47c7-9aa9-9e0cbc1e672d" providerId="ADAL" clId="{986D5D09-6B38-4289-BDC4-D46FE5A1785A}" dt="2024-04-22T06:43:17.593" v="6884" actId="165"/>
          <ac:grpSpMkLst>
            <pc:docMk/>
            <pc:sldMk cId="3708296699" sldId="2072"/>
            <ac:grpSpMk id="77" creationId="{EA2EA07E-E67B-C4E7-F82B-B34B5615EFCB}"/>
          </ac:grpSpMkLst>
        </pc:grpChg>
        <pc:grpChg chg="add del mod topLvl">
          <ac:chgData name="한 지은" userId="c1d00ca1-8c44-47c7-9aa9-9e0cbc1e672d" providerId="ADAL" clId="{986D5D09-6B38-4289-BDC4-D46FE5A1785A}" dt="2024-04-22T06:34:35.396" v="6651" actId="165"/>
          <ac:grpSpMkLst>
            <pc:docMk/>
            <pc:sldMk cId="3708296699" sldId="2072"/>
            <ac:grpSpMk id="78" creationId="{D038A388-08F9-FE8F-2983-50DD1297A06E}"/>
          </ac:grpSpMkLst>
        </pc:grpChg>
        <pc:grpChg chg="del mod topLvl">
          <ac:chgData name="한 지은" userId="c1d00ca1-8c44-47c7-9aa9-9e0cbc1e672d" providerId="ADAL" clId="{986D5D09-6B38-4289-BDC4-D46FE5A1785A}" dt="2024-04-22T06:34:37.340" v="6652" actId="165"/>
          <ac:grpSpMkLst>
            <pc:docMk/>
            <pc:sldMk cId="3708296699" sldId="2072"/>
            <ac:grpSpMk id="79" creationId="{586ED971-0210-8C18-1177-42BEB9DD4524}"/>
          </ac:grpSpMkLst>
        </pc:grpChg>
        <pc:grpChg chg="add del mod">
          <ac:chgData name="한 지은" userId="c1d00ca1-8c44-47c7-9aa9-9e0cbc1e672d" providerId="ADAL" clId="{986D5D09-6B38-4289-BDC4-D46FE5A1785A}" dt="2024-04-22T06:33:30.265" v="6628" actId="478"/>
          <ac:grpSpMkLst>
            <pc:docMk/>
            <pc:sldMk cId="3708296699" sldId="2072"/>
            <ac:grpSpMk id="83" creationId="{2ECAAFDA-9B15-DAE8-E867-8EBC724F7642}"/>
          </ac:grpSpMkLst>
        </pc:grpChg>
        <pc:grpChg chg="mod">
          <ac:chgData name="한 지은" userId="c1d00ca1-8c44-47c7-9aa9-9e0cbc1e672d" providerId="ADAL" clId="{986D5D09-6B38-4289-BDC4-D46FE5A1785A}" dt="2024-04-22T06:33:06.346" v="6608" actId="571"/>
          <ac:grpSpMkLst>
            <pc:docMk/>
            <pc:sldMk cId="3708296699" sldId="2072"/>
            <ac:grpSpMk id="84" creationId="{E65C0B0A-8123-144D-65BF-8A00BBE19612}"/>
          </ac:grpSpMkLst>
        </pc:grpChg>
        <pc:grpChg chg="add del mod topLvl">
          <ac:chgData name="한 지은" userId="c1d00ca1-8c44-47c7-9aa9-9e0cbc1e672d" providerId="ADAL" clId="{986D5D09-6B38-4289-BDC4-D46FE5A1785A}" dt="2024-04-22T06:43:17.593" v="6884" actId="165"/>
          <ac:grpSpMkLst>
            <pc:docMk/>
            <pc:sldMk cId="3708296699" sldId="2072"/>
            <ac:grpSpMk id="88" creationId="{BF60BAB8-844A-17EF-2ECF-7CCEE9CA897F}"/>
          </ac:grpSpMkLst>
        </pc:grpChg>
        <pc:grpChg chg="add del mod">
          <ac:chgData name="한 지은" userId="c1d00ca1-8c44-47c7-9aa9-9e0cbc1e672d" providerId="ADAL" clId="{986D5D09-6B38-4289-BDC4-D46FE5A1785A}" dt="2024-04-22T06:34:32.425" v="6649" actId="165"/>
          <ac:grpSpMkLst>
            <pc:docMk/>
            <pc:sldMk cId="3708296699" sldId="2072"/>
            <ac:grpSpMk id="96" creationId="{4A15A839-194E-21A7-5658-3FCB18D4477C}"/>
          </ac:grpSpMkLst>
        </pc:grpChg>
        <pc:grpChg chg="add del mod topLvl">
          <ac:chgData name="한 지은" userId="c1d00ca1-8c44-47c7-9aa9-9e0cbc1e672d" providerId="ADAL" clId="{986D5D09-6B38-4289-BDC4-D46FE5A1785A}" dt="2024-04-22T06:43:17.593" v="6884" actId="165"/>
          <ac:grpSpMkLst>
            <pc:docMk/>
            <pc:sldMk cId="3708296699" sldId="2072"/>
            <ac:grpSpMk id="100" creationId="{6639E06B-D53E-1052-0B0A-A4D7E6B1BF92}"/>
          </ac:grpSpMkLst>
        </pc:grpChg>
        <pc:grpChg chg="add del mod topLvl">
          <ac:chgData name="한 지은" userId="c1d00ca1-8c44-47c7-9aa9-9e0cbc1e672d" providerId="ADAL" clId="{986D5D09-6B38-4289-BDC4-D46FE5A1785A}" dt="2024-04-22T06:43:17.593" v="6884" actId="165"/>
          <ac:grpSpMkLst>
            <pc:docMk/>
            <pc:sldMk cId="3708296699" sldId="2072"/>
            <ac:grpSpMk id="101" creationId="{475A9677-0588-D306-FF60-67F7F89B6ED8}"/>
          </ac:grpSpMkLst>
        </pc:grpChg>
        <pc:grpChg chg="add del mod">
          <ac:chgData name="한 지은" userId="c1d00ca1-8c44-47c7-9aa9-9e0cbc1e672d" providerId="ADAL" clId="{986D5D09-6B38-4289-BDC4-D46FE5A1785A}" dt="2024-04-22T06:43:39.333" v="6887" actId="478"/>
          <ac:grpSpMkLst>
            <pc:docMk/>
            <pc:sldMk cId="3708296699" sldId="2072"/>
            <ac:grpSpMk id="105" creationId="{9BA1245A-EC41-75FC-0709-766E9DC2E84F}"/>
          </ac:grpSpMkLst>
        </pc:grpChg>
        <pc:grpChg chg="add del mod topLvl">
          <ac:chgData name="한 지은" userId="c1d00ca1-8c44-47c7-9aa9-9e0cbc1e672d" providerId="ADAL" clId="{986D5D09-6B38-4289-BDC4-D46FE5A1785A}" dt="2024-04-22T06:43:17.593" v="6884" actId="165"/>
          <ac:grpSpMkLst>
            <pc:docMk/>
            <pc:sldMk cId="3708296699" sldId="2072"/>
            <ac:grpSpMk id="106" creationId="{CDEF3797-DF43-B5F7-EACF-3B50CEC87592}"/>
          </ac:grpSpMkLst>
        </pc:grpChg>
        <pc:grpChg chg="add del mod topLvl">
          <ac:chgData name="한 지은" userId="c1d00ca1-8c44-47c7-9aa9-9e0cbc1e672d" providerId="ADAL" clId="{986D5D09-6B38-4289-BDC4-D46FE5A1785A}" dt="2024-04-22T06:43:17.593" v="6884" actId="165"/>
          <ac:grpSpMkLst>
            <pc:docMk/>
            <pc:sldMk cId="3708296699" sldId="2072"/>
            <ac:grpSpMk id="110" creationId="{F538B000-3FB9-1CEE-CB47-E2292CA3FDEC}"/>
          </ac:grpSpMkLst>
        </pc:grpChg>
        <pc:grpChg chg="add del mod">
          <ac:chgData name="한 지은" userId="c1d00ca1-8c44-47c7-9aa9-9e0cbc1e672d" providerId="ADAL" clId="{986D5D09-6B38-4289-BDC4-D46FE5A1785A}" dt="2024-04-22T06:38:56.168" v="6820" actId="478"/>
          <ac:grpSpMkLst>
            <pc:docMk/>
            <pc:sldMk cId="3708296699" sldId="2072"/>
            <ac:grpSpMk id="114" creationId="{0FA6E842-B6AF-5DA5-A37B-FAE45FBCC874}"/>
          </ac:grpSpMkLst>
        </pc:grpChg>
        <pc:grpChg chg="add del mod">
          <ac:chgData name="한 지은" userId="c1d00ca1-8c44-47c7-9aa9-9e0cbc1e672d" providerId="ADAL" clId="{986D5D09-6B38-4289-BDC4-D46FE5A1785A}" dt="2024-04-22T06:38:56.168" v="6820" actId="478"/>
          <ac:grpSpMkLst>
            <pc:docMk/>
            <pc:sldMk cId="3708296699" sldId="2072"/>
            <ac:grpSpMk id="118" creationId="{AB73FFB4-598E-E97A-A4F3-213B25EF8EFA}"/>
          </ac:grpSpMkLst>
        </pc:grpChg>
        <pc:grpChg chg="add del mod">
          <ac:chgData name="한 지은" userId="c1d00ca1-8c44-47c7-9aa9-9e0cbc1e672d" providerId="ADAL" clId="{986D5D09-6B38-4289-BDC4-D46FE5A1785A}" dt="2024-04-22T06:37:05.145" v="6795" actId="478"/>
          <ac:grpSpMkLst>
            <pc:docMk/>
            <pc:sldMk cId="3708296699" sldId="2072"/>
            <ac:grpSpMk id="122" creationId="{54561C0E-F5A5-D72B-0054-740578677F11}"/>
          </ac:grpSpMkLst>
        </pc:grpChg>
        <pc:grpChg chg="add mod">
          <ac:chgData name="한 지은" userId="c1d00ca1-8c44-47c7-9aa9-9e0cbc1e672d" providerId="ADAL" clId="{986D5D09-6B38-4289-BDC4-D46FE5A1785A}" dt="2024-04-22T06:37:14.057" v="6798" actId="571"/>
          <ac:grpSpMkLst>
            <pc:docMk/>
            <pc:sldMk cId="3708296699" sldId="2072"/>
            <ac:grpSpMk id="126" creationId="{9FA83469-7FA9-B13C-E7A9-98D31AE0625A}"/>
          </ac:grpSpMkLst>
        </pc:grpChg>
        <pc:grpChg chg="add del mod topLvl">
          <ac:chgData name="한 지은" userId="c1d00ca1-8c44-47c7-9aa9-9e0cbc1e672d" providerId="ADAL" clId="{986D5D09-6B38-4289-BDC4-D46FE5A1785A}" dt="2024-04-22T06:43:17.593" v="6884" actId="165"/>
          <ac:grpSpMkLst>
            <pc:docMk/>
            <pc:sldMk cId="3708296699" sldId="2072"/>
            <ac:grpSpMk id="130" creationId="{5F029C3C-C303-9FC6-13AB-EF32AC76C76D}"/>
          </ac:grpSpMkLst>
        </pc:grpChg>
        <pc:grpChg chg="add del mod">
          <ac:chgData name="한 지은" userId="c1d00ca1-8c44-47c7-9aa9-9e0cbc1e672d" providerId="ADAL" clId="{986D5D09-6B38-4289-BDC4-D46FE5A1785A}" dt="2024-04-22T06:41:52.414" v="6863" actId="165"/>
          <ac:grpSpMkLst>
            <pc:docMk/>
            <pc:sldMk cId="3708296699" sldId="2072"/>
            <ac:grpSpMk id="138" creationId="{5C1A5735-506E-1711-4DCE-39CE60F70672}"/>
          </ac:grpSpMkLst>
        </pc:grpChg>
        <pc:grpChg chg="add del mod">
          <ac:chgData name="한 지은" userId="c1d00ca1-8c44-47c7-9aa9-9e0cbc1e672d" providerId="ADAL" clId="{986D5D09-6B38-4289-BDC4-D46FE5A1785A}" dt="2024-04-22T06:41:51.011" v="6862" actId="165"/>
          <ac:grpSpMkLst>
            <pc:docMk/>
            <pc:sldMk cId="3708296699" sldId="2072"/>
            <ac:grpSpMk id="139" creationId="{F429A985-20AD-455B-3AFB-7A063D21597E}"/>
          </ac:grpSpMkLst>
        </pc:grpChg>
        <pc:grpChg chg="add del mod">
          <ac:chgData name="한 지은" userId="c1d00ca1-8c44-47c7-9aa9-9e0cbc1e672d" providerId="ADAL" clId="{986D5D09-6B38-4289-BDC4-D46FE5A1785A}" dt="2024-04-22T06:41:50.136" v="6861" actId="165"/>
          <ac:grpSpMkLst>
            <pc:docMk/>
            <pc:sldMk cId="3708296699" sldId="2072"/>
            <ac:grpSpMk id="142" creationId="{843F2BF9-5471-A3B4-5613-D7D1BBC4273F}"/>
          </ac:grpSpMkLst>
        </pc:grpChg>
        <pc:grpChg chg="add del mod">
          <ac:chgData name="한 지은" userId="c1d00ca1-8c44-47c7-9aa9-9e0cbc1e672d" providerId="ADAL" clId="{986D5D09-6B38-4289-BDC4-D46FE5A1785A}" dt="2024-04-22T06:41:46.060" v="6858" actId="165"/>
          <ac:grpSpMkLst>
            <pc:docMk/>
            <pc:sldMk cId="3708296699" sldId="2072"/>
            <ac:grpSpMk id="145" creationId="{291F6F3A-5E61-E221-A2C1-5F428A3C57CE}"/>
          </ac:grpSpMkLst>
        </pc:grpChg>
        <pc:grpChg chg="add del mod topLvl">
          <ac:chgData name="한 지은" userId="c1d00ca1-8c44-47c7-9aa9-9e0cbc1e672d" providerId="ADAL" clId="{986D5D09-6B38-4289-BDC4-D46FE5A1785A}" dt="2024-04-22T06:43:17.593" v="6884" actId="165"/>
          <ac:grpSpMkLst>
            <pc:docMk/>
            <pc:sldMk cId="3708296699" sldId="2072"/>
            <ac:grpSpMk id="148" creationId="{9426A6C0-FCAC-8BD9-2A8B-218942A8BCB5}"/>
          </ac:grpSpMkLst>
        </pc:grpChg>
        <pc:grpChg chg="add del mod topLvl">
          <ac:chgData name="한 지은" userId="c1d00ca1-8c44-47c7-9aa9-9e0cbc1e672d" providerId="ADAL" clId="{986D5D09-6B38-4289-BDC4-D46FE5A1785A}" dt="2024-04-22T06:43:17.593" v="6884" actId="165"/>
          <ac:grpSpMkLst>
            <pc:docMk/>
            <pc:sldMk cId="3708296699" sldId="2072"/>
            <ac:grpSpMk id="152" creationId="{22A04B45-6692-6850-F885-F66C3F6C1FE9}"/>
          </ac:grpSpMkLst>
        </pc:grpChg>
        <pc:grpChg chg="add del mod topLvl">
          <ac:chgData name="한 지은" userId="c1d00ca1-8c44-47c7-9aa9-9e0cbc1e672d" providerId="ADAL" clId="{986D5D09-6B38-4289-BDC4-D46FE5A1785A}" dt="2024-04-22T06:43:17.593" v="6884" actId="165"/>
          <ac:grpSpMkLst>
            <pc:docMk/>
            <pc:sldMk cId="3708296699" sldId="2072"/>
            <ac:grpSpMk id="156" creationId="{14D40F71-935C-D072-5345-F5287064371F}"/>
          </ac:grpSpMkLst>
        </pc:grpChg>
        <pc:grpChg chg="add del mod">
          <ac:chgData name="한 지은" userId="c1d00ca1-8c44-47c7-9aa9-9e0cbc1e672d" providerId="ADAL" clId="{986D5D09-6B38-4289-BDC4-D46FE5A1785A}" dt="2024-04-22T06:41:47.555" v="6859" actId="165"/>
          <ac:grpSpMkLst>
            <pc:docMk/>
            <pc:sldMk cId="3708296699" sldId="2072"/>
            <ac:grpSpMk id="160" creationId="{10475832-09BF-1442-F33D-16F2C5D1015F}"/>
          </ac:grpSpMkLst>
        </pc:grpChg>
        <pc:grpChg chg="add del mod">
          <ac:chgData name="한 지은" userId="c1d00ca1-8c44-47c7-9aa9-9e0cbc1e672d" providerId="ADAL" clId="{986D5D09-6B38-4289-BDC4-D46FE5A1785A}" dt="2024-04-22T06:41:48.730" v="6860" actId="165"/>
          <ac:grpSpMkLst>
            <pc:docMk/>
            <pc:sldMk cId="3708296699" sldId="2072"/>
            <ac:grpSpMk id="163" creationId="{4527E53D-D9ED-3304-45F5-430A802BA0F4}"/>
          </ac:grpSpMkLst>
        </pc:grpChg>
        <pc:grpChg chg="add del mod topLvl">
          <ac:chgData name="한 지은" userId="c1d00ca1-8c44-47c7-9aa9-9e0cbc1e672d" providerId="ADAL" clId="{986D5D09-6B38-4289-BDC4-D46FE5A1785A}" dt="2024-04-22T06:43:17.593" v="6884" actId="165"/>
          <ac:grpSpMkLst>
            <pc:docMk/>
            <pc:sldMk cId="3708296699" sldId="2072"/>
            <ac:grpSpMk id="170" creationId="{61283E44-42EF-6DD8-6800-7ADF430CD441}"/>
          </ac:grpSpMkLst>
        </pc:grpChg>
        <pc:grpChg chg="add del mod">
          <ac:chgData name="한 지은" userId="c1d00ca1-8c44-47c7-9aa9-9e0cbc1e672d" providerId="ADAL" clId="{986D5D09-6B38-4289-BDC4-D46FE5A1785A}" dt="2024-04-22T06:42:03.091" v="6864" actId="165"/>
          <ac:grpSpMkLst>
            <pc:docMk/>
            <pc:sldMk cId="3708296699" sldId="2072"/>
            <ac:grpSpMk id="171" creationId="{5B080B9B-D63D-80E2-8EE4-0609FFD4A429}"/>
          </ac:grpSpMkLst>
        </pc:grpChg>
        <pc:grpChg chg="add del mod">
          <ac:chgData name="한 지은" userId="c1d00ca1-8c44-47c7-9aa9-9e0cbc1e672d" providerId="ADAL" clId="{986D5D09-6B38-4289-BDC4-D46FE5A1785A}" dt="2024-04-22T06:41:21.066" v="6852" actId="165"/>
          <ac:grpSpMkLst>
            <pc:docMk/>
            <pc:sldMk cId="3708296699" sldId="2072"/>
            <ac:grpSpMk id="172" creationId="{778AAF67-D850-F60E-0055-47B91ADA6057}"/>
          </ac:grpSpMkLst>
        </pc:grpChg>
        <pc:grpChg chg="add del mod">
          <ac:chgData name="한 지은" userId="c1d00ca1-8c44-47c7-9aa9-9e0cbc1e672d" providerId="ADAL" clId="{986D5D09-6B38-4289-BDC4-D46FE5A1785A}" dt="2024-04-22T06:41:38.123" v="6855" actId="165"/>
          <ac:grpSpMkLst>
            <pc:docMk/>
            <pc:sldMk cId="3708296699" sldId="2072"/>
            <ac:grpSpMk id="175" creationId="{3A713383-7435-1DFB-8BB4-A5F6C5A5568F}"/>
          </ac:grpSpMkLst>
        </pc:grpChg>
        <pc:grpChg chg="add del mod">
          <ac:chgData name="한 지은" userId="c1d00ca1-8c44-47c7-9aa9-9e0cbc1e672d" providerId="ADAL" clId="{986D5D09-6B38-4289-BDC4-D46FE5A1785A}" dt="2024-04-22T06:41:22.557" v="6853" actId="165"/>
          <ac:grpSpMkLst>
            <pc:docMk/>
            <pc:sldMk cId="3708296699" sldId="2072"/>
            <ac:grpSpMk id="178" creationId="{0CF23214-7DBE-3DDB-EEAE-E99626716739}"/>
          </ac:grpSpMkLst>
        </pc:grpChg>
        <pc:grpChg chg="add del mod">
          <ac:chgData name="한 지은" userId="c1d00ca1-8c44-47c7-9aa9-9e0cbc1e672d" providerId="ADAL" clId="{986D5D09-6B38-4289-BDC4-D46FE5A1785A}" dt="2024-04-22T06:41:39.214" v="6856" actId="165"/>
          <ac:grpSpMkLst>
            <pc:docMk/>
            <pc:sldMk cId="3708296699" sldId="2072"/>
            <ac:grpSpMk id="181" creationId="{EEDA3CC5-0FCB-7530-A460-6E7BC4C14740}"/>
          </ac:grpSpMkLst>
        </pc:grpChg>
        <pc:grpChg chg="add del mod topLvl">
          <ac:chgData name="한 지은" userId="c1d00ca1-8c44-47c7-9aa9-9e0cbc1e672d" providerId="ADAL" clId="{986D5D09-6B38-4289-BDC4-D46FE5A1785A}" dt="2024-04-22T06:43:17.593" v="6884" actId="165"/>
          <ac:grpSpMkLst>
            <pc:docMk/>
            <pc:sldMk cId="3708296699" sldId="2072"/>
            <ac:grpSpMk id="184" creationId="{B7E0AE53-3C31-3889-9290-F90DE4F9B11B}"/>
          </ac:grpSpMkLst>
        </pc:grpChg>
        <pc:grpChg chg="add del mod">
          <ac:chgData name="한 지은" userId="c1d00ca1-8c44-47c7-9aa9-9e0cbc1e672d" providerId="ADAL" clId="{986D5D09-6B38-4289-BDC4-D46FE5A1785A}" dt="2024-04-22T06:43:13.149" v="6881" actId="165"/>
          <ac:grpSpMkLst>
            <pc:docMk/>
            <pc:sldMk cId="3708296699" sldId="2072"/>
            <ac:grpSpMk id="188" creationId="{650A8088-3667-A5D3-7D9D-7487D1562D90}"/>
          </ac:grpSpMkLst>
        </pc:grpChg>
        <pc:grpChg chg="add del mod">
          <ac:chgData name="한 지은" userId="c1d00ca1-8c44-47c7-9aa9-9e0cbc1e672d" providerId="ADAL" clId="{986D5D09-6B38-4289-BDC4-D46FE5A1785A}" dt="2024-04-22T06:48:23.765" v="7182" actId="165"/>
          <ac:grpSpMkLst>
            <pc:docMk/>
            <pc:sldMk cId="3708296699" sldId="2072"/>
            <ac:grpSpMk id="189" creationId="{1487C238-26E2-974C-FC2C-A799BB3CE5CF}"/>
          </ac:grpSpMkLst>
        </pc:grpChg>
        <pc:picChg chg="add del mod">
          <ac:chgData name="한 지은" userId="c1d00ca1-8c44-47c7-9aa9-9e0cbc1e672d" providerId="ADAL" clId="{986D5D09-6B38-4289-BDC4-D46FE5A1785A}" dt="2024-04-23T01:51:01.275" v="11106" actId="478"/>
          <ac:picMkLst>
            <pc:docMk/>
            <pc:sldMk cId="3708296699" sldId="2072"/>
            <ac:picMk id="9" creationId="{B15458B6-1134-AC44-030C-F0D66BDEE60B}"/>
          </ac:picMkLst>
        </pc:picChg>
        <pc:picChg chg="add del mod">
          <ac:chgData name="한 지은" userId="c1d00ca1-8c44-47c7-9aa9-9e0cbc1e672d" providerId="ADAL" clId="{986D5D09-6B38-4289-BDC4-D46FE5A1785A}" dt="2024-04-23T01:51:01.043" v="11105" actId="478"/>
          <ac:picMkLst>
            <pc:docMk/>
            <pc:sldMk cId="3708296699" sldId="2072"/>
            <ac:picMk id="15" creationId="{40C2866D-1347-1971-A7E4-C5D89548DD8A}"/>
          </ac:picMkLst>
        </pc:picChg>
        <pc:cxnChg chg="add del mod">
          <ac:chgData name="한 지은" userId="c1d00ca1-8c44-47c7-9aa9-9e0cbc1e672d" providerId="ADAL" clId="{986D5D09-6B38-4289-BDC4-D46FE5A1785A}" dt="2024-04-22T06:22:43.946" v="6160" actId="478"/>
          <ac:cxnSpMkLst>
            <pc:docMk/>
            <pc:sldMk cId="3708296699" sldId="2072"/>
            <ac:cxnSpMk id="5" creationId="{366F5587-A333-9828-B4A3-B8C75F31AF9E}"/>
          </ac:cxnSpMkLst>
        </pc:cxnChg>
        <pc:cxnChg chg="add del mod">
          <ac:chgData name="한 지은" userId="c1d00ca1-8c44-47c7-9aa9-9e0cbc1e672d" providerId="ADAL" clId="{986D5D09-6B38-4289-BDC4-D46FE5A1785A}" dt="2024-04-22T06:22:43.946" v="6160" actId="478"/>
          <ac:cxnSpMkLst>
            <pc:docMk/>
            <pc:sldMk cId="3708296699" sldId="2072"/>
            <ac:cxnSpMk id="24" creationId="{66B746C2-0196-8852-6ABE-361438F3F321}"/>
          </ac:cxnSpMkLst>
        </pc:cxnChg>
        <pc:cxnChg chg="add 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28" creationId="{CE67FFB8-0DF7-BA17-571D-41D21242E546}"/>
          </ac:cxnSpMkLst>
        </pc:cxnChg>
        <pc:cxnChg chg="add del mod">
          <ac:chgData name="한 지은" userId="c1d00ca1-8c44-47c7-9aa9-9e0cbc1e672d" providerId="ADAL" clId="{986D5D09-6B38-4289-BDC4-D46FE5A1785A}" dt="2024-04-22T06:22:41.566" v="6159" actId="478"/>
          <ac:cxnSpMkLst>
            <pc:docMk/>
            <pc:sldMk cId="3708296699" sldId="2072"/>
            <ac:cxnSpMk id="31" creationId="{8A198FA1-F223-7FF0-E7C7-BB0054872912}"/>
          </ac:cxnSpMkLst>
        </pc:cxnChg>
        <pc:cxnChg chg="add del mod">
          <ac:chgData name="한 지은" userId="c1d00ca1-8c44-47c7-9aa9-9e0cbc1e672d" providerId="ADAL" clId="{986D5D09-6B38-4289-BDC4-D46FE5A1785A}" dt="2024-04-22T06:22:41.566" v="6159" actId="478"/>
          <ac:cxnSpMkLst>
            <pc:docMk/>
            <pc:sldMk cId="3708296699" sldId="2072"/>
            <ac:cxnSpMk id="32" creationId="{A064D42A-30C4-5528-8911-95F147ED21E8}"/>
          </ac:cxnSpMkLst>
        </pc:cxnChg>
        <pc:cxnChg chg="add del mod">
          <ac:chgData name="한 지은" userId="c1d00ca1-8c44-47c7-9aa9-9e0cbc1e672d" providerId="ADAL" clId="{986D5D09-6B38-4289-BDC4-D46FE5A1785A}" dt="2024-04-22T06:33:48.235" v="6632" actId="478"/>
          <ac:cxnSpMkLst>
            <pc:docMk/>
            <pc:sldMk cId="3708296699" sldId="2072"/>
            <ac:cxnSpMk id="38" creationId="{B26F98DF-9DF3-C871-0816-343ECCDD966F}"/>
          </ac:cxnSpMkLst>
        </pc:cxnChg>
        <pc:cxnChg chg="add del mod">
          <ac:chgData name="한 지은" userId="c1d00ca1-8c44-47c7-9aa9-9e0cbc1e672d" providerId="ADAL" clId="{986D5D09-6B38-4289-BDC4-D46FE5A1785A}" dt="2024-04-22T06:32:37.595" v="6599" actId="478"/>
          <ac:cxnSpMkLst>
            <pc:docMk/>
            <pc:sldMk cId="3708296699" sldId="2072"/>
            <ac:cxnSpMk id="39" creationId="{BB9E4623-7380-C029-C3D0-00D357360A40}"/>
          </ac:cxnSpMkLst>
        </pc:cxnChg>
        <pc:cxnChg chg="add mod">
          <ac:chgData name="한 지은" userId="c1d00ca1-8c44-47c7-9aa9-9e0cbc1e672d" providerId="ADAL" clId="{986D5D09-6B38-4289-BDC4-D46FE5A1785A}" dt="2024-04-22T06:24:23.025" v="6207"/>
          <ac:cxnSpMkLst>
            <pc:docMk/>
            <pc:sldMk cId="3708296699" sldId="2072"/>
            <ac:cxnSpMk id="43" creationId="{7008A50F-C637-2812-FB71-004E9207B876}"/>
          </ac:cxnSpMkLst>
        </pc:cxnChg>
        <pc:cxnChg chg="add 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45" creationId="{B4186F82-C2C7-98A3-963F-92CD02D18428}"/>
          </ac:cxnSpMkLst>
        </pc:cxnChg>
        <pc:cxnChg chg="add 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94" creationId="{CD1BBB33-1225-1646-15FB-25C7CB375F49}"/>
          </ac:cxnSpMkLst>
        </pc:cxnChg>
        <pc:cxnChg chg="add 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95" creationId="{D1B3E8C0-9BF9-ECB0-0E7F-D567A8AB8BFE}"/>
          </ac:cxnSpMkLst>
        </pc:cxnChg>
        <pc:cxnChg chg="add del mod">
          <ac:chgData name="한 지은" userId="c1d00ca1-8c44-47c7-9aa9-9e0cbc1e672d" providerId="ADAL" clId="{986D5D09-6B38-4289-BDC4-D46FE5A1785A}" dt="2024-04-22T06:38:34.706" v="6813" actId="478"/>
          <ac:cxnSpMkLst>
            <pc:docMk/>
            <pc:sldMk cId="3708296699" sldId="2072"/>
            <ac:cxnSpMk id="134" creationId="{08F130B1-3CA3-13DD-0EEB-A249BC03B4AE}"/>
          </ac:cxnSpMkLst>
        </pc:cxnChg>
        <pc:cxnChg chg="add del mod">
          <ac:chgData name="한 지은" userId="c1d00ca1-8c44-47c7-9aa9-9e0cbc1e672d" providerId="ADAL" clId="{986D5D09-6B38-4289-BDC4-D46FE5A1785A}" dt="2024-04-22T06:38:36.544" v="6814" actId="478"/>
          <ac:cxnSpMkLst>
            <pc:docMk/>
            <pc:sldMk cId="3708296699" sldId="2072"/>
            <ac:cxnSpMk id="135" creationId="{38C453B7-D14E-896C-605D-403835681FA6}"/>
          </ac:cxnSpMkLst>
        </pc:cxnChg>
        <pc:cxnChg chg="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141" creationId="{B4199E27-8906-0BEF-C637-1430EF4AC0F9}"/>
          </ac:cxnSpMkLst>
        </pc:cxnChg>
        <pc:cxnChg chg="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144" creationId="{ACE71D32-B647-3C17-8D40-84BB7E19BB1D}"/>
          </ac:cxnSpMkLst>
        </pc:cxnChg>
        <pc:cxnChg chg="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147" creationId="{07612FCE-9BE7-23B4-29B5-2ADE0DAEDC51}"/>
          </ac:cxnSpMkLst>
        </pc:cxnChg>
        <pc:cxnChg chg="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162" creationId="{CCDDEFCF-3C07-BBF9-C01C-678F26FE3894}"/>
          </ac:cxnSpMkLst>
        </pc:cxnChg>
        <pc:cxnChg chg="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165" creationId="{E904934C-A7F4-2525-77A1-DE3E649D632A}"/>
          </ac:cxnSpMkLst>
        </pc:cxnChg>
        <pc:cxnChg chg="add del mod">
          <ac:chgData name="한 지은" userId="c1d00ca1-8c44-47c7-9aa9-9e0cbc1e672d" providerId="ADAL" clId="{986D5D09-6B38-4289-BDC4-D46FE5A1785A}" dt="2024-04-22T06:39:22.204" v="6826" actId="478"/>
          <ac:cxnSpMkLst>
            <pc:docMk/>
            <pc:sldMk cId="3708296699" sldId="2072"/>
            <ac:cxnSpMk id="166" creationId="{75E160F7-DAB8-67BA-3984-797D660688A3}"/>
          </ac:cxnSpMkLst>
        </pc:cxnChg>
        <pc:cxnChg chg="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173" creationId="{FD8F4B45-0C2A-ADBE-28B8-161A9FA1AE40}"/>
          </ac:cxnSpMkLst>
        </pc:cxnChg>
        <pc:cxnChg chg="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176" creationId="{4E7A54B4-B537-A416-2FB8-121E19F7F5FE}"/>
          </ac:cxnSpMkLst>
        </pc:cxnChg>
        <pc:cxnChg chg="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179" creationId="{BB40EBFC-7E54-90AC-23E3-02F3186BF217}"/>
          </ac:cxnSpMkLst>
        </pc:cxnChg>
        <pc:cxnChg chg="mod topLvl">
          <ac:chgData name="한 지은" userId="c1d00ca1-8c44-47c7-9aa9-9e0cbc1e672d" providerId="ADAL" clId="{986D5D09-6B38-4289-BDC4-D46FE5A1785A}" dt="2024-04-22T06:48:23.765" v="7182" actId="165"/>
          <ac:cxnSpMkLst>
            <pc:docMk/>
            <pc:sldMk cId="3708296699" sldId="2072"/>
            <ac:cxnSpMk id="182" creationId="{C33B3293-707E-3A9C-3AEF-FAAF0E93E261}"/>
          </ac:cxnSpMkLst>
        </pc:cxnChg>
      </pc:sldChg>
      <pc:sldChg chg="addSp delSp modSp add mod">
        <pc:chgData name="한 지은" userId="c1d00ca1-8c44-47c7-9aa9-9e0cbc1e672d" providerId="ADAL" clId="{986D5D09-6B38-4289-BDC4-D46FE5A1785A}" dt="2024-04-23T01:51:02.979" v="11108" actId="478"/>
        <pc:sldMkLst>
          <pc:docMk/>
          <pc:sldMk cId="1445636160" sldId="2073"/>
        </pc:sldMkLst>
        <pc:spChg chg="add mod or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5" creationId="{50D90908-F208-5BBE-B4A3-BBAD33D6B7EC}"/>
          </ac:spMkLst>
        </pc:spChg>
        <pc:spChg chg="add 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6" creationId="{76BE8DA9-8FB0-C6EA-DFFC-DA7F95A91178}"/>
          </ac:spMkLst>
        </pc:spChg>
        <pc:spChg chg="add mod">
          <ac:chgData name="한 지은" userId="c1d00ca1-8c44-47c7-9aa9-9e0cbc1e672d" providerId="ADAL" clId="{986D5D09-6B38-4289-BDC4-D46FE5A1785A}" dt="2024-04-22T06:45:50.173" v="6909" actId="571"/>
          <ac:spMkLst>
            <pc:docMk/>
            <pc:sldMk cId="1445636160" sldId="2073"/>
            <ac:spMk id="7" creationId="{32CB4D4E-9190-80EF-9ED8-6D03659A15F9}"/>
          </ac:spMkLst>
        </pc:spChg>
        <pc:spChg chg="mod">
          <ac:chgData name="한 지은" userId="c1d00ca1-8c44-47c7-9aa9-9e0cbc1e672d" providerId="ADAL" clId="{986D5D09-6B38-4289-BDC4-D46FE5A1785A}" dt="2024-04-22T06:55:32.182" v="7570" actId="1076"/>
          <ac:spMkLst>
            <pc:docMk/>
            <pc:sldMk cId="1445636160" sldId="2073"/>
            <ac:spMk id="8" creationId="{1FEFECED-B560-0D95-0A01-B27737CBEEDC}"/>
          </ac:spMkLst>
        </pc:spChg>
        <pc:spChg chg="add mod">
          <ac:chgData name="한 지은" userId="c1d00ca1-8c44-47c7-9aa9-9e0cbc1e672d" providerId="ADAL" clId="{986D5D09-6B38-4289-BDC4-D46FE5A1785A}" dt="2024-04-22T06:45:50.173" v="6909" actId="571"/>
          <ac:spMkLst>
            <pc:docMk/>
            <pc:sldMk cId="1445636160" sldId="2073"/>
            <ac:spMk id="9" creationId="{FDA1981D-54AB-BFB6-0421-20EC55F81C48}"/>
          </ac:spMkLst>
        </pc:spChg>
        <pc:spChg chg="add del mod topLvl">
          <ac:chgData name="한 지은" userId="c1d00ca1-8c44-47c7-9aa9-9e0cbc1e672d" providerId="ADAL" clId="{986D5D09-6B38-4289-BDC4-D46FE5A1785A}" dt="2024-04-23T01:51:02.979" v="11108" actId="478"/>
          <ac:spMkLst>
            <pc:docMk/>
            <pc:sldMk cId="1445636160" sldId="2073"/>
            <ac:spMk id="14" creationId="{7CB32718-9F35-68B9-BFC9-1C2576C71139}"/>
          </ac:spMkLst>
        </pc:spChg>
        <pc:spChg chg="add del mod">
          <ac:chgData name="한 지은" userId="c1d00ca1-8c44-47c7-9aa9-9e0cbc1e672d" providerId="ADAL" clId="{986D5D09-6B38-4289-BDC4-D46FE5A1785A}" dt="2024-04-22T06:55:34.799" v="7571" actId="478"/>
          <ac:spMkLst>
            <pc:docMk/>
            <pc:sldMk cId="1445636160" sldId="2073"/>
            <ac:spMk id="15" creationId="{ED068E8B-9760-7497-E695-7047563EDFDE}"/>
          </ac:spMkLst>
        </pc:spChg>
        <pc:spChg chg="add 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6" creationId="{78A46663-8F58-1931-1A35-89014B6F1580}"/>
          </ac:spMkLst>
        </pc:spChg>
        <pc:spChg chg="add 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7" creationId="{68C09E78-5F9E-C277-1538-DEE72FA143F5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1" creationId="{AC098BD8-5277-CC64-4132-BB87333F455C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3" creationId="{97F0E0AB-F9F0-BC87-5F85-48E8865FAB05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5" creationId="{69CF9D9C-BCF9-31F1-5F38-D8C065AC0ACC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6" creationId="{C80ED46C-FA92-C449-15EF-C4917186FD6D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7" creationId="{8C9CCA5F-87AE-FB53-C4D1-D8C38435E79F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8" creationId="{BDA38932-54E8-4989-91A8-F9740D01A968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30" creationId="{AF662BCB-7C07-7E1F-25F6-66EE8E8DAA98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31" creationId="{D4B441FF-3C16-7286-FBFF-DAB4DF33697C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32" creationId="{F7441D92-0766-DD77-A79C-237DBC2795BB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33" creationId="{FA922925-D618-6F42-7980-E5B9408DB40A}"/>
          </ac:spMkLst>
        </pc:spChg>
        <pc:spChg chg="add 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34" creationId="{1A0DFBC0-2977-2D50-8320-CF80B24C7006}"/>
          </ac:spMkLst>
        </pc:spChg>
        <pc:spChg chg="add 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35" creationId="{E6016A8A-DA0B-97E5-9D9C-55CCE4D6E553}"/>
          </ac:spMkLst>
        </pc:spChg>
        <pc:spChg chg="add 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36" creationId="{D668514A-48B7-FA2D-2FA4-62DC2009747F}"/>
          </ac:spMkLst>
        </pc:spChg>
        <pc:spChg chg="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40" creationId="{57926168-02BD-0FC4-3DF4-B5F77195BC9D}"/>
          </ac:spMkLst>
        </pc:spChg>
        <pc:spChg chg="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42" creationId="{67FCAD09-478A-54CC-DE89-896B7DD6924C}"/>
          </ac:spMkLst>
        </pc:spChg>
        <pc:spChg chg="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44" creationId="{AF63C661-542A-C3A2-79FE-4FF2114DE778}"/>
          </ac:spMkLst>
        </pc:spChg>
        <pc:spChg chg="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45" creationId="{FB36790C-D1B9-C579-418C-389FEDB60F24}"/>
          </ac:spMkLst>
        </pc:spChg>
        <pc:spChg chg="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46" creationId="{938AEE06-C44F-2D07-B86E-8196F8C1254C}"/>
          </ac:spMkLst>
        </pc:spChg>
        <pc:spChg chg="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47" creationId="{734F3E73-FCE6-2AAF-4744-EE0207DC63C1}"/>
          </ac:spMkLst>
        </pc:spChg>
        <pc:spChg chg="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49" creationId="{ED22882E-5A3B-2C84-2B3A-9D0569047C0A}"/>
          </ac:spMkLst>
        </pc:spChg>
        <pc:spChg chg="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50" creationId="{90E36185-5263-862E-A9D2-25207545A3B7}"/>
          </ac:spMkLst>
        </pc:spChg>
        <pc:spChg chg="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51" creationId="{BB37BF57-EAFE-0FA8-E30D-B5F6C03D005A}"/>
          </ac:spMkLst>
        </pc:spChg>
        <pc:spChg chg="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52" creationId="{DE6027D8-B2F6-6255-07AF-3FF2A64281D8}"/>
          </ac:spMkLst>
        </pc:spChg>
        <pc:spChg chg="add 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53" creationId="{64FC4BA7-FDE7-A679-EF0E-8391E3A491F2}"/>
          </ac:spMkLst>
        </pc:spChg>
        <pc:spChg chg="add mod">
          <ac:chgData name="한 지은" userId="c1d00ca1-8c44-47c7-9aa9-9e0cbc1e672d" providerId="ADAL" clId="{986D5D09-6B38-4289-BDC4-D46FE5A1785A}" dt="2024-04-22T06:49:37.578" v="7229"/>
          <ac:spMkLst>
            <pc:docMk/>
            <pc:sldMk cId="1445636160" sldId="2073"/>
            <ac:spMk id="54" creationId="{C84568FB-4831-198E-6BE4-EB9DDD58A7B6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66" creationId="{C5B55CB8-1752-6F1A-2788-C4DACDBE32DA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67" creationId="{706CB80C-A183-44F3-4FD1-D46DF212DC4C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68" creationId="{9B19C70C-CDC5-5E64-7298-B6F1038DBD05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72" creationId="{93F470C9-C5D5-6664-5125-720FEEBE37BD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74" creationId="{843DC980-3184-6759-1BB9-6920C154A780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76" creationId="{C03D5F7E-8B82-9150-49E7-DC666856866A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77" creationId="{6DE2A768-73A1-2509-AC50-4C6BD9444C1E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78" creationId="{5561B4E7-676F-C995-8D8F-F39952DBB941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79" creationId="{B012D01E-5129-4CE9-5A93-BBD52C2304E2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81" creationId="{1AD6F4C1-2BE7-30FC-9CC6-C2215158B850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82" creationId="{85644922-82A1-887D-10F2-B97AB86FD4F5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83" creationId="{D0BEEF95-391C-8C0C-91E6-6E5B9CC36639}"/>
          </ac:spMkLst>
        </pc:spChg>
        <pc:spChg chg="mod">
          <ac:chgData name="한 지은" userId="c1d00ca1-8c44-47c7-9aa9-9e0cbc1e672d" providerId="ADAL" clId="{986D5D09-6B38-4289-BDC4-D46FE5A1785A}" dt="2024-04-22T06:51:50.234" v="7326" actId="571"/>
          <ac:spMkLst>
            <pc:docMk/>
            <pc:sldMk cId="1445636160" sldId="2073"/>
            <ac:spMk id="84" creationId="{D69AB008-275E-1632-B82F-F5AB5216C3F7}"/>
          </ac:spMkLst>
        </pc:spChg>
        <pc:spChg chg="add del mod">
          <ac:chgData name="한 지은" userId="c1d00ca1-8c44-47c7-9aa9-9e0cbc1e672d" providerId="ADAL" clId="{986D5D09-6B38-4289-BDC4-D46FE5A1785A}" dt="2024-04-22T06:54:21.197" v="7383"/>
          <ac:spMkLst>
            <pc:docMk/>
            <pc:sldMk cId="1445636160" sldId="2073"/>
            <ac:spMk id="94" creationId="{E9ADFA67-13C8-25B3-0C0C-05686A7BCB84}"/>
          </ac:spMkLst>
        </pc:spChg>
        <pc:spChg chg="add mod">
          <ac:chgData name="한 지은" userId="c1d00ca1-8c44-47c7-9aa9-9e0cbc1e672d" providerId="ADAL" clId="{986D5D09-6B38-4289-BDC4-D46FE5A1785A}" dt="2024-04-22T06:54:19.183" v="7382" actId="571"/>
          <ac:spMkLst>
            <pc:docMk/>
            <pc:sldMk cId="1445636160" sldId="2073"/>
            <ac:spMk id="96" creationId="{2C551E4D-8E19-56F8-9216-BEDBA5134B28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01" creationId="{2AF551A3-B3EF-7594-2092-63C03DA7E781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02" creationId="{9E9C9843-561F-CF0E-417E-17DD8536D86D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03" creationId="{F86AC0E2-445D-7DFB-84C8-8230709753E8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07" creationId="{879D9577-7094-179C-A64E-D6AD411ED625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09" creationId="{CD3F73CD-2641-361E-5CB9-0A5BE0314DD3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11" creationId="{74758B86-0F73-8846-8B10-1F6F412C35EF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12" creationId="{0A09A7A8-2060-A56B-6E66-E7C0EBADBBF6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13" creationId="{2306A00E-7FC5-EB07-40FB-EDFF9A4EB38B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14" creationId="{862D17E2-0BA9-3EF7-F04A-F810E644EACD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16" creationId="{9FF2AF60-04CA-C601-265B-63487C0E6204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17" creationId="{278978A8-C0EA-28AC-B0F8-1D659FB0B473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18" creationId="{A8DAF3A4-7B2E-0810-D5D2-0AE02C2319FA}"/>
          </ac:spMkLst>
        </pc:spChg>
        <pc:spChg chg="mod">
          <ac:chgData name="한 지은" userId="c1d00ca1-8c44-47c7-9aa9-9e0cbc1e672d" providerId="ADAL" clId="{986D5D09-6B38-4289-BDC4-D46FE5A1785A}" dt="2024-04-22T06:55:02.337" v="7518"/>
          <ac:spMkLst>
            <pc:docMk/>
            <pc:sldMk cId="1445636160" sldId="2073"/>
            <ac:spMk id="119" creationId="{B51B6B5A-D625-4D1C-4DF8-8D2053471BC3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26" creationId="{0BF8438B-0B57-5E2C-6D15-058116AE32D9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27" creationId="{E470CFA4-1F40-1CC2-CCA8-C0B4FE32BEC3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28" creationId="{B23A5B19-5ED9-3720-62AB-1BE74BC4B9C4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32" creationId="{4DABAAA9-EB61-776A-030E-5973540DC6D5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34" creationId="{06E819BB-3C66-C153-495A-88E85572D2D2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36" creationId="{D6C58F42-A8B3-9F4E-C608-F8BD5A6F0B55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37" creationId="{798F434D-C44B-98B2-E64A-9A8C0B0719B5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38" creationId="{BDF843D7-54A0-CA84-05F3-C0B6244453AD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39" creationId="{1D1E2227-7D3A-EEBB-68EB-487D261A064D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41" creationId="{FF2718C4-118D-C3CE-3A4A-B24844EE81F1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42" creationId="{957EF067-0EA5-7F1C-701F-C7CAEA7EAC63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43" creationId="{7005D90E-CC75-63FD-499C-0D62A7DE9417}"/>
          </ac:spMkLst>
        </pc:spChg>
        <pc:spChg chg="mod">
          <ac:chgData name="한 지은" userId="c1d00ca1-8c44-47c7-9aa9-9e0cbc1e672d" providerId="ADAL" clId="{986D5D09-6B38-4289-BDC4-D46FE5A1785A}" dt="2024-04-22T06:56:28.788" v="7582" actId="571"/>
          <ac:spMkLst>
            <pc:docMk/>
            <pc:sldMk cId="1445636160" sldId="2073"/>
            <ac:spMk id="144" creationId="{516C3432-D4CE-4E68-E658-E68B4E6626B9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49" creationId="{5EA6F72D-F969-EDBD-F139-240F6FACDF2E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50" creationId="{24A003A0-63CF-BD85-7C6A-ABAACA25FE39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51" creationId="{FD4BF524-1C69-F01F-9087-606E75EB1013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55" creationId="{82319E93-DED5-47C3-B6F3-2A7ACCBD8A41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57" creationId="{A9AFF1F3-FF2D-7A5C-44AB-3CE0E068002A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59" creationId="{4B44B40F-5DF9-1CFC-9A77-AAB0F1DB09E1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60" creationId="{9CD3BA6A-96FA-E2B1-7551-04BDE5016A68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61" creationId="{AF42D74A-F650-4427-F589-EE1912F929BD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62" creationId="{0D75209C-161E-0D1D-8F7F-88AB3D883351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64" creationId="{6A676757-D90C-C6A8-D7C3-858D8E931829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65" creationId="{EEDB9B48-EF28-17F0-3158-C4AD36BD732B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66" creationId="{23A976EC-8133-AFDC-EF90-57F1076B90FD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67" creationId="{F04CD8FB-C9CD-2167-1FEB-F6BD18E84334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72" creationId="{E56C0E78-EA92-34D7-F8B0-A54F440C78FB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73" creationId="{B837B510-4863-817F-E2A1-AA0D0770833A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74" creationId="{D900625C-0866-6397-0BC7-9F4CEC393003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78" creationId="{9E68FB3B-5B14-598F-E55B-6B6E982D1CA5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80" creationId="{A1999461-9546-4EA5-A328-060E79AEFFA1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82" creationId="{C93643E4-A7FE-265E-CB69-6C6F6BD004C5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83" creationId="{EC4A1B38-834C-1645-D2AC-AF316AE00199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84" creationId="{D008B656-79AF-A139-7AD2-FD6F017D9C49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85" creationId="{96C6531B-BC25-608A-C52D-F73EE6249C30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87" creationId="{AA3FCE76-F382-8D54-CD2E-B98EF9710AAC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88" creationId="{C3E69547-24E4-6319-60C1-6A78E8F9B29E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89" creationId="{DF4B77CC-82DF-A53D-3967-F152CACF2D0E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90" creationId="{D4CD01BF-9F5F-CA47-DD51-AD9097B26509}"/>
          </ac:spMkLst>
        </pc:spChg>
        <pc:spChg chg="add del mod">
          <ac:chgData name="한 지은" userId="c1d00ca1-8c44-47c7-9aa9-9e0cbc1e672d" providerId="ADAL" clId="{986D5D09-6B38-4289-BDC4-D46FE5A1785A}" dt="2024-04-22T06:57:53.005" v="7647" actId="478"/>
          <ac:spMkLst>
            <pc:docMk/>
            <pc:sldMk cId="1445636160" sldId="2073"/>
            <ac:spMk id="193" creationId="{DF0D7367-D399-FADF-E17C-207121FDC9A4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197" creationId="{B303004B-63EE-F0BF-8C32-246BE417357C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06" creationId="{0B147FA6-B2D6-47CD-DF8B-2174D85B4703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07" creationId="{E3D76981-ACB2-2693-F570-4FDC39DB6FB8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08" creationId="{FE62ED37-3674-1023-3C6C-7306126871A4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12" creationId="{D67CA961-3825-A132-5A8E-AC05C04F13A5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14" creationId="{4115E7C2-557E-F15B-D854-9DF262B470FE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16" creationId="{1D1828B8-BDDF-D559-EFF7-9FA140D4CCD9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17" creationId="{5D94855B-FBB1-093F-B8CB-9B8A01910C9E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18" creationId="{B57D9D8D-5C45-7F73-63D3-A2270B8A28B8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19" creationId="{5C48E72A-8571-56A3-6D9C-6EE92C802590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21" creationId="{A1D80B42-F5B0-6980-93B6-617CFCC40E8A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22" creationId="{851354EC-8518-1B5F-60E7-667FCE260FE8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23" creationId="{AB643CE2-E23E-7165-1F68-BCE3671E644B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24" creationId="{6E526FBA-F684-6498-A802-CCC402E8E604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27" creationId="{91C9FC1A-C87A-C12A-27A5-4F4028CB6F56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28" creationId="{76628C43-4577-C3E0-224D-1A686605603D}"/>
          </ac:spMkLst>
        </pc:spChg>
        <pc:spChg chg="mod or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29" creationId="{724FD07C-9ADD-81FF-6E5A-F37DC9574ADC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33" creationId="{13F0EEA1-A0A9-6EDB-BB0B-F200EAC75810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35" creationId="{7B0BAAA1-6B9D-2646-10D5-40048CB0D485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37" creationId="{3AA0804A-CB34-6684-7D9B-83DFDF168FCF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38" creationId="{F16BE046-E17A-250E-675B-5A2755A091A7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39" creationId="{3E63F3B1-3BF9-3B52-09CC-4975C8CFDFA1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40" creationId="{FF44A37B-2C7F-945E-8A65-3AA83087AE0B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42" creationId="{8D5C8B4F-118B-C1E5-F9E3-FB02A42CDD6D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43" creationId="{B7918FA6-398E-91D3-B081-0385C5ADBFF3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44" creationId="{40BF57C2-3994-6991-87A1-13F5375154B4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45" creationId="{69349DB3-C525-E3DF-5030-7E0A6A321252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48" creationId="{46B7AEDF-5C1D-EA86-B448-A9A1735C570A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49" creationId="{06911B7E-0AD5-211A-01F3-BB09D5803005}"/>
          </ac:spMkLst>
        </pc:spChg>
        <pc:spChg chg="mod topLvl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50" creationId="{41D643AB-C740-402E-41B5-F066B658BBEA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54" creationId="{0EEF14CC-1A5E-F00D-194A-92C7679926C0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56" creationId="{D722A04B-7F85-B018-B211-125C8C957CA8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58" creationId="{4EBD4968-E2C9-BB0D-4347-1A86789B93B5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59" creationId="{66821953-3C9D-4E8F-5419-E74A2C2CCF5E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60" creationId="{282F52A9-62FD-51F9-574D-1E1FE4AA5C81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61" creationId="{139B6426-CB81-6B43-FE3E-937017FAD11A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63" creationId="{BEE610FC-1BDB-C6D0-015B-D73D7B1F5F2A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64" creationId="{59EA4B61-9593-D5CD-4F7C-25EE94385AC1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65" creationId="{A7ACF007-6C7A-0427-977B-8011255F3199}"/>
          </ac:spMkLst>
        </pc:spChg>
        <pc:spChg chg="mod">
          <ac:chgData name="한 지은" userId="c1d00ca1-8c44-47c7-9aa9-9e0cbc1e672d" providerId="ADAL" clId="{986D5D09-6B38-4289-BDC4-D46FE5A1785A}" dt="2024-04-22T07:17:59.918" v="8380" actId="165"/>
          <ac:spMkLst>
            <pc:docMk/>
            <pc:sldMk cId="1445636160" sldId="2073"/>
            <ac:spMk id="266" creationId="{8BDA53A8-0EB2-ACFC-129C-D63024DF2BDA}"/>
          </ac:spMkLst>
        </pc:spChg>
        <pc:spChg chg="add del mod ord">
          <ac:chgData name="한 지은" userId="c1d00ca1-8c44-47c7-9aa9-9e0cbc1e672d" providerId="ADAL" clId="{986D5D09-6B38-4289-BDC4-D46FE5A1785A}" dt="2024-04-22T07:02:04.093" v="7848" actId="478"/>
          <ac:spMkLst>
            <pc:docMk/>
            <pc:sldMk cId="1445636160" sldId="2073"/>
            <ac:spMk id="268" creationId="{7CAD0B43-D53B-0545-79A9-50133B21DFFA}"/>
          </ac:spMkLst>
        </pc:spChg>
        <pc:spChg chg="add mod topLvl">
          <ac:chgData name="한 지은" userId="c1d00ca1-8c44-47c7-9aa9-9e0cbc1e672d" providerId="ADAL" clId="{986D5D09-6B38-4289-BDC4-D46FE5A1785A}" dt="2024-04-22T07:17:58.832" v="8379" actId="165"/>
          <ac:spMkLst>
            <pc:docMk/>
            <pc:sldMk cId="1445636160" sldId="2073"/>
            <ac:spMk id="272" creationId="{D4C46DB9-B587-0768-E4E6-37A5DB4EECB9}"/>
          </ac:spMkLst>
        </pc:spChg>
        <pc:spChg chg="add mod">
          <ac:chgData name="한 지은" userId="c1d00ca1-8c44-47c7-9aa9-9e0cbc1e672d" providerId="ADAL" clId="{986D5D09-6B38-4289-BDC4-D46FE5A1785A}" dt="2024-04-22T07:22:44.810" v="8481"/>
          <ac:spMkLst>
            <pc:docMk/>
            <pc:sldMk cId="1445636160" sldId="2073"/>
            <ac:spMk id="285" creationId="{314644EF-34D5-A7F0-28D1-BB4C0A2BEF7C}"/>
          </ac:spMkLst>
        </pc:spChg>
        <pc:grpChg chg="add 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8" creationId="{1B3B7707-9CB9-3144-BBBB-1188AB483133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9" creationId="{3051EB8E-4825-E665-0918-818205D80E39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0" creationId="{54AB6BDF-57C3-D714-20D2-0222676A4346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2" creationId="{775B4E8A-9918-95A1-AD27-D460F29EC3B6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4" creationId="{18D4D6F2-C89F-EA0F-1A91-C04F3A509F7D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9" creationId="{62D2998A-CC4D-7441-1195-BC0C233AE632}"/>
          </ac:grpSpMkLst>
        </pc:grpChg>
        <pc:grpChg chg="add mod">
          <ac:chgData name="한 지은" userId="c1d00ca1-8c44-47c7-9aa9-9e0cbc1e672d" providerId="ADAL" clId="{986D5D09-6B38-4289-BDC4-D46FE5A1785A}" dt="2024-04-22T06:49:37.578" v="7229"/>
          <ac:grpSpMkLst>
            <pc:docMk/>
            <pc:sldMk cId="1445636160" sldId="2073"/>
            <ac:grpSpMk id="37" creationId="{3EEBBCCE-935E-2237-E540-C904E4669DF9}"/>
          </ac:grpSpMkLst>
        </pc:grpChg>
        <pc:grpChg chg="mod">
          <ac:chgData name="한 지은" userId="c1d00ca1-8c44-47c7-9aa9-9e0cbc1e672d" providerId="ADAL" clId="{986D5D09-6B38-4289-BDC4-D46FE5A1785A}" dt="2024-04-22T06:49:37.578" v="7229"/>
          <ac:grpSpMkLst>
            <pc:docMk/>
            <pc:sldMk cId="1445636160" sldId="2073"/>
            <ac:grpSpMk id="38" creationId="{39FBEF30-B33E-F2A5-D4B3-092F3EC690BA}"/>
          </ac:grpSpMkLst>
        </pc:grpChg>
        <pc:grpChg chg="mod">
          <ac:chgData name="한 지은" userId="c1d00ca1-8c44-47c7-9aa9-9e0cbc1e672d" providerId="ADAL" clId="{986D5D09-6B38-4289-BDC4-D46FE5A1785A}" dt="2024-04-22T06:49:37.578" v="7229"/>
          <ac:grpSpMkLst>
            <pc:docMk/>
            <pc:sldMk cId="1445636160" sldId="2073"/>
            <ac:grpSpMk id="39" creationId="{20603A96-3170-BC9B-C5A4-5478D9596F7E}"/>
          </ac:grpSpMkLst>
        </pc:grpChg>
        <pc:grpChg chg="mod">
          <ac:chgData name="한 지은" userId="c1d00ca1-8c44-47c7-9aa9-9e0cbc1e672d" providerId="ADAL" clId="{986D5D09-6B38-4289-BDC4-D46FE5A1785A}" dt="2024-04-22T06:49:37.578" v="7229"/>
          <ac:grpSpMkLst>
            <pc:docMk/>
            <pc:sldMk cId="1445636160" sldId="2073"/>
            <ac:grpSpMk id="41" creationId="{A6F288FB-E886-3F16-46F9-03D857B0334A}"/>
          </ac:grpSpMkLst>
        </pc:grpChg>
        <pc:grpChg chg="mod">
          <ac:chgData name="한 지은" userId="c1d00ca1-8c44-47c7-9aa9-9e0cbc1e672d" providerId="ADAL" clId="{986D5D09-6B38-4289-BDC4-D46FE5A1785A}" dt="2024-04-22T06:49:37.578" v="7229"/>
          <ac:grpSpMkLst>
            <pc:docMk/>
            <pc:sldMk cId="1445636160" sldId="2073"/>
            <ac:grpSpMk id="43" creationId="{635CF077-575E-2682-9A39-69E8C7DC78D6}"/>
          </ac:grpSpMkLst>
        </pc:grpChg>
        <pc:grpChg chg="mod">
          <ac:chgData name="한 지은" userId="c1d00ca1-8c44-47c7-9aa9-9e0cbc1e672d" providerId="ADAL" clId="{986D5D09-6B38-4289-BDC4-D46FE5A1785A}" dt="2024-04-22T06:49:37.578" v="7229"/>
          <ac:grpSpMkLst>
            <pc:docMk/>
            <pc:sldMk cId="1445636160" sldId="2073"/>
            <ac:grpSpMk id="48" creationId="{1D18DFF5-7D33-E647-6EEB-918948C26147}"/>
          </ac:grpSpMkLst>
        </pc:grpChg>
        <pc:grpChg chg="add del mod">
          <ac:chgData name="한 지은" userId="c1d00ca1-8c44-47c7-9aa9-9e0cbc1e672d" providerId="ADAL" clId="{986D5D09-6B38-4289-BDC4-D46FE5A1785A}" dt="2024-04-22T06:49:47.548" v="7237" actId="165"/>
          <ac:grpSpMkLst>
            <pc:docMk/>
            <pc:sldMk cId="1445636160" sldId="2073"/>
            <ac:grpSpMk id="55" creationId="{778E9B23-C5B9-0B6A-FDAF-4A7F4794CBD6}"/>
          </ac:grpSpMkLst>
        </pc:grpChg>
        <pc:grpChg chg="add mod">
          <ac:chgData name="한 지은" userId="c1d00ca1-8c44-47c7-9aa9-9e0cbc1e672d" providerId="ADAL" clId="{986D5D09-6B38-4289-BDC4-D46FE5A1785A}" dt="2024-04-22T06:49:42.497" v="7233" actId="164"/>
          <ac:grpSpMkLst>
            <pc:docMk/>
            <pc:sldMk cId="1445636160" sldId="2073"/>
            <ac:grpSpMk id="56" creationId="{175C2DBC-3929-FDC4-573C-2D542C045487}"/>
          </ac:grpSpMkLst>
        </pc:grpChg>
        <pc:grpChg chg="add del mod">
          <ac:chgData name="한 지은" userId="c1d00ca1-8c44-47c7-9aa9-9e0cbc1e672d" providerId="ADAL" clId="{986D5D09-6B38-4289-BDC4-D46FE5A1785A}" dt="2024-04-22T06:49:47.548" v="7237" actId="165"/>
          <ac:grpSpMkLst>
            <pc:docMk/>
            <pc:sldMk cId="1445636160" sldId="2073"/>
            <ac:grpSpMk id="57" creationId="{A1F99F03-4D1E-A1A8-EAD5-2C3C2AA48525}"/>
          </ac:grpSpMkLst>
        </pc:grpChg>
        <pc:grpChg chg="add mod">
          <ac:chgData name="한 지은" userId="c1d00ca1-8c44-47c7-9aa9-9e0cbc1e672d" providerId="ADAL" clId="{986D5D09-6B38-4289-BDC4-D46FE5A1785A}" dt="2024-04-22T06:49:50.169" v="7239" actId="164"/>
          <ac:grpSpMkLst>
            <pc:docMk/>
            <pc:sldMk cId="1445636160" sldId="2073"/>
            <ac:grpSpMk id="58" creationId="{3F36B4B4-8605-207B-2449-3862025A5EF2}"/>
          </ac:grpSpMkLst>
        </pc:grpChg>
        <pc:grpChg chg="add del mod">
          <ac:chgData name="한 지은" userId="c1d00ca1-8c44-47c7-9aa9-9e0cbc1e672d" providerId="ADAL" clId="{986D5D09-6B38-4289-BDC4-D46FE5A1785A}" dt="2024-04-22T06:49:57.979" v="7243" actId="165"/>
          <ac:grpSpMkLst>
            <pc:docMk/>
            <pc:sldMk cId="1445636160" sldId="2073"/>
            <ac:grpSpMk id="59" creationId="{BB3675C2-73F3-7839-C907-44E5606FD2DB}"/>
          </ac:grpSpMkLst>
        </pc:grpChg>
        <pc:grpChg chg="add del mod topLvl">
          <ac:chgData name="한 지은" userId="c1d00ca1-8c44-47c7-9aa9-9e0cbc1e672d" providerId="ADAL" clId="{986D5D09-6B38-4289-BDC4-D46FE5A1785A}" dt="2024-04-22T07:01:33.603" v="7839" actId="165"/>
          <ac:grpSpMkLst>
            <pc:docMk/>
            <pc:sldMk cId="1445636160" sldId="2073"/>
            <ac:grpSpMk id="60" creationId="{9C45E393-E959-CE1A-7EDD-1B34FFCDE1D6}"/>
          </ac:grpSpMkLst>
        </pc:grpChg>
        <pc:grpChg chg="add del mod topLvl">
          <ac:chgData name="한 지은" userId="c1d00ca1-8c44-47c7-9aa9-9e0cbc1e672d" providerId="ADAL" clId="{986D5D09-6B38-4289-BDC4-D46FE5A1785A}" dt="2024-04-22T07:01:41.784" v="7842" actId="165"/>
          <ac:grpSpMkLst>
            <pc:docMk/>
            <pc:sldMk cId="1445636160" sldId="2073"/>
            <ac:grpSpMk id="61" creationId="{B6FA32D9-9825-B64F-5449-687C5DFAD08A}"/>
          </ac:grpSpMkLst>
        </pc:grpChg>
        <pc:grpChg chg="add del mod">
          <ac:chgData name="한 지은" userId="c1d00ca1-8c44-47c7-9aa9-9e0cbc1e672d" providerId="ADAL" clId="{986D5D09-6B38-4289-BDC4-D46FE5A1785A}" dt="2024-04-22T06:56:04.213" v="7576" actId="165"/>
          <ac:grpSpMkLst>
            <pc:docMk/>
            <pc:sldMk cId="1445636160" sldId="2073"/>
            <ac:grpSpMk id="62" creationId="{B1644003-4F46-B975-0376-098FC743722E}"/>
          </ac:grpSpMkLst>
        </pc:grpChg>
        <pc:grpChg chg="add del mod">
          <ac:chgData name="한 지은" userId="c1d00ca1-8c44-47c7-9aa9-9e0cbc1e672d" providerId="ADAL" clId="{986D5D09-6B38-4289-BDC4-D46FE5A1785A}" dt="2024-04-22T06:55:51.173" v="7574" actId="478"/>
          <ac:grpSpMkLst>
            <pc:docMk/>
            <pc:sldMk cId="1445636160" sldId="2073"/>
            <ac:grpSpMk id="63" creationId="{13628E8B-18F1-BB68-3D2D-883B55331E30}"/>
          </ac:grpSpMkLst>
        </pc:grpChg>
        <pc:grpChg chg="mod">
          <ac:chgData name="한 지은" userId="c1d00ca1-8c44-47c7-9aa9-9e0cbc1e672d" providerId="ADAL" clId="{986D5D09-6B38-4289-BDC4-D46FE5A1785A}" dt="2024-04-22T06:51:50.234" v="7326" actId="571"/>
          <ac:grpSpMkLst>
            <pc:docMk/>
            <pc:sldMk cId="1445636160" sldId="2073"/>
            <ac:grpSpMk id="64" creationId="{00C2275F-8FC1-58B4-8BD5-D318C03F9BD4}"/>
          </ac:grpSpMkLst>
        </pc:grpChg>
        <pc:grpChg chg="mod">
          <ac:chgData name="한 지은" userId="c1d00ca1-8c44-47c7-9aa9-9e0cbc1e672d" providerId="ADAL" clId="{986D5D09-6B38-4289-BDC4-D46FE5A1785A}" dt="2024-04-22T06:51:50.234" v="7326" actId="571"/>
          <ac:grpSpMkLst>
            <pc:docMk/>
            <pc:sldMk cId="1445636160" sldId="2073"/>
            <ac:grpSpMk id="65" creationId="{1EDA5702-142E-CDD0-D62F-428EC38BF621}"/>
          </ac:grpSpMkLst>
        </pc:grpChg>
        <pc:grpChg chg="mod">
          <ac:chgData name="한 지은" userId="c1d00ca1-8c44-47c7-9aa9-9e0cbc1e672d" providerId="ADAL" clId="{986D5D09-6B38-4289-BDC4-D46FE5A1785A}" dt="2024-04-22T06:51:50.234" v="7326" actId="571"/>
          <ac:grpSpMkLst>
            <pc:docMk/>
            <pc:sldMk cId="1445636160" sldId="2073"/>
            <ac:grpSpMk id="69" creationId="{20DC3855-F81B-B8DC-56C0-A86932B9A86B}"/>
          </ac:grpSpMkLst>
        </pc:grpChg>
        <pc:grpChg chg="mod">
          <ac:chgData name="한 지은" userId="c1d00ca1-8c44-47c7-9aa9-9e0cbc1e672d" providerId="ADAL" clId="{986D5D09-6B38-4289-BDC4-D46FE5A1785A}" dt="2024-04-22T06:51:50.234" v="7326" actId="571"/>
          <ac:grpSpMkLst>
            <pc:docMk/>
            <pc:sldMk cId="1445636160" sldId="2073"/>
            <ac:grpSpMk id="70" creationId="{01766F77-A171-6B95-634D-0C9D0494FA03}"/>
          </ac:grpSpMkLst>
        </pc:grpChg>
        <pc:grpChg chg="mod">
          <ac:chgData name="한 지은" userId="c1d00ca1-8c44-47c7-9aa9-9e0cbc1e672d" providerId="ADAL" clId="{986D5D09-6B38-4289-BDC4-D46FE5A1785A}" dt="2024-04-22T06:51:50.234" v="7326" actId="571"/>
          <ac:grpSpMkLst>
            <pc:docMk/>
            <pc:sldMk cId="1445636160" sldId="2073"/>
            <ac:grpSpMk id="71" creationId="{1B0D72B5-781B-64A2-130A-867D4A4A3150}"/>
          </ac:grpSpMkLst>
        </pc:grpChg>
        <pc:grpChg chg="mod">
          <ac:chgData name="한 지은" userId="c1d00ca1-8c44-47c7-9aa9-9e0cbc1e672d" providerId="ADAL" clId="{986D5D09-6B38-4289-BDC4-D46FE5A1785A}" dt="2024-04-22T06:51:50.234" v="7326" actId="571"/>
          <ac:grpSpMkLst>
            <pc:docMk/>
            <pc:sldMk cId="1445636160" sldId="2073"/>
            <ac:grpSpMk id="73" creationId="{4954ED86-6FEF-6B51-BD67-A59DF0C8E6BA}"/>
          </ac:grpSpMkLst>
        </pc:grpChg>
        <pc:grpChg chg="mod">
          <ac:chgData name="한 지은" userId="c1d00ca1-8c44-47c7-9aa9-9e0cbc1e672d" providerId="ADAL" clId="{986D5D09-6B38-4289-BDC4-D46FE5A1785A}" dt="2024-04-22T06:51:50.234" v="7326" actId="571"/>
          <ac:grpSpMkLst>
            <pc:docMk/>
            <pc:sldMk cId="1445636160" sldId="2073"/>
            <ac:grpSpMk id="75" creationId="{713936E3-572A-AE21-FE14-120EF301661E}"/>
          </ac:grpSpMkLst>
        </pc:grpChg>
        <pc:grpChg chg="mod">
          <ac:chgData name="한 지은" userId="c1d00ca1-8c44-47c7-9aa9-9e0cbc1e672d" providerId="ADAL" clId="{986D5D09-6B38-4289-BDC4-D46FE5A1785A}" dt="2024-04-22T06:51:50.234" v="7326" actId="571"/>
          <ac:grpSpMkLst>
            <pc:docMk/>
            <pc:sldMk cId="1445636160" sldId="2073"/>
            <ac:grpSpMk id="80" creationId="{E601AE9B-D08D-5870-1FEC-3B11F1F55C28}"/>
          </ac:grpSpMkLst>
        </pc:grpChg>
        <pc:grpChg chg="add del mod">
          <ac:chgData name="한 지은" userId="c1d00ca1-8c44-47c7-9aa9-9e0cbc1e672d" providerId="ADAL" clId="{986D5D09-6B38-4289-BDC4-D46FE5A1785A}" dt="2024-04-22T06:55:27.614" v="7568" actId="478"/>
          <ac:grpSpMkLst>
            <pc:docMk/>
            <pc:sldMk cId="1445636160" sldId="2073"/>
            <ac:grpSpMk id="98" creationId="{E30414C6-6CEF-79C2-7A12-3DFD79D2D559}"/>
          </ac:grpSpMkLst>
        </pc:grpChg>
        <pc:grpChg chg="mod">
          <ac:chgData name="한 지은" userId="c1d00ca1-8c44-47c7-9aa9-9e0cbc1e672d" providerId="ADAL" clId="{986D5D09-6B38-4289-BDC4-D46FE5A1785A}" dt="2024-04-22T06:55:02.337" v="7518"/>
          <ac:grpSpMkLst>
            <pc:docMk/>
            <pc:sldMk cId="1445636160" sldId="2073"/>
            <ac:grpSpMk id="99" creationId="{4B777934-2807-8AB0-62DE-257CCC1C5F58}"/>
          </ac:grpSpMkLst>
        </pc:grpChg>
        <pc:grpChg chg="mod">
          <ac:chgData name="한 지은" userId="c1d00ca1-8c44-47c7-9aa9-9e0cbc1e672d" providerId="ADAL" clId="{986D5D09-6B38-4289-BDC4-D46FE5A1785A}" dt="2024-04-22T06:55:02.337" v="7518"/>
          <ac:grpSpMkLst>
            <pc:docMk/>
            <pc:sldMk cId="1445636160" sldId="2073"/>
            <ac:grpSpMk id="100" creationId="{A8D762F0-F8C5-5AF6-555D-3987CC2BFD45}"/>
          </ac:grpSpMkLst>
        </pc:grpChg>
        <pc:grpChg chg="mod">
          <ac:chgData name="한 지은" userId="c1d00ca1-8c44-47c7-9aa9-9e0cbc1e672d" providerId="ADAL" clId="{986D5D09-6B38-4289-BDC4-D46FE5A1785A}" dt="2024-04-22T06:55:02.337" v="7518"/>
          <ac:grpSpMkLst>
            <pc:docMk/>
            <pc:sldMk cId="1445636160" sldId="2073"/>
            <ac:grpSpMk id="104" creationId="{04DA03E7-01FA-E960-5961-6DDEF7BEB5B9}"/>
          </ac:grpSpMkLst>
        </pc:grpChg>
        <pc:grpChg chg="mod">
          <ac:chgData name="한 지은" userId="c1d00ca1-8c44-47c7-9aa9-9e0cbc1e672d" providerId="ADAL" clId="{986D5D09-6B38-4289-BDC4-D46FE5A1785A}" dt="2024-04-22T06:55:02.337" v="7518"/>
          <ac:grpSpMkLst>
            <pc:docMk/>
            <pc:sldMk cId="1445636160" sldId="2073"/>
            <ac:grpSpMk id="105" creationId="{2276D9FB-8896-F0C5-AB9E-58051761F1B8}"/>
          </ac:grpSpMkLst>
        </pc:grpChg>
        <pc:grpChg chg="mod">
          <ac:chgData name="한 지은" userId="c1d00ca1-8c44-47c7-9aa9-9e0cbc1e672d" providerId="ADAL" clId="{986D5D09-6B38-4289-BDC4-D46FE5A1785A}" dt="2024-04-22T06:55:02.337" v="7518"/>
          <ac:grpSpMkLst>
            <pc:docMk/>
            <pc:sldMk cId="1445636160" sldId="2073"/>
            <ac:grpSpMk id="106" creationId="{70730FEE-3334-2780-D42E-E15AA3BD5111}"/>
          </ac:grpSpMkLst>
        </pc:grpChg>
        <pc:grpChg chg="mod">
          <ac:chgData name="한 지은" userId="c1d00ca1-8c44-47c7-9aa9-9e0cbc1e672d" providerId="ADAL" clId="{986D5D09-6B38-4289-BDC4-D46FE5A1785A}" dt="2024-04-22T06:55:02.337" v="7518"/>
          <ac:grpSpMkLst>
            <pc:docMk/>
            <pc:sldMk cId="1445636160" sldId="2073"/>
            <ac:grpSpMk id="108" creationId="{D93327C3-0624-BB63-FDF2-CFEADEC92DE4}"/>
          </ac:grpSpMkLst>
        </pc:grpChg>
        <pc:grpChg chg="mod">
          <ac:chgData name="한 지은" userId="c1d00ca1-8c44-47c7-9aa9-9e0cbc1e672d" providerId="ADAL" clId="{986D5D09-6B38-4289-BDC4-D46FE5A1785A}" dt="2024-04-22T06:55:02.337" v="7518"/>
          <ac:grpSpMkLst>
            <pc:docMk/>
            <pc:sldMk cId="1445636160" sldId="2073"/>
            <ac:grpSpMk id="110" creationId="{3223DDD4-DDD5-938E-BE2A-4F4C40A22B77}"/>
          </ac:grpSpMkLst>
        </pc:grpChg>
        <pc:grpChg chg="mod">
          <ac:chgData name="한 지은" userId="c1d00ca1-8c44-47c7-9aa9-9e0cbc1e672d" providerId="ADAL" clId="{986D5D09-6B38-4289-BDC4-D46FE5A1785A}" dt="2024-04-22T06:55:02.337" v="7518"/>
          <ac:grpSpMkLst>
            <pc:docMk/>
            <pc:sldMk cId="1445636160" sldId="2073"/>
            <ac:grpSpMk id="115" creationId="{191EB422-CFE2-F685-E612-E1065B673A89}"/>
          </ac:grpSpMkLst>
        </pc:grpChg>
        <pc:grpChg chg="add del mod topLvl">
          <ac:chgData name="한 지은" userId="c1d00ca1-8c44-47c7-9aa9-9e0cbc1e672d" providerId="ADAL" clId="{986D5D09-6B38-4289-BDC4-D46FE5A1785A}" dt="2024-04-22T07:01:28.986" v="7837" actId="165"/>
          <ac:grpSpMkLst>
            <pc:docMk/>
            <pc:sldMk cId="1445636160" sldId="2073"/>
            <ac:grpSpMk id="122" creationId="{30BEF67D-8F47-A0F6-4228-5B927FAEDF88}"/>
          </ac:grpSpMkLst>
        </pc:grpChg>
        <pc:grpChg chg="add mod">
          <ac:chgData name="한 지은" userId="c1d00ca1-8c44-47c7-9aa9-9e0cbc1e672d" providerId="ADAL" clId="{986D5D09-6B38-4289-BDC4-D46FE5A1785A}" dt="2024-04-22T06:56:28.788" v="7582" actId="571"/>
          <ac:grpSpMkLst>
            <pc:docMk/>
            <pc:sldMk cId="1445636160" sldId="2073"/>
            <ac:grpSpMk id="123" creationId="{A2D9BBC9-6A10-FCB5-061C-CCBBB1087AA9}"/>
          </ac:grpSpMkLst>
        </pc:grpChg>
        <pc:grpChg chg="mod">
          <ac:chgData name="한 지은" userId="c1d00ca1-8c44-47c7-9aa9-9e0cbc1e672d" providerId="ADAL" clId="{986D5D09-6B38-4289-BDC4-D46FE5A1785A}" dt="2024-04-22T06:56:28.788" v="7582" actId="571"/>
          <ac:grpSpMkLst>
            <pc:docMk/>
            <pc:sldMk cId="1445636160" sldId="2073"/>
            <ac:grpSpMk id="124" creationId="{8896262C-7E10-138C-AC97-43C1A6BE77A9}"/>
          </ac:grpSpMkLst>
        </pc:grpChg>
        <pc:grpChg chg="mod">
          <ac:chgData name="한 지은" userId="c1d00ca1-8c44-47c7-9aa9-9e0cbc1e672d" providerId="ADAL" clId="{986D5D09-6B38-4289-BDC4-D46FE5A1785A}" dt="2024-04-22T06:56:28.788" v="7582" actId="571"/>
          <ac:grpSpMkLst>
            <pc:docMk/>
            <pc:sldMk cId="1445636160" sldId="2073"/>
            <ac:grpSpMk id="125" creationId="{D55C7512-36EC-A7C8-A8E0-1E94CB39C605}"/>
          </ac:grpSpMkLst>
        </pc:grpChg>
        <pc:grpChg chg="mod">
          <ac:chgData name="한 지은" userId="c1d00ca1-8c44-47c7-9aa9-9e0cbc1e672d" providerId="ADAL" clId="{986D5D09-6B38-4289-BDC4-D46FE5A1785A}" dt="2024-04-22T06:56:28.788" v="7582" actId="571"/>
          <ac:grpSpMkLst>
            <pc:docMk/>
            <pc:sldMk cId="1445636160" sldId="2073"/>
            <ac:grpSpMk id="129" creationId="{FEC02E0C-5CC5-BCA1-6E43-FCEC6C9F786B}"/>
          </ac:grpSpMkLst>
        </pc:grpChg>
        <pc:grpChg chg="mod">
          <ac:chgData name="한 지은" userId="c1d00ca1-8c44-47c7-9aa9-9e0cbc1e672d" providerId="ADAL" clId="{986D5D09-6B38-4289-BDC4-D46FE5A1785A}" dt="2024-04-22T06:56:28.788" v="7582" actId="571"/>
          <ac:grpSpMkLst>
            <pc:docMk/>
            <pc:sldMk cId="1445636160" sldId="2073"/>
            <ac:grpSpMk id="130" creationId="{5A18EDE8-3226-1881-4388-5BA77DD98C83}"/>
          </ac:grpSpMkLst>
        </pc:grpChg>
        <pc:grpChg chg="mod">
          <ac:chgData name="한 지은" userId="c1d00ca1-8c44-47c7-9aa9-9e0cbc1e672d" providerId="ADAL" clId="{986D5D09-6B38-4289-BDC4-D46FE5A1785A}" dt="2024-04-22T06:56:28.788" v="7582" actId="571"/>
          <ac:grpSpMkLst>
            <pc:docMk/>
            <pc:sldMk cId="1445636160" sldId="2073"/>
            <ac:grpSpMk id="131" creationId="{8BE663A5-2633-5CE2-C2DE-3C9C428B25B7}"/>
          </ac:grpSpMkLst>
        </pc:grpChg>
        <pc:grpChg chg="mod">
          <ac:chgData name="한 지은" userId="c1d00ca1-8c44-47c7-9aa9-9e0cbc1e672d" providerId="ADAL" clId="{986D5D09-6B38-4289-BDC4-D46FE5A1785A}" dt="2024-04-22T06:56:28.788" v="7582" actId="571"/>
          <ac:grpSpMkLst>
            <pc:docMk/>
            <pc:sldMk cId="1445636160" sldId="2073"/>
            <ac:grpSpMk id="133" creationId="{DB569246-0E63-42A3-662F-0A38C965EC1F}"/>
          </ac:grpSpMkLst>
        </pc:grpChg>
        <pc:grpChg chg="mod">
          <ac:chgData name="한 지은" userId="c1d00ca1-8c44-47c7-9aa9-9e0cbc1e672d" providerId="ADAL" clId="{986D5D09-6B38-4289-BDC4-D46FE5A1785A}" dt="2024-04-22T06:56:28.788" v="7582" actId="571"/>
          <ac:grpSpMkLst>
            <pc:docMk/>
            <pc:sldMk cId="1445636160" sldId="2073"/>
            <ac:grpSpMk id="135" creationId="{C16FF226-DE35-F109-283A-DB5D42999EF6}"/>
          </ac:grpSpMkLst>
        </pc:grpChg>
        <pc:grpChg chg="mod">
          <ac:chgData name="한 지은" userId="c1d00ca1-8c44-47c7-9aa9-9e0cbc1e672d" providerId="ADAL" clId="{986D5D09-6B38-4289-BDC4-D46FE5A1785A}" dt="2024-04-22T06:56:28.788" v="7582" actId="571"/>
          <ac:grpSpMkLst>
            <pc:docMk/>
            <pc:sldMk cId="1445636160" sldId="2073"/>
            <ac:grpSpMk id="140" creationId="{40EA0D46-9BC2-6086-80E1-6D96E8CB2E6D}"/>
          </ac:grpSpMkLst>
        </pc:grpChg>
        <pc:grpChg chg="add del mod topLvl">
          <ac:chgData name="한 지은" userId="c1d00ca1-8c44-47c7-9aa9-9e0cbc1e672d" providerId="ADAL" clId="{986D5D09-6B38-4289-BDC4-D46FE5A1785A}" dt="2024-04-22T07:01:28.986" v="7837" actId="165"/>
          <ac:grpSpMkLst>
            <pc:docMk/>
            <pc:sldMk cId="1445636160" sldId="2073"/>
            <ac:grpSpMk id="146" creationId="{947749DC-85A8-4BF1-F145-A50730A2A8D3}"/>
          </ac:grpSpMkLst>
        </pc:grpChg>
        <pc:grpChg chg="add del mod topLvl">
          <ac:chgData name="한 지은" userId="c1d00ca1-8c44-47c7-9aa9-9e0cbc1e672d" providerId="ADAL" clId="{986D5D09-6B38-4289-BDC4-D46FE5A1785A}" dt="2024-04-22T07:01:41.784" v="7842" actId="165"/>
          <ac:grpSpMkLst>
            <pc:docMk/>
            <pc:sldMk cId="1445636160" sldId="2073"/>
            <ac:grpSpMk id="147" creationId="{B57D73AC-5099-3D3B-2B35-C099C48FFCFB}"/>
          </ac:grpSpMkLst>
        </pc:grpChg>
        <pc:grpChg chg="del mod topLvl">
          <ac:chgData name="한 지은" userId="c1d00ca1-8c44-47c7-9aa9-9e0cbc1e672d" providerId="ADAL" clId="{986D5D09-6B38-4289-BDC4-D46FE5A1785A}" dt="2024-04-22T07:01:33.603" v="7839" actId="165"/>
          <ac:grpSpMkLst>
            <pc:docMk/>
            <pc:sldMk cId="1445636160" sldId="2073"/>
            <ac:grpSpMk id="148" creationId="{C0423E41-20C1-1BA2-BA15-35AB1861E114}"/>
          </ac:grpSpMkLst>
        </pc:grpChg>
        <pc:grpChg chg="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52" creationId="{1147D315-80CC-E061-EE32-92CEE796D82B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53" creationId="{5470D075-3829-A31F-AF9E-5163D105B8F0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54" creationId="{DBBB3510-60EF-4F73-408D-266C3A0D8891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56" creationId="{CB1AF8BF-B8F9-7FA2-53C9-85FD65134FCB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58" creationId="{CC9B1CA5-BAC7-170C-9346-A1B860788663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63" creationId="{4DB99976-FCCC-6DE6-13F4-2BE5CF4B088D}"/>
          </ac:grpSpMkLst>
        </pc:grpChg>
        <pc:grpChg chg="add del mod topLvl">
          <ac:chgData name="한 지은" userId="c1d00ca1-8c44-47c7-9aa9-9e0cbc1e672d" providerId="ADAL" clId="{986D5D09-6B38-4289-BDC4-D46FE5A1785A}" dt="2024-04-22T07:01:28.986" v="7837" actId="165"/>
          <ac:grpSpMkLst>
            <pc:docMk/>
            <pc:sldMk cId="1445636160" sldId="2073"/>
            <ac:grpSpMk id="169" creationId="{6C56CE95-2CC3-2B0A-3B39-CD64C98C91E2}"/>
          </ac:grpSpMkLst>
        </pc:grpChg>
        <pc:grpChg chg="del mod topLvl">
          <ac:chgData name="한 지은" userId="c1d00ca1-8c44-47c7-9aa9-9e0cbc1e672d" providerId="ADAL" clId="{986D5D09-6B38-4289-BDC4-D46FE5A1785A}" dt="2024-04-22T07:01:29.973" v="7838" actId="165"/>
          <ac:grpSpMkLst>
            <pc:docMk/>
            <pc:sldMk cId="1445636160" sldId="2073"/>
            <ac:grpSpMk id="170" creationId="{1AD567D0-5A54-8716-4292-58732DC97744}"/>
          </ac:grpSpMkLst>
        </pc:grpChg>
        <pc:grpChg chg="del mod topLvl">
          <ac:chgData name="한 지은" userId="c1d00ca1-8c44-47c7-9aa9-9e0cbc1e672d" providerId="ADAL" clId="{986D5D09-6B38-4289-BDC4-D46FE5A1785A}" dt="2024-04-22T07:01:29.973" v="7838" actId="165"/>
          <ac:grpSpMkLst>
            <pc:docMk/>
            <pc:sldMk cId="1445636160" sldId="2073"/>
            <ac:grpSpMk id="171" creationId="{D64070CB-176C-6009-0F64-17012F22F357}"/>
          </ac:grpSpMkLst>
        </pc:grpChg>
        <pc:grpChg chg="add del 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75" creationId="{7A3369E1-2325-3A5F-899A-B0848D3BB499}"/>
          </ac:grpSpMkLst>
        </pc:grpChg>
        <pc:grpChg chg="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76" creationId="{EBA75418-CF60-39AE-9863-E71327A04D13}"/>
          </ac:grpSpMkLst>
        </pc:grpChg>
        <pc:grpChg chg="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77" creationId="{1F7B8C1B-E9F1-5E81-5270-C293821DA650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79" creationId="{66800B4D-D493-84A7-8591-7361239E3F6D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81" creationId="{A94E66E6-88C7-F3B9-DE9D-E8D9ADCA4C72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186" creationId="{CDF9B116-EB7A-E105-E84F-2DF9820100B2}"/>
          </ac:grpSpMkLst>
        </pc:grpChg>
        <pc:grpChg chg="add del mod topLvl">
          <ac:chgData name="한 지은" userId="c1d00ca1-8c44-47c7-9aa9-9e0cbc1e672d" providerId="ADAL" clId="{986D5D09-6B38-4289-BDC4-D46FE5A1785A}" dt="2024-04-22T07:01:28.402" v="7836" actId="165"/>
          <ac:grpSpMkLst>
            <pc:docMk/>
            <pc:sldMk cId="1445636160" sldId="2073"/>
            <ac:grpSpMk id="192" creationId="{B68F866D-298F-9785-366E-DB8F720B53E3}"/>
          </ac:grpSpMkLst>
        </pc:grpChg>
        <pc:grpChg chg="add del mod">
          <ac:chgData name="한 지은" userId="c1d00ca1-8c44-47c7-9aa9-9e0cbc1e672d" providerId="ADAL" clId="{986D5D09-6B38-4289-BDC4-D46FE5A1785A}" dt="2024-04-22T06:58:16.208" v="7655" actId="165"/>
          <ac:grpSpMkLst>
            <pc:docMk/>
            <pc:sldMk cId="1445636160" sldId="2073"/>
            <ac:grpSpMk id="194" creationId="{54CDCA69-5050-18AA-6595-9814379FD670}"/>
          </ac:grpSpMkLst>
        </pc:grpChg>
        <pc:grpChg chg="add del mod">
          <ac:chgData name="한 지은" userId="c1d00ca1-8c44-47c7-9aa9-9e0cbc1e672d" providerId="ADAL" clId="{986D5D09-6B38-4289-BDC4-D46FE5A1785A}" dt="2024-04-22T07:01:27.723" v="7835" actId="165"/>
          <ac:grpSpMkLst>
            <pc:docMk/>
            <pc:sldMk cId="1445636160" sldId="2073"/>
            <ac:grpSpMk id="195" creationId="{2197B185-1445-8288-108D-649D9D338300}"/>
          </ac:grpSpMkLst>
        </pc:grpChg>
        <pc:grpChg chg="add del mod">
          <ac:chgData name="한 지은" userId="c1d00ca1-8c44-47c7-9aa9-9e0cbc1e672d" providerId="ADAL" clId="{986D5D09-6B38-4289-BDC4-D46FE5A1785A}" dt="2024-04-22T06:58:40.742" v="7666" actId="165"/>
          <ac:grpSpMkLst>
            <pc:docMk/>
            <pc:sldMk cId="1445636160" sldId="2073"/>
            <ac:grpSpMk id="196" creationId="{3158A0EB-2BEA-6C73-54E2-1940C51192B6}"/>
          </ac:grpSpMkLst>
        </pc:grpChg>
        <pc:grpChg chg="del mod topLvl">
          <ac:chgData name="한 지은" userId="c1d00ca1-8c44-47c7-9aa9-9e0cbc1e672d" providerId="ADAL" clId="{986D5D09-6B38-4289-BDC4-D46FE5A1785A}" dt="2024-04-22T06:58:42.615" v="7667" actId="165"/>
          <ac:grpSpMkLst>
            <pc:docMk/>
            <pc:sldMk cId="1445636160" sldId="2073"/>
            <ac:grpSpMk id="198" creationId="{20EE31EA-CF6E-4384-6206-8EEB1243496D}"/>
          </ac:grpSpMkLst>
        </pc:grpChg>
        <pc:grpChg chg="del mod topLvl">
          <ac:chgData name="한 지은" userId="c1d00ca1-8c44-47c7-9aa9-9e0cbc1e672d" providerId="ADAL" clId="{986D5D09-6B38-4289-BDC4-D46FE5A1785A}" dt="2024-04-22T06:58:48.052" v="7670" actId="165"/>
          <ac:grpSpMkLst>
            <pc:docMk/>
            <pc:sldMk cId="1445636160" sldId="2073"/>
            <ac:grpSpMk id="199" creationId="{F43F8B32-7364-7923-E7FE-92D9A2006BE3}"/>
          </ac:grpSpMkLst>
        </pc:grpChg>
        <pc:grpChg chg="del mod topLvl">
          <ac:chgData name="한 지은" userId="c1d00ca1-8c44-47c7-9aa9-9e0cbc1e672d" providerId="ADAL" clId="{986D5D09-6B38-4289-BDC4-D46FE5A1785A}" dt="2024-04-22T06:58:48.052" v="7670" actId="165"/>
          <ac:grpSpMkLst>
            <pc:docMk/>
            <pc:sldMk cId="1445636160" sldId="2073"/>
            <ac:grpSpMk id="201" creationId="{49B384C8-4C90-14A0-0E55-9309CAC62087}"/>
          </ac:grpSpMkLst>
        </pc:grpChg>
        <pc:grpChg chg="del mod topLvl">
          <ac:chgData name="한 지은" userId="c1d00ca1-8c44-47c7-9aa9-9e0cbc1e672d" providerId="ADAL" clId="{986D5D09-6B38-4289-BDC4-D46FE5A1785A}" dt="2024-04-22T06:58:48.052" v="7670" actId="165"/>
          <ac:grpSpMkLst>
            <pc:docMk/>
            <pc:sldMk cId="1445636160" sldId="2073"/>
            <ac:grpSpMk id="203" creationId="{5A7A76BE-FF6D-B9A1-D9E6-3414EB7D3F43}"/>
          </ac:grpSpMkLst>
        </pc:grpChg>
        <pc:grpChg chg="del mod ord topLvl">
          <ac:chgData name="한 지은" userId="c1d00ca1-8c44-47c7-9aa9-9e0cbc1e672d" providerId="ADAL" clId="{986D5D09-6B38-4289-BDC4-D46FE5A1785A}" dt="2024-04-22T06:59:17.952" v="7679" actId="165"/>
          <ac:grpSpMkLst>
            <pc:docMk/>
            <pc:sldMk cId="1445636160" sldId="2073"/>
            <ac:grpSpMk id="204" creationId="{F99E6F8D-9BEB-D835-F70D-74F1704B5928}"/>
          </ac:grpSpMkLst>
        </pc:grpChg>
        <pc:grpChg chg="del mod topLvl">
          <ac:chgData name="한 지은" userId="c1d00ca1-8c44-47c7-9aa9-9e0cbc1e672d" providerId="ADAL" clId="{986D5D09-6B38-4289-BDC4-D46FE5A1785A}" dt="2024-04-22T06:59:58.926" v="7791" actId="165"/>
          <ac:grpSpMkLst>
            <pc:docMk/>
            <pc:sldMk cId="1445636160" sldId="2073"/>
            <ac:grpSpMk id="205" creationId="{B3A1F648-E98B-64BA-4142-4FBB8A962004}"/>
          </ac:grpSpMkLst>
        </pc:grpChg>
        <pc:grpChg chg="del mod topLvl">
          <ac:chgData name="한 지은" userId="c1d00ca1-8c44-47c7-9aa9-9e0cbc1e672d" providerId="ADAL" clId="{986D5D09-6B38-4289-BDC4-D46FE5A1785A}" dt="2024-04-22T07:15:44.598" v="8315" actId="165"/>
          <ac:grpSpMkLst>
            <pc:docMk/>
            <pc:sldMk cId="1445636160" sldId="2073"/>
            <ac:grpSpMk id="209" creationId="{8F32CD19-A116-19A5-04D5-CE633DBED780}"/>
          </ac:grpSpMkLst>
        </pc:grpChg>
        <pc:grpChg chg="add del 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10" creationId="{88265A9F-6991-9442-18A9-00BE6FB0D1B2}"/>
          </ac:grpSpMkLst>
        </pc:grpChg>
        <pc:grpChg chg="add del 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11" creationId="{A075BEFA-BED1-E3C5-36B8-5BD63E65D914}"/>
          </ac:grpSpMkLst>
        </pc:grpChg>
        <pc:grpChg chg="add del 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13" creationId="{8ABFC2F0-8A3C-8B50-6D57-B35C410EAD02}"/>
          </ac:grpSpMkLst>
        </pc:grpChg>
        <pc:grpChg chg="add del 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15" creationId="{41113DFD-3FC2-98A9-8233-2F15214578DA}"/>
          </ac:grpSpMkLst>
        </pc:grpChg>
        <pc:grpChg chg="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20" creationId="{C76C999C-C6E1-857C-1789-B34519CB7CD5}"/>
          </ac:grpSpMkLst>
        </pc:grpChg>
        <pc:grpChg chg="del mod ord topLvl">
          <ac:chgData name="한 지은" userId="c1d00ca1-8c44-47c7-9aa9-9e0cbc1e672d" providerId="ADAL" clId="{986D5D09-6B38-4289-BDC4-D46FE5A1785A}" dt="2024-04-22T06:59:17.952" v="7679" actId="165"/>
          <ac:grpSpMkLst>
            <pc:docMk/>
            <pc:sldMk cId="1445636160" sldId="2073"/>
            <ac:grpSpMk id="225" creationId="{AACD1BC8-8EDB-F8C2-D75F-8F33B6FE3C52}"/>
          </ac:grpSpMkLst>
        </pc:grpChg>
        <pc:grpChg chg="del mod topLvl">
          <ac:chgData name="한 지은" userId="c1d00ca1-8c44-47c7-9aa9-9e0cbc1e672d" providerId="ADAL" clId="{986D5D09-6B38-4289-BDC4-D46FE5A1785A}" dt="2024-04-22T06:59:56.094" v="7790" actId="165"/>
          <ac:grpSpMkLst>
            <pc:docMk/>
            <pc:sldMk cId="1445636160" sldId="2073"/>
            <ac:grpSpMk id="226" creationId="{D36FB47E-3DC1-36E6-26E4-39D25797870E}"/>
          </ac:grpSpMkLst>
        </pc:grpChg>
        <pc:grpChg chg="add del mod topLvl">
          <ac:chgData name="한 지은" userId="c1d00ca1-8c44-47c7-9aa9-9e0cbc1e672d" providerId="ADAL" clId="{986D5D09-6B38-4289-BDC4-D46FE5A1785A}" dt="2024-04-22T07:15:44.598" v="8315" actId="165"/>
          <ac:grpSpMkLst>
            <pc:docMk/>
            <pc:sldMk cId="1445636160" sldId="2073"/>
            <ac:grpSpMk id="230" creationId="{F96C3633-5A2A-AB00-4570-E5F6C120A9DF}"/>
          </ac:grpSpMkLst>
        </pc:grpChg>
        <pc:grpChg chg="add del 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31" creationId="{BBBD8211-7E3B-290B-9817-51B72FA354C7}"/>
          </ac:grpSpMkLst>
        </pc:grpChg>
        <pc:grpChg chg="add del 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32" creationId="{457024AD-D2C7-143B-5B78-532B0C4E78CF}"/>
          </ac:grpSpMkLst>
        </pc:grpChg>
        <pc:grpChg chg="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34" creationId="{A17C317A-1F81-542C-E00C-4AA45052C242}"/>
          </ac:grpSpMkLst>
        </pc:grpChg>
        <pc:grpChg chg="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36" creationId="{2DF4F1D3-F2D3-0262-7BE8-157795F21E44}"/>
          </ac:grpSpMkLst>
        </pc:grpChg>
        <pc:grpChg chg="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41" creationId="{960D729D-E93F-963D-134C-773A4B2050D5}"/>
          </ac:grpSpMkLst>
        </pc:grpChg>
        <pc:grpChg chg="del mod ord topLvl">
          <ac:chgData name="한 지은" userId="c1d00ca1-8c44-47c7-9aa9-9e0cbc1e672d" providerId="ADAL" clId="{986D5D09-6B38-4289-BDC4-D46FE5A1785A}" dt="2024-04-22T06:59:17.952" v="7679" actId="165"/>
          <ac:grpSpMkLst>
            <pc:docMk/>
            <pc:sldMk cId="1445636160" sldId="2073"/>
            <ac:grpSpMk id="246" creationId="{A0E6FCCD-C2A1-67D5-700D-2EB310B1CA52}"/>
          </ac:grpSpMkLst>
        </pc:grpChg>
        <pc:grpChg chg="del mod topLvl">
          <ac:chgData name="한 지은" userId="c1d00ca1-8c44-47c7-9aa9-9e0cbc1e672d" providerId="ADAL" clId="{986D5D09-6B38-4289-BDC4-D46FE5A1785A}" dt="2024-04-22T06:59:52.648" v="7789" actId="165"/>
          <ac:grpSpMkLst>
            <pc:docMk/>
            <pc:sldMk cId="1445636160" sldId="2073"/>
            <ac:grpSpMk id="247" creationId="{44E8058D-58B8-9AE3-EC06-B795BA02D1BD}"/>
          </ac:grpSpMkLst>
        </pc:grpChg>
        <pc:grpChg chg="del mod topLvl">
          <ac:chgData name="한 지은" userId="c1d00ca1-8c44-47c7-9aa9-9e0cbc1e672d" providerId="ADAL" clId="{986D5D09-6B38-4289-BDC4-D46FE5A1785A}" dt="2024-04-22T07:15:44.598" v="8315" actId="165"/>
          <ac:grpSpMkLst>
            <pc:docMk/>
            <pc:sldMk cId="1445636160" sldId="2073"/>
            <ac:grpSpMk id="251" creationId="{0FBD8EAF-AEDD-F14D-EAF9-D9B050053991}"/>
          </ac:grpSpMkLst>
        </pc:grpChg>
        <pc:grpChg chg="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52" creationId="{9EB0A91A-AA8D-833C-17AC-4F160230C3B8}"/>
          </ac:grpSpMkLst>
        </pc:grpChg>
        <pc:grpChg chg="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53" creationId="{ED143C96-05BD-E3F8-D681-392EC7E4D90A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55" creationId="{F1D838EA-A383-442D-2464-5FB702ED0097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57" creationId="{437C6E20-FEFA-0552-5E71-836471D0B599}"/>
          </ac:grpSpMkLst>
        </pc:grpChg>
        <pc:grpChg chg="mod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62" creationId="{0B818F4A-EF1A-954E-2F94-3BAD1540B160}"/>
          </ac:grpSpMkLst>
        </pc:grpChg>
        <pc:grpChg chg="add del mod">
          <ac:chgData name="한 지은" userId="c1d00ca1-8c44-47c7-9aa9-9e0cbc1e672d" providerId="ADAL" clId="{986D5D09-6B38-4289-BDC4-D46FE5A1785A}" dt="2024-04-22T07:03:22.290" v="7860" actId="165"/>
          <ac:grpSpMkLst>
            <pc:docMk/>
            <pc:sldMk cId="1445636160" sldId="2073"/>
            <ac:grpSpMk id="267" creationId="{9A31D16A-C3BD-8DAA-3560-9813490F57CD}"/>
          </ac:grpSpMkLst>
        </pc:grpChg>
        <pc:grpChg chg="add del mod topLvl">
          <ac:chgData name="한 지은" userId="c1d00ca1-8c44-47c7-9aa9-9e0cbc1e672d" providerId="ADAL" clId="{986D5D09-6B38-4289-BDC4-D46FE5A1785A}" dt="2024-04-22T07:03:40.570" v="7870" actId="165"/>
          <ac:grpSpMkLst>
            <pc:docMk/>
            <pc:sldMk cId="1445636160" sldId="2073"/>
            <ac:grpSpMk id="269" creationId="{B171F44E-479F-B1DB-835E-239472039DE4}"/>
          </ac:grpSpMkLst>
        </pc:grpChg>
        <pc:grpChg chg="add del mod topLvl">
          <ac:chgData name="한 지은" userId="c1d00ca1-8c44-47c7-9aa9-9e0cbc1e672d" providerId="ADAL" clId="{986D5D09-6B38-4289-BDC4-D46FE5A1785A}" dt="2024-04-22T07:03:40.570" v="7870" actId="165"/>
          <ac:grpSpMkLst>
            <pc:docMk/>
            <pc:sldMk cId="1445636160" sldId="2073"/>
            <ac:grpSpMk id="270" creationId="{99EC0E48-7452-60C9-BB1E-A1B54EAB5BB1}"/>
          </ac:grpSpMkLst>
        </pc:grpChg>
        <pc:grpChg chg="add del mod">
          <ac:chgData name="한 지은" userId="c1d00ca1-8c44-47c7-9aa9-9e0cbc1e672d" providerId="ADAL" clId="{986D5D09-6B38-4289-BDC4-D46FE5A1785A}" dt="2024-04-22T07:03:40.046" v="7869" actId="165"/>
          <ac:grpSpMkLst>
            <pc:docMk/>
            <pc:sldMk cId="1445636160" sldId="2073"/>
            <ac:grpSpMk id="271" creationId="{56A95525-C702-BBD1-E35C-08A72ACD226D}"/>
          </ac:grpSpMkLst>
        </pc:grpChg>
        <pc:grpChg chg="add del mod ord topLvl">
          <ac:chgData name="한 지은" userId="c1d00ca1-8c44-47c7-9aa9-9e0cbc1e672d" providerId="ADAL" clId="{986D5D09-6B38-4289-BDC4-D46FE5A1785A}" dt="2024-04-22T07:15:43.977" v="8314" actId="165"/>
          <ac:grpSpMkLst>
            <pc:docMk/>
            <pc:sldMk cId="1445636160" sldId="2073"/>
            <ac:grpSpMk id="273" creationId="{B713F55D-920F-13F1-FA95-787749F13FB5}"/>
          </ac:grpSpMkLst>
        </pc:grpChg>
        <pc:grpChg chg="add del mod ord topLvl">
          <ac:chgData name="한 지은" userId="c1d00ca1-8c44-47c7-9aa9-9e0cbc1e672d" providerId="ADAL" clId="{986D5D09-6B38-4289-BDC4-D46FE5A1785A}" dt="2024-04-22T07:15:43.977" v="8314" actId="165"/>
          <ac:grpSpMkLst>
            <pc:docMk/>
            <pc:sldMk cId="1445636160" sldId="2073"/>
            <ac:grpSpMk id="274" creationId="{0B168E3A-3D99-A77D-F22B-8BE1776D315B}"/>
          </ac:grpSpMkLst>
        </pc:grpChg>
        <pc:grpChg chg="add del mod">
          <ac:chgData name="한 지은" userId="c1d00ca1-8c44-47c7-9aa9-9e0cbc1e672d" providerId="ADAL" clId="{986D5D09-6B38-4289-BDC4-D46FE5A1785A}" dt="2024-04-22T07:13:49.684" v="8033" actId="165"/>
          <ac:grpSpMkLst>
            <pc:docMk/>
            <pc:sldMk cId="1445636160" sldId="2073"/>
            <ac:grpSpMk id="275" creationId="{10FC2766-89A0-CACE-2D77-9A8CD611E872}"/>
          </ac:grpSpMkLst>
        </pc:grpChg>
        <pc:grpChg chg="add del mod">
          <ac:chgData name="한 지은" userId="c1d00ca1-8c44-47c7-9aa9-9e0cbc1e672d" providerId="ADAL" clId="{986D5D09-6B38-4289-BDC4-D46FE5A1785A}" dt="2024-04-22T07:14:43.412" v="8152" actId="165"/>
          <ac:grpSpMkLst>
            <pc:docMk/>
            <pc:sldMk cId="1445636160" sldId="2073"/>
            <ac:grpSpMk id="276" creationId="{157D00E9-9F50-7A26-1A70-D0367FA32FDD}"/>
          </ac:grpSpMkLst>
        </pc:grpChg>
        <pc:grpChg chg="add del mod">
          <ac:chgData name="한 지은" userId="c1d00ca1-8c44-47c7-9aa9-9e0cbc1e672d" providerId="ADAL" clId="{986D5D09-6B38-4289-BDC4-D46FE5A1785A}" dt="2024-04-22T07:15:43.603" v="8313" actId="165"/>
          <ac:grpSpMkLst>
            <pc:docMk/>
            <pc:sldMk cId="1445636160" sldId="2073"/>
            <ac:grpSpMk id="277" creationId="{A4C064CD-BDD1-B849-0635-7AA207290BEE}"/>
          </ac:grpSpMkLst>
        </pc:grpChg>
        <pc:grpChg chg="add del mod topLvl">
          <ac:chgData name="한 지은" userId="c1d00ca1-8c44-47c7-9aa9-9e0cbc1e672d" providerId="ADAL" clId="{986D5D09-6B38-4289-BDC4-D46FE5A1785A}" dt="2024-04-22T07:16:22.864" v="8354" actId="165"/>
          <ac:grpSpMkLst>
            <pc:docMk/>
            <pc:sldMk cId="1445636160" sldId="2073"/>
            <ac:grpSpMk id="279" creationId="{1BB9AE2D-4602-5B80-625E-B6B2788E996E}"/>
          </ac:grpSpMkLst>
        </pc:grpChg>
        <pc:grpChg chg="add del mod topLvl">
          <ac:chgData name="한 지은" userId="c1d00ca1-8c44-47c7-9aa9-9e0cbc1e672d" providerId="ADAL" clId="{986D5D09-6B38-4289-BDC4-D46FE5A1785A}" dt="2024-04-22T07:16:22.864" v="8354" actId="165"/>
          <ac:grpSpMkLst>
            <pc:docMk/>
            <pc:sldMk cId="1445636160" sldId="2073"/>
            <ac:grpSpMk id="280" creationId="{64ACF226-A1C7-C6E6-C3FB-A1E13EC98179}"/>
          </ac:grpSpMkLst>
        </pc:grpChg>
        <pc:grpChg chg="add del mod">
          <ac:chgData name="한 지은" userId="c1d00ca1-8c44-47c7-9aa9-9e0cbc1e672d" providerId="ADAL" clId="{986D5D09-6B38-4289-BDC4-D46FE5A1785A}" dt="2024-04-22T07:16:22.269" v="8353" actId="165"/>
          <ac:grpSpMkLst>
            <pc:docMk/>
            <pc:sldMk cId="1445636160" sldId="2073"/>
            <ac:grpSpMk id="281" creationId="{359A5F55-07B8-6303-67F3-4F4AFC76E0D9}"/>
          </ac:grpSpMkLst>
        </pc:grpChg>
        <pc:grpChg chg="add del 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82" creationId="{C8403277-33D0-E00E-07C5-F4493709D2AE}"/>
          </ac:grpSpMkLst>
        </pc:grpChg>
        <pc:grpChg chg="add del mod topLvl">
          <ac:chgData name="한 지은" userId="c1d00ca1-8c44-47c7-9aa9-9e0cbc1e672d" providerId="ADAL" clId="{986D5D09-6B38-4289-BDC4-D46FE5A1785A}" dt="2024-04-22T07:17:59.918" v="8380" actId="165"/>
          <ac:grpSpMkLst>
            <pc:docMk/>
            <pc:sldMk cId="1445636160" sldId="2073"/>
            <ac:grpSpMk id="283" creationId="{EC985951-EEDC-BE22-1DDA-E5F4370AD2A5}"/>
          </ac:grpSpMkLst>
        </pc:grpChg>
        <pc:grpChg chg="add del mod">
          <ac:chgData name="한 지은" userId="c1d00ca1-8c44-47c7-9aa9-9e0cbc1e672d" providerId="ADAL" clId="{986D5D09-6B38-4289-BDC4-D46FE5A1785A}" dt="2024-04-22T07:17:58.832" v="8379" actId="165"/>
          <ac:grpSpMkLst>
            <pc:docMk/>
            <pc:sldMk cId="1445636160" sldId="2073"/>
            <ac:grpSpMk id="284" creationId="{DEC975AF-AEA9-610D-9FC9-89257CEA33F3}"/>
          </ac:grpSpMkLst>
        </pc:grpChg>
        <pc:picChg chg="add del mod">
          <ac:chgData name="한 지은" userId="c1d00ca1-8c44-47c7-9aa9-9e0cbc1e672d" providerId="ADAL" clId="{986D5D09-6B38-4289-BDC4-D46FE5A1785A}" dt="2024-04-23T01:51:02.219" v="11107" actId="478"/>
          <ac:picMkLst>
            <pc:docMk/>
            <pc:sldMk cId="1445636160" sldId="2073"/>
            <ac:picMk id="4" creationId="{049EAF65-7135-0111-30AD-20FD1F92A8F7}"/>
          </ac:picMkLst>
        </pc:picChg>
        <pc:picChg chg="add del mod">
          <ac:chgData name="한 지은" userId="c1d00ca1-8c44-47c7-9aa9-9e0cbc1e672d" providerId="ADAL" clId="{986D5D09-6B38-4289-BDC4-D46FE5A1785A}" dt="2024-04-22T06:54:09.056" v="7374" actId="478"/>
          <ac:picMkLst>
            <pc:docMk/>
            <pc:sldMk cId="1445636160" sldId="2073"/>
            <ac:picMk id="91" creationId="{72CA7A9F-ECA9-755F-2D88-015080B2988E}"/>
          </ac:picMkLst>
        </pc:picChg>
        <pc:picChg chg="add del mod">
          <ac:chgData name="한 지은" userId="c1d00ca1-8c44-47c7-9aa9-9e0cbc1e672d" providerId="ADAL" clId="{986D5D09-6B38-4289-BDC4-D46FE5A1785A}" dt="2024-04-22T06:54:21.197" v="7383"/>
          <ac:picMkLst>
            <pc:docMk/>
            <pc:sldMk cId="1445636160" sldId="2073"/>
            <ac:picMk id="93" creationId="{383462F9-AB11-6BB9-664D-310EB2AB7BC9}"/>
          </ac:picMkLst>
        </pc:picChg>
        <pc:picChg chg="add mod">
          <ac:chgData name="한 지은" userId="c1d00ca1-8c44-47c7-9aa9-9e0cbc1e672d" providerId="ADAL" clId="{986D5D09-6B38-4289-BDC4-D46FE5A1785A}" dt="2024-04-22T06:54:19.183" v="7382" actId="571"/>
          <ac:picMkLst>
            <pc:docMk/>
            <pc:sldMk cId="1445636160" sldId="2073"/>
            <ac:picMk id="95" creationId="{24218DD5-C7B8-0F3D-AE21-3F88936D206E}"/>
          </ac:picMkLst>
        </pc:picChg>
        <pc:picChg chg="mod ord topLvl">
          <ac:chgData name="한 지은" userId="c1d00ca1-8c44-47c7-9aa9-9e0cbc1e672d" providerId="ADAL" clId="{986D5D09-6B38-4289-BDC4-D46FE5A1785A}" dt="2024-04-22T07:17:59.918" v="8380" actId="165"/>
          <ac:picMkLst>
            <pc:docMk/>
            <pc:sldMk cId="1445636160" sldId="2073"/>
            <ac:picMk id="97" creationId="{8E2E200B-C06A-8879-41AA-4AD87C0A32FD}"/>
          </ac:picMkLst>
        </pc:picChg>
        <pc:cxnChg chg="del mod topLvl">
          <ac:chgData name="한 지은" userId="c1d00ca1-8c44-47c7-9aa9-9e0cbc1e672d" providerId="ADAL" clId="{986D5D09-6B38-4289-BDC4-D46FE5A1785A}" dt="2024-04-22T07:15:49.474" v="8321" actId="478"/>
          <ac:cxnSpMkLst>
            <pc:docMk/>
            <pc:sldMk cId="1445636160" sldId="2073"/>
            <ac:cxnSpMk id="2" creationId="{0EE70D03-A29C-DB15-8697-24C0F30D7AF4}"/>
          </ac:cxnSpMkLst>
        </pc:cxnChg>
        <pc:cxnChg chg="add del mod">
          <ac:chgData name="한 지은" userId="c1d00ca1-8c44-47c7-9aa9-9e0cbc1e672d" providerId="ADAL" clId="{986D5D09-6B38-4289-BDC4-D46FE5A1785A}" dt="2024-04-22T06:52:48.810" v="7356" actId="478"/>
          <ac:cxnSpMkLst>
            <pc:docMk/>
            <pc:sldMk cId="1445636160" sldId="2073"/>
            <ac:cxnSpMk id="86" creationId="{86ECCD5D-10B0-FFF2-93CA-284D57451168}"/>
          </ac:cxnSpMkLst>
        </pc:cxnChg>
        <pc:cxnChg chg="add mod topLvl">
          <ac:chgData name="한 지은" userId="c1d00ca1-8c44-47c7-9aa9-9e0cbc1e672d" providerId="ADAL" clId="{986D5D09-6B38-4289-BDC4-D46FE5A1785A}" dt="2024-04-22T07:17:59.918" v="8380" actId="165"/>
          <ac:cxnSpMkLst>
            <pc:docMk/>
            <pc:sldMk cId="1445636160" sldId="2073"/>
            <ac:cxnSpMk id="88" creationId="{A11453C7-7337-EB4B-25FA-569868F0C8C0}"/>
          </ac:cxnSpMkLst>
        </pc:cxnChg>
        <pc:cxnChg chg="add mod">
          <ac:chgData name="한 지은" userId="c1d00ca1-8c44-47c7-9aa9-9e0cbc1e672d" providerId="ADAL" clId="{986D5D09-6B38-4289-BDC4-D46FE5A1785A}" dt="2024-04-22T06:56:28.788" v="7582" actId="571"/>
          <ac:cxnSpMkLst>
            <pc:docMk/>
            <pc:sldMk cId="1445636160" sldId="2073"/>
            <ac:cxnSpMk id="145" creationId="{7614D80D-24FD-CEEF-8EF1-200CBBBA71D0}"/>
          </ac:cxnSpMkLst>
        </pc:cxnChg>
        <pc:cxnChg chg="add mod topLvl">
          <ac:chgData name="한 지은" userId="c1d00ca1-8c44-47c7-9aa9-9e0cbc1e672d" providerId="ADAL" clId="{986D5D09-6B38-4289-BDC4-D46FE5A1785A}" dt="2024-04-22T07:17:59.918" v="8380" actId="165"/>
          <ac:cxnSpMkLst>
            <pc:docMk/>
            <pc:sldMk cId="1445636160" sldId="2073"/>
            <ac:cxnSpMk id="168" creationId="{43436628-B5E3-225A-7CCD-EF08DF9BECB4}"/>
          </ac:cxnSpMkLst>
        </pc:cxnChg>
        <pc:cxnChg chg="add del mod">
          <ac:chgData name="한 지은" userId="c1d00ca1-8c44-47c7-9aa9-9e0cbc1e672d" providerId="ADAL" clId="{986D5D09-6B38-4289-BDC4-D46FE5A1785A}" dt="2024-04-22T06:56:37.673" v="7586" actId="478"/>
          <ac:cxnSpMkLst>
            <pc:docMk/>
            <pc:sldMk cId="1445636160" sldId="2073"/>
            <ac:cxnSpMk id="191" creationId="{DF442F9F-0D11-6964-25AA-767D68257625}"/>
          </ac:cxnSpMkLst>
        </pc:cxnChg>
        <pc:cxnChg chg="mod topLvl">
          <ac:chgData name="한 지은" userId="c1d00ca1-8c44-47c7-9aa9-9e0cbc1e672d" providerId="ADAL" clId="{986D5D09-6B38-4289-BDC4-D46FE5A1785A}" dt="2024-04-22T07:17:59.918" v="8380" actId="165"/>
          <ac:cxnSpMkLst>
            <pc:docMk/>
            <pc:sldMk cId="1445636160" sldId="2073"/>
            <ac:cxnSpMk id="200" creationId="{00370BB4-120D-74B6-30E9-E038E84C6CE3}"/>
          </ac:cxnSpMkLst>
        </pc:cxnChg>
        <pc:cxnChg chg="mod topLvl">
          <ac:chgData name="한 지은" userId="c1d00ca1-8c44-47c7-9aa9-9e0cbc1e672d" providerId="ADAL" clId="{986D5D09-6B38-4289-BDC4-D46FE5A1785A}" dt="2024-04-22T07:17:59.918" v="8380" actId="165"/>
          <ac:cxnSpMkLst>
            <pc:docMk/>
            <pc:sldMk cId="1445636160" sldId="2073"/>
            <ac:cxnSpMk id="202" creationId="{7D27B90F-988D-EB96-0117-9AA39649B79B}"/>
          </ac:cxnSpMkLst>
        </pc:cxnChg>
        <pc:cxnChg chg="add mod ord">
          <ac:chgData name="한 지은" userId="c1d00ca1-8c44-47c7-9aa9-9e0cbc1e672d" providerId="ADAL" clId="{986D5D09-6B38-4289-BDC4-D46FE5A1785A}" dt="2024-04-22T07:15:55.577" v="8323" actId="167"/>
          <ac:cxnSpMkLst>
            <pc:docMk/>
            <pc:sldMk cId="1445636160" sldId="2073"/>
            <ac:cxnSpMk id="278" creationId="{49DA089A-5657-FA35-6A65-C2CBE825A24B}"/>
          </ac:cxnSpMkLst>
        </pc:cxnChg>
      </pc:sldChg>
      <pc:sldChg chg="addSp delSp modSp add mod">
        <pc:chgData name="한 지은" userId="c1d00ca1-8c44-47c7-9aa9-9e0cbc1e672d" providerId="ADAL" clId="{986D5D09-6B38-4289-BDC4-D46FE5A1785A}" dt="2024-04-23T01:51:03.812" v="11109" actId="478"/>
        <pc:sldMkLst>
          <pc:docMk/>
          <pc:sldMk cId="3958171841" sldId="2074"/>
        </pc:sldMkLst>
        <pc:spChg chg="add del mod or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5" creationId="{7CC571E9-D74E-96C2-9059-4C85EA6B74A4}"/>
          </ac:spMkLst>
        </pc:spChg>
        <pc:spChg chg="add del mod">
          <ac:chgData name="한 지은" userId="c1d00ca1-8c44-47c7-9aa9-9e0cbc1e672d" providerId="ADAL" clId="{986D5D09-6B38-4289-BDC4-D46FE5A1785A}" dt="2024-04-22T07:20:08.236" v="8426"/>
          <ac:spMkLst>
            <pc:docMk/>
            <pc:sldMk cId="3958171841" sldId="2074"/>
            <ac:spMk id="6" creationId="{2612AE71-BFC2-5F9E-4BDD-5D53F03F3B40}"/>
          </ac:spMkLst>
        </pc:spChg>
        <pc:spChg chg="add del mod">
          <ac:chgData name="한 지은" userId="c1d00ca1-8c44-47c7-9aa9-9e0cbc1e672d" providerId="ADAL" clId="{986D5D09-6B38-4289-BDC4-D46FE5A1785A}" dt="2024-04-22T07:20:08.236" v="8426"/>
          <ac:spMkLst>
            <pc:docMk/>
            <pc:sldMk cId="3958171841" sldId="2074"/>
            <ac:spMk id="7" creationId="{9DCE6AB1-93D3-74AA-425F-F106ED9AA87B}"/>
          </ac:spMkLst>
        </pc:spChg>
        <pc:spChg chg="add mod">
          <ac:chgData name="한 지은" userId="c1d00ca1-8c44-47c7-9aa9-9e0cbc1e672d" providerId="ADAL" clId="{986D5D09-6B38-4289-BDC4-D46FE5A1785A}" dt="2024-04-22T07:18:40.331" v="8406" actId="571"/>
          <ac:spMkLst>
            <pc:docMk/>
            <pc:sldMk cId="3958171841" sldId="2074"/>
            <ac:spMk id="9" creationId="{AB28D88C-2D7A-F559-541A-E37693119FF0}"/>
          </ac:spMkLst>
        </pc:spChg>
        <pc:spChg chg="add mod or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14" creationId="{B464472D-42A9-6DF7-4673-400878E31B01}"/>
          </ac:spMkLst>
        </pc:spChg>
        <pc:spChg chg="add 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15" creationId="{287ECCD0-A5EE-82F9-0C0E-05A6F7E5B134}"/>
          </ac:spMkLst>
        </pc:spChg>
        <pc:spChg chg="mod">
          <ac:chgData name="한 지은" userId="c1d00ca1-8c44-47c7-9aa9-9e0cbc1e672d" providerId="ADAL" clId="{986D5D09-6B38-4289-BDC4-D46FE5A1785A}" dt="2024-04-22T07:19:54.752" v="8421"/>
          <ac:spMkLst>
            <pc:docMk/>
            <pc:sldMk cId="3958171841" sldId="2074"/>
            <ac:spMk id="16" creationId="{6AE43158-C182-FA88-86AB-893D1DF1D401}"/>
          </ac:spMkLst>
        </pc:spChg>
        <pc:spChg chg="del mod">
          <ac:chgData name="한 지은" userId="c1d00ca1-8c44-47c7-9aa9-9e0cbc1e672d" providerId="ADAL" clId="{986D5D09-6B38-4289-BDC4-D46FE5A1785A}" dt="2024-04-22T07:26:43.071" v="8570" actId="478"/>
          <ac:spMkLst>
            <pc:docMk/>
            <pc:sldMk cId="3958171841" sldId="2074"/>
            <ac:spMk id="17" creationId="{B71A9BDC-A5E9-F2BC-F11B-B673E00965C2}"/>
          </ac:spMkLst>
        </pc:spChg>
        <pc:spChg chg="del mod">
          <ac:chgData name="한 지은" userId="c1d00ca1-8c44-47c7-9aa9-9e0cbc1e672d" providerId="ADAL" clId="{986D5D09-6B38-4289-BDC4-D46FE5A1785A}" dt="2024-04-22T07:20:19.397" v="8431"/>
          <ac:spMkLst>
            <pc:docMk/>
            <pc:sldMk cId="3958171841" sldId="2074"/>
            <ac:spMk id="18" creationId="{8DF226E0-D4B5-3EA6-01B6-3CF10C14BFAE}"/>
          </ac:spMkLst>
        </pc:spChg>
        <pc:spChg chg="del mod">
          <ac:chgData name="한 지은" userId="c1d00ca1-8c44-47c7-9aa9-9e0cbc1e672d" providerId="ADAL" clId="{986D5D09-6B38-4289-BDC4-D46FE5A1785A}" dt="2024-04-22T07:20:19.397" v="8431"/>
          <ac:spMkLst>
            <pc:docMk/>
            <pc:sldMk cId="3958171841" sldId="2074"/>
            <ac:spMk id="19" creationId="{D7D338B1-970B-3A78-4BBB-EECA46BDFDEC}"/>
          </ac:spMkLst>
        </pc:spChg>
        <pc:spChg chg="del mod">
          <ac:chgData name="한 지은" userId="c1d00ca1-8c44-47c7-9aa9-9e0cbc1e672d" providerId="ADAL" clId="{986D5D09-6B38-4289-BDC4-D46FE5A1785A}" dt="2024-04-22T07:22:31.982" v="8480" actId="478"/>
          <ac:spMkLst>
            <pc:docMk/>
            <pc:sldMk cId="3958171841" sldId="2074"/>
            <ac:spMk id="20" creationId="{17877CC9-237A-441C-EC70-8F677AA8991E}"/>
          </ac:spMkLst>
        </pc:spChg>
        <pc:spChg chg="add del mod">
          <ac:chgData name="한 지은" userId="c1d00ca1-8c44-47c7-9aa9-9e0cbc1e672d" providerId="ADAL" clId="{986D5D09-6B38-4289-BDC4-D46FE5A1785A}" dt="2024-04-22T07:23:19.105" v="8487" actId="478"/>
          <ac:spMkLst>
            <pc:docMk/>
            <pc:sldMk cId="3958171841" sldId="2074"/>
            <ac:spMk id="21" creationId="{74BA284C-DFDF-0F0E-2CE6-17C24E64A446}"/>
          </ac:spMkLst>
        </pc:spChg>
        <pc:spChg chg="add del mod ord">
          <ac:chgData name="한 지은" userId="c1d00ca1-8c44-47c7-9aa9-9e0cbc1e672d" providerId="ADAL" clId="{986D5D09-6B38-4289-BDC4-D46FE5A1785A}" dt="2024-04-22T07:26:27.144" v="8552"/>
          <ac:spMkLst>
            <pc:docMk/>
            <pc:sldMk cId="3958171841" sldId="2074"/>
            <ac:spMk id="24" creationId="{DF7CB012-B9D0-29B3-0477-AC76B7B8D124}"/>
          </ac:spMkLst>
        </pc:spChg>
        <pc:spChg chg="add 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25" creationId="{7EBC839E-56BA-9C31-446A-F17E7E4E729E}"/>
          </ac:spMkLst>
        </pc:spChg>
        <pc:spChg chg="add del mod ord topLvl">
          <ac:chgData name="한 지은" userId="c1d00ca1-8c44-47c7-9aa9-9e0cbc1e672d" providerId="ADAL" clId="{986D5D09-6B38-4289-BDC4-D46FE5A1785A}" dt="2024-04-22T08:00:51.608" v="9506" actId="478"/>
          <ac:spMkLst>
            <pc:docMk/>
            <pc:sldMk cId="3958171841" sldId="2074"/>
            <ac:spMk id="26" creationId="{A4E1F5F3-AB09-502C-C4DA-B1674E2AA721}"/>
          </ac:spMkLst>
        </pc:spChg>
        <pc:spChg chg="add 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32" creationId="{A778DE7C-6F97-52F8-58AF-A3F566E6CFEE}"/>
          </ac:spMkLst>
        </pc:spChg>
        <pc:spChg chg="add del mod">
          <ac:chgData name="한 지은" userId="c1d00ca1-8c44-47c7-9aa9-9e0cbc1e672d" providerId="ADAL" clId="{986D5D09-6B38-4289-BDC4-D46FE5A1785A}" dt="2024-04-22T07:26:27.144" v="8552"/>
          <ac:spMkLst>
            <pc:docMk/>
            <pc:sldMk cId="3958171841" sldId="2074"/>
            <ac:spMk id="33" creationId="{F412A428-B582-0CCE-426E-B9C122554DD7}"/>
          </ac:spMkLst>
        </pc:spChg>
        <pc:spChg chg="add mod or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34" creationId="{799DA16C-5822-EF82-3F23-3C86A91EF5A5}"/>
          </ac:spMkLst>
        </pc:spChg>
        <pc:spChg chg="mod or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35" creationId="{80B8517D-606D-530A-8C14-40B5B43E7A18}"/>
          </ac:spMkLst>
        </pc:spChg>
        <pc:spChg chg="add 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38" creationId="{EA17760A-5751-1303-913A-A3DBC6D27C72}"/>
          </ac:spMkLst>
        </pc:spChg>
        <pc:spChg chg="add 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39" creationId="{77F91DEC-633A-6933-3055-CE98C7860B11}"/>
          </ac:spMkLst>
        </pc:spChg>
        <pc:spChg chg="add del mod">
          <ac:chgData name="한 지은" userId="c1d00ca1-8c44-47c7-9aa9-9e0cbc1e672d" providerId="ADAL" clId="{986D5D09-6B38-4289-BDC4-D46FE5A1785A}" dt="2024-04-22T07:31:22.383" v="8681" actId="478"/>
          <ac:spMkLst>
            <pc:docMk/>
            <pc:sldMk cId="3958171841" sldId="2074"/>
            <ac:spMk id="41" creationId="{86692356-FEC1-636B-4001-1A8058C8755C}"/>
          </ac:spMkLst>
        </pc:spChg>
        <pc:spChg chg="add del mod">
          <ac:chgData name="한 지은" userId="c1d00ca1-8c44-47c7-9aa9-9e0cbc1e672d" providerId="ADAL" clId="{986D5D09-6B38-4289-BDC4-D46FE5A1785A}" dt="2024-04-22T07:31:22.383" v="8681" actId="478"/>
          <ac:spMkLst>
            <pc:docMk/>
            <pc:sldMk cId="3958171841" sldId="2074"/>
            <ac:spMk id="42" creationId="{FF35CED6-2D3E-71AB-F782-14EC580C0693}"/>
          </ac:spMkLst>
        </pc:spChg>
        <pc:spChg chg="add del mod">
          <ac:chgData name="한 지은" userId="c1d00ca1-8c44-47c7-9aa9-9e0cbc1e672d" providerId="ADAL" clId="{986D5D09-6B38-4289-BDC4-D46FE5A1785A}" dt="2024-04-22T07:31:22.383" v="8681" actId="478"/>
          <ac:spMkLst>
            <pc:docMk/>
            <pc:sldMk cId="3958171841" sldId="2074"/>
            <ac:spMk id="44" creationId="{241A9D2D-09B7-609A-93C6-2C96AD76FBC8}"/>
          </ac:spMkLst>
        </pc:spChg>
        <pc:spChg chg="add del mod">
          <ac:chgData name="한 지은" userId="c1d00ca1-8c44-47c7-9aa9-9e0cbc1e672d" providerId="ADAL" clId="{986D5D09-6B38-4289-BDC4-D46FE5A1785A}" dt="2024-04-22T07:31:22.383" v="8681" actId="478"/>
          <ac:spMkLst>
            <pc:docMk/>
            <pc:sldMk cId="3958171841" sldId="2074"/>
            <ac:spMk id="45" creationId="{C45175F0-3263-58AE-9D54-DBF7E6D6C0BA}"/>
          </ac:spMkLst>
        </pc:spChg>
        <pc:spChg chg="mod">
          <ac:chgData name="한 지은" userId="c1d00ca1-8c44-47c7-9aa9-9e0cbc1e672d" providerId="ADAL" clId="{986D5D09-6B38-4289-BDC4-D46FE5A1785A}" dt="2024-04-22T07:30:57.515" v="8672"/>
          <ac:spMkLst>
            <pc:docMk/>
            <pc:sldMk cId="3958171841" sldId="2074"/>
            <ac:spMk id="48" creationId="{C92E41CA-61DD-B0FD-A29B-6E9610C1AF6A}"/>
          </ac:spMkLst>
        </pc:spChg>
        <pc:spChg chg="mod">
          <ac:chgData name="한 지은" userId="c1d00ca1-8c44-47c7-9aa9-9e0cbc1e672d" providerId="ADAL" clId="{986D5D09-6B38-4289-BDC4-D46FE5A1785A}" dt="2024-04-22T07:30:57.515" v="8672"/>
          <ac:spMkLst>
            <pc:docMk/>
            <pc:sldMk cId="3958171841" sldId="2074"/>
            <ac:spMk id="49" creationId="{B2B419B6-C4FA-4226-FFAE-A7D7722DF91C}"/>
          </ac:spMkLst>
        </pc:spChg>
        <pc:spChg chg="add mod">
          <ac:chgData name="한 지은" userId="c1d00ca1-8c44-47c7-9aa9-9e0cbc1e672d" providerId="ADAL" clId="{986D5D09-6B38-4289-BDC4-D46FE5A1785A}" dt="2024-04-22T07:31:53.861" v="8691" actId="571"/>
          <ac:spMkLst>
            <pc:docMk/>
            <pc:sldMk cId="3958171841" sldId="2074"/>
            <ac:spMk id="53" creationId="{40193728-1896-7C3B-C06D-42DBB87D5653}"/>
          </ac:spMkLst>
        </pc:spChg>
        <pc:spChg chg="mod">
          <ac:chgData name="한 지은" userId="c1d00ca1-8c44-47c7-9aa9-9e0cbc1e672d" providerId="ADAL" clId="{986D5D09-6B38-4289-BDC4-D46FE5A1785A}" dt="2024-04-22T07:31:53.861" v="8691" actId="571"/>
          <ac:spMkLst>
            <pc:docMk/>
            <pc:sldMk cId="3958171841" sldId="2074"/>
            <ac:spMk id="55" creationId="{413F5A6D-0990-C445-9B36-41AF0B363BEC}"/>
          </ac:spMkLst>
        </pc:spChg>
        <pc:spChg chg="mod">
          <ac:chgData name="한 지은" userId="c1d00ca1-8c44-47c7-9aa9-9e0cbc1e672d" providerId="ADAL" clId="{986D5D09-6B38-4289-BDC4-D46FE5A1785A}" dt="2024-04-22T07:31:53.861" v="8691" actId="571"/>
          <ac:spMkLst>
            <pc:docMk/>
            <pc:sldMk cId="3958171841" sldId="2074"/>
            <ac:spMk id="57" creationId="{E2050293-C784-C295-22EF-02AB0E7B362E}"/>
          </ac:spMkLst>
        </pc:spChg>
        <pc:spChg chg="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62" creationId="{074A8807-0545-77F8-9E53-02C4D99EB402}"/>
          </ac:spMkLst>
        </pc:spChg>
        <pc:spChg chg="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64" creationId="{7A6747B0-9BB9-3B53-692F-F7B26B95D13C}"/>
          </ac:spMkLst>
        </pc:spChg>
        <pc:spChg chg="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67" creationId="{07C7D77C-CCA5-68FA-8471-E19CBD57F133}"/>
          </ac:spMkLst>
        </pc:spChg>
        <pc:spChg chg="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69" creationId="{FB373A5B-242E-CCD2-7B34-9373DFCBE356}"/>
          </ac:spMkLst>
        </pc:spChg>
        <pc:spChg chg="add mod topLvl">
          <ac:chgData name="한 지은" userId="c1d00ca1-8c44-47c7-9aa9-9e0cbc1e672d" providerId="ADAL" clId="{986D5D09-6B38-4289-BDC4-D46FE5A1785A}" dt="2024-04-22T07:46:42.434" v="9103" actId="165"/>
          <ac:spMkLst>
            <pc:docMk/>
            <pc:sldMk cId="3958171841" sldId="2074"/>
            <ac:spMk id="72" creationId="{A2C4F165-64C8-D8C6-E68A-07EFB8687232}"/>
          </ac:spMkLst>
        </pc:spChg>
        <pc:spChg chg="add del mod topLvl">
          <ac:chgData name="한 지은" userId="c1d00ca1-8c44-47c7-9aa9-9e0cbc1e672d" providerId="ADAL" clId="{986D5D09-6B38-4289-BDC4-D46FE5A1785A}" dt="2024-04-22T07:37:35.252" v="8876" actId="478"/>
          <ac:spMkLst>
            <pc:docMk/>
            <pc:sldMk cId="3958171841" sldId="2074"/>
            <ac:spMk id="73" creationId="{EFAA8308-E9E1-F1BE-BDCE-8A1C5F5AC64C}"/>
          </ac:spMkLst>
        </pc:spChg>
        <pc:spChg chg="add mod">
          <ac:chgData name="한 지은" userId="c1d00ca1-8c44-47c7-9aa9-9e0cbc1e672d" providerId="ADAL" clId="{986D5D09-6B38-4289-BDC4-D46FE5A1785A}" dt="2024-04-22T07:33:48.509" v="8745" actId="571"/>
          <ac:spMkLst>
            <pc:docMk/>
            <pc:sldMk cId="3958171841" sldId="2074"/>
            <ac:spMk id="74" creationId="{CF1879FA-A0FC-125C-526A-D4E09D4C935D}"/>
          </ac:spMkLst>
        </pc:spChg>
        <pc:spChg chg="add mod">
          <ac:chgData name="한 지은" userId="c1d00ca1-8c44-47c7-9aa9-9e0cbc1e672d" providerId="ADAL" clId="{986D5D09-6B38-4289-BDC4-D46FE5A1785A}" dt="2024-04-22T07:33:48.509" v="8745" actId="571"/>
          <ac:spMkLst>
            <pc:docMk/>
            <pc:sldMk cId="3958171841" sldId="2074"/>
            <ac:spMk id="75" creationId="{FBA52660-0F89-51A2-0C6B-5555A870C9C2}"/>
          </ac:spMkLst>
        </pc:spChg>
        <pc:spChg chg="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78" creationId="{C5C95562-D113-5592-0FE2-2ADA7C9081D1}"/>
          </ac:spMkLst>
        </pc:spChg>
        <pc:spChg chg="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80" creationId="{DF4DEBEF-47E1-DD17-5D83-0133CB36EEE7}"/>
          </ac:spMkLst>
        </pc:spChg>
        <pc:spChg chg="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82" creationId="{6D715FEF-9AD7-8283-61CA-C6388A377EAE}"/>
          </ac:spMkLst>
        </pc:spChg>
        <pc:spChg chg="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84" creationId="{CE653815-21D4-888A-65C2-197D34AE8F94}"/>
          </ac:spMkLst>
        </pc:spChg>
        <pc:spChg chg="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86" creationId="{35549960-09B3-1F71-385B-13E4C86CF276}"/>
          </ac:spMkLst>
        </pc:spChg>
        <pc:spChg chg="mo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88" creationId="{2D9C1C5E-7935-3F1B-6C3A-C49768EE9882}"/>
          </ac:spMkLst>
        </pc:spChg>
        <pc:spChg chg="del mod topLvl">
          <ac:chgData name="한 지은" userId="c1d00ca1-8c44-47c7-9aa9-9e0cbc1e672d" providerId="ADAL" clId="{986D5D09-6B38-4289-BDC4-D46FE5A1785A}" dt="2024-04-22T07:38:24.011" v="8894" actId="478"/>
          <ac:spMkLst>
            <pc:docMk/>
            <pc:sldMk cId="3958171841" sldId="2074"/>
            <ac:spMk id="94" creationId="{F43906C0-D339-3FD6-BEFD-9E4CD0D2272B}"/>
          </ac:spMkLst>
        </pc:spChg>
        <pc:spChg chg="add mod topLvl">
          <ac:chgData name="한 지은" userId="c1d00ca1-8c44-47c7-9aa9-9e0cbc1e672d" providerId="ADAL" clId="{986D5D09-6B38-4289-BDC4-D46FE5A1785A}" dt="2024-04-22T07:46:42.434" v="9103" actId="165"/>
          <ac:spMkLst>
            <pc:docMk/>
            <pc:sldMk cId="3958171841" sldId="2074"/>
            <ac:spMk id="98" creationId="{345241F2-77E5-E52B-9B7F-DD5B43F9EABD}"/>
          </ac:spMkLst>
        </pc:spChg>
        <pc:spChg chg="add mod">
          <ac:chgData name="한 지은" userId="c1d00ca1-8c44-47c7-9aa9-9e0cbc1e672d" providerId="ADAL" clId="{986D5D09-6B38-4289-BDC4-D46FE5A1785A}" dt="2024-04-22T07:37:41.786" v="8878" actId="571"/>
          <ac:spMkLst>
            <pc:docMk/>
            <pc:sldMk cId="3958171841" sldId="2074"/>
            <ac:spMk id="101" creationId="{916F4854-2FA9-1CFA-B33A-A85F55C12598}"/>
          </ac:spMkLst>
        </pc:spChg>
        <pc:spChg chg="add mod">
          <ac:chgData name="한 지은" userId="c1d00ca1-8c44-47c7-9aa9-9e0cbc1e672d" providerId="ADAL" clId="{986D5D09-6B38-4289-BDC4-D46FE5A1785A}" dt="2024-04-22T07:37:41.786" v="8878" actId="571"/>
          <ac:spMkLst>
            <pc:docMk/>
            <pc:sldMk cId="3958171841" sldId="2074"/>
            <ac:spMk id="102" creationId="{0F22B60F-CDB7-BAEB-E00C-F5CA087C403B}"/>
          </ac:spMkLst>
        </pc:spChg>
        <pc:spChg chg="mod">
          <ac:chgData name="한 지은" userId="c1d00ca1-8c44-47c7-9aa9-9e0cbc1e672d" providerId="ADAL" clId="{986D5D09-6B38-4289-BDC4-D46FE5A1785A}" dt="2024-04-22T07:37:47.935" v="8881" actId="571"/>
          <ac:spMkLst>
            <pc:docMk/>
            <pc:sldMk cId="3958171841" sldId="2074"/>
            <ac:spMk id="106" creationId="{83AC64B5-3D98-45F0-9137-32D32EB4F6A8}"/>
          </ac:spMkLst>
        </pc:spChg>
        <pc:spChg chg="mod">
          <ac:chgData name="한 지은" userId="c1d00ca1-8c44-47c7-9aa9-9e0cbc1e672d" providerId="ADAL" clId="{986D5D09-6B38-4289-BDC4-D46FE5A1785A}" dt="2024-04-22T07:37:47.935" v="8881" actId="571"/>
          <ac:spMkLst>
            <pc:docMk/>
            <pc:sldMk cId="3958171841" sldId="2074"/>
            <ac:spMk id="107" creationId="{FE9DD594-9928-1BE7-F883-5CA5C0946803}"/>
          </ac:spMkLst>
        </pc:spChg>
        <pc:spChg chg="mod topLvl">
          <ac:chgData name="한 지은" userId="c1d00ca1-8c44-47c7-9aa9-9e0cbc1e672d" providerId="ADAL" clId="{986D5D09-6B38-4289-BDC4-D46FE5A1785A}" dt="2024-04-22T07:46:42.434" v="9103" actId="165"/>
          <ac:spMkLst>
            <pc:docMk/>
            <pc:sldMk cId="3958171841" sldId="2074"/>
            <ac:spMk id="113" creationId="{57614982-4EB1-2A62-2D25-23D572819718}"/>
          </ac:spMkLst>
        </pc:spChg>
        <pc:spChg chg="mod topLvl">
          <ac:chgData name="한 지은" userId="c1d00ca1-8c44-47c7-9aa9-9e0cbc1e672d" providerId="ADAL" clId="{986D5D09-6B38-4289-BDC4-D46FE5A1785A}" dt="2024-04-22T07:46:42.434" v="9103" actId="165"/>
          <ac:spMkLst>
            <pc:docMk/>
            <pc:sldMk cId="3958171841" sldId="2074"/>
            <ac:spMk id="114" creationId="{7C9CB62D-FB2E-4DBD-110C-725EB3FEF249}"/>
          </ac:spMkLst>
        </pc:spChg>
        <pc:spChg chg="mod">
          <ac:chgData name="한 지은" userId="c1d00ca1-8c44-47c7-9aa9-9e0cbc1e672d" providerId="ADAL" clId="{986D5D09-6B38-4289-BDC4-D46FE5A1785A}" dt="2024-04-22T07:38:44.834" v="8898" actId="571"/>
          <ac:spMkLst>
            <pc:docMk/>
            <pc:sldMk cId="3958171841" sldId="2074"/>
            <ac:spMk id="119" creationId="{B3E33766-BBC7-97C9-0DAE-4EB5167536F0}"/>
          </ac:spMkLst>
        </pc:spChg>
        <pc:spChg chg="mod">
          <ac:chgData name="한 지은" userId="c1d00ca1-8c44-47c7-9aa9-9e0cbc1e672d" providerId="ADAL" clId="{986D5D09-6B38-4289-BDC4-D46FE5A1785A}" dt="2024-04-22T07:38:44.834" v="8898" actId="571"/>
          <ac:spMkLst>
            <pc:docMk/>
            <pc:sldMk cId="3958171841" sldId="2074"/>
            <ac:spMk id="120" creationId="{5934D2C6-D6A4-3DD6-E180-E44792E7A51D}"/>
          </ac:spMkLst>
        </pc:spChg>
        <pc:spChg chg="mod topLvl">
          <ac:chgData name="한 지은" userId="c1d00ca1-8c44-47c7-9aa9-9e0cbc1e672d" providerId="ADAL" clId="{986D5D09-6B38-4289-BDC4-D46FE5A1785A}" dt="2024-04-22T07:46:42.434" v="9103" actId="165"/>
          <ac:spMkLst>
            <pc:docMk/>
            <pc:sldMk cId="3958171841" sldId="2074"/>
            <ac:spMk id="125" creationId="{8EDC2C77-BA4A-1BD6-452A-D0333D1D4983}"/>
          </ac:spMkLst>
        </pc:spChg>
        <pc:spChg chg="mod topLvl">
          <ac:chgData name="한 지은" userId="c1d00ca1-8c44-47c7-9aa9-9e0cbc1e672d" providerId="ADAL" clId="{986D5D09-6B38-4289-BDC4-D46FE5A1785A}" dt="2024-04-22T07:46:42.434" v="9103" actId="165"/>
          <ac:spMkLst>
            <pc:docMk/>
            <pc:sldMk cId="3958171841" sldId="2074"/>
            <ac:spMk id="126" creationId="{EA234D1B-FD1D-AFAE-5F1A-DA3B7C2E11D3}"/>
          </ac:spMkLst>
        </pc:spChg>
        <pc:spChg chg="add mod ord topLvl">
          <ac:chgData name="한 지은" userId="c1d00ca1-8c44-47c7-9aa9-9e0cbc1e672d" providerId="ADAL" clId="{986D5D09-6B38-4289-BDC4-D46FE5A1785A}" dt="2024-04-22T07:46:41.701" v="9102" actId="165"/>
          <ac:spMkLst>
            <pc:docMk/>
            <pc:sldMk cId="3958171841" sldId="2074"/>
            <ac:spMk id="131" creationId="{9DAE2C56-F4B5-5281-3A9F-B8AB615B2B83}"/>
          </ac:spMkLst>
        </pc:spChg>
        <pc:spChg chg="add del mod">
          <ac:chgData name="한 지은" userId="c1d00ca1-8c44-47c7-9aa9-9e0cbc1e672d" providerId="ADAL" clId="{986D5D09-6B38-4289-BDC4-D46FE5A1785A}" dt="2024-04-22T07:46:25.777" v="9097" actId="478"/>
          <ac:spMkLst>
            <pc:docMk/>
            <pc:sldMk cId="3958171841" sldId="2074"/>
            <ac:spMk id="139" creationId="{3A01AD53-2FCE-CF01-F554-C300F0935F49}"/>
          </ac:spMkLst>
        </pc:spChg>
        <pc:grpChg chg="add del mod">
          <ac:chgData name="한 지은" userId="c1d00ca1-8c44-47c7-9aa9-9e0cbc1e672d" providerId="ADAL" clId="{986D5D09-6B38-4289-BDC4-D46FE5A1785A}" dt="2024-04-22T07:24:27.108" v="8511" actId="165"/>
          <ac:grpSpMkLst>
            <pc:docMk/>
            <pc:sldMk cId="3958171841" sldId="2074"/>
            <ac:grpSpMk id="31" creationId="{F25C0E88-5392-DE6B-18AD-2CC1F07852F8}"/>
          </ac:grpSpMkLst>
        </pc:grpChg>
        <pc:grpChg chg="add del mod ord">
          <ac:chgData name="한 지은" userId="c1d00ca1-8c44-47c7-9aa9-9e0cbc1e672d" providerId="ADAL" clId="{986D5D09-6B38-4289-BDC4-D46FE5A1785A}" dt="2024-04-22T07:27:11.897" v="8572" actId="165"/>
          <ac:grpSpMkLst>
            <pc:docMk/>
            <pc:sldMk cId="3958171841" sldId="2074"/>
            <ac:grpSpMk id="36" creationId="{FB5A4619-068E-B2DE-8111-13C70FD0E596}"/>
          </ac:grpSpMkLst>
        </pc:grpChg>
        <pc:grpChg chg="add del mod">
          <ac:chgData name="한 지은" userId="c1d00ca1-8c44-47c7-9aa9-9e0cbc1e672d" providerId="ADAL" clId="{986D5D09-6B38-4289-BDC4-D46FE5A1785A}" dt="2024-04-22T07:27:51.674" v="8603" actId="165"/>
          <ac:grpSpMkLst>
            <pc:docMk/>
            <pc:sldMk cId="3958171841" sldId="2074"/>
            <ac:grpSpMk id="37" creationId="{0156EFD4-0890-B320-AFBA-D10CA21926A4}"/>
          </ac:grpSpMkLst>
        </pc:grpChg>
        <pc:grpChg chg="add del mod">
          <ac:chgData name="한 지은" userId="c1d00ca1-8c44-47c7-9aa9-9e0cbc1e672d" providerId="ADAL" clId="{986D5D09-6B38-4289-BDC4-D46FE5A1785A}" dt="2024-04-22T07:29:17.117" v="8646" actId="165"/>
          <ac:grpSpMkLst>
            <pc:docMk/>
            <pc:sldMk cId="3958171841" sldId="2074"/>
            <ac:grpSpMk id="46" creationId="{AD332510-6F65-2BFD-742F-A635C1D796EB}"/>
          </ac:grpSpMkLst>
        </pc:grpChg>
        <pc:grpChg chg="add del mod">
          <ac:chgData name="한 지은" userId="c1d00ca1-8c44-47c7-9aa9-9e0cbc1e672d" providerId="ADAL" clId="{986D5D09-6B38-4289-BDC4-D46FE5A1785A}" dt="2024-04-22T07:31:01.671" v="8674" actId="478"/>
          <ac:grpSpMkLst>
            <pc:docMk/>
            <pc:sldMk cId="3958171841" sldId="2074"/>
            <ac:grpSpMk id="47" creationId="{16459149-5B32-E2B6-2C0D-4C33D266C3B8}"/>
          </ac:grpSpMkLst>
        </pc:grpChg>
        <pc:grpChg chg="add del mod topLvl">
          <ac:chgData name="한 지은" userId="c1d00ca1-8c44-47c7-9aa9-9e0cbc1e672d" providerId="ADAL" clId="{986D5D09-6B38-4289-BDC4-D46FE5A1785A}" dt="2024-04-22T07:31:59.624" v="8693" actId="165"/>
          <ac:grpSpMkLst>
            <pc:docMk/>
            <pc:sldMk cId="3958171841" sldId="2074"/>
            <ac:grpSpMk id="51" creationId="{8921B0A0-895E-0049-8E71-438674697776}"/>
          </ac:grpSpMkLst>
        </pc:grpChg>
        <pc:grpChg chg="add del mod">
          <ac:chgData name="한 지은" userId="c1d00ca1-8c44-47c7-9aa9-9e0cbc1e672d" providerId="ADAL" clId="{986D5D09-6B38-4289-BDC4-D46FE5A1785A}" dt="2024-04-22T07:31:58.328" v="8692" actId="165"/>
          <ac:grpSpMkLst>
            <pc:docMk/>
            <pc:sldMk cId="3958171841" sldId="2074"/>
            <ac:grpSpMk id="52" creationId="{E715CF68-E53B-8EF4-3D34-E7E5E9F16385}"/>
          </ac:grpSpMkLst>
        </pc:grpChg>
        <pc:grpChg chg="add mod">
          <ac:chgData name="한 지은" userId="c1d00ca1-8c44-47c7-9aa9-9e0cbc1e672d" providerId="ADAL" clId="{986D5D09-6B38-4289-BDC4-D46FE5A1785A}" dt="2024-04-22T07:31:53.861" v="8691" actId="571"/>
          <ac:grpSpMkLst>
            <pc:docMk/>
            <pc:sldMk cId="3958171841" sldId="2074"/>
            <ac:grpSpMk id="54" creationId="{B15B3B88-A0C9-2396-1ECB-A8DE53B7EAB6}"/>
          </ac:grpSpMkLst>
        </pc:grpChg>
        <pc:grpChg chg="mod">
          <ac:chgData name="한 지은" userId="c1d00ca1-8c44-47c7-9aa9-9e0cbc1e672d" providerId="ADAL" clId="{986D5D09-6B38-4289-BDC4-D46FE5A1785A}" dt="2024-04-22T07:31:53.861" v="8691" actId="571"/>
          <ac:grpSpMkLst>
            <pc:docMk/>
            <pc:sldMk cId="3958171841" sldId="2074"/>
            <ac:grpSpMk id="56" creationId="{B01BB329-34F6-35D7-D9C4-EC751B35E090}"/>
          </ac:grpSpMkLst>
        </pc:grpChg>
        <pc:grpChg chg="add del mod topLvl">
          <ac:chgData name="한 지은" userId="c1d00ca1-8c44-47c7-9aa9-9e0cbc1e672d" providerId="ADAL" clId="{986D5D09-6B38-4289-BDC4-D46FE5A1785A}" dt="2024-04-22T07:35:38.425" v="8775" actId="165"/>
          <ac:grpSpMkLst>
            <pc:docMk/>
            <pc:sldMk cId="3958171841" sldId="2074"/>
            <ac:grpSpMk id="59" creationId="{F2ADB62B-9560-F23F-71F8-DCD3C2B59D6E}"/>
          </ac:grpSpMkLst>
        </pc:grpChg>
        <pc:grpChg chg="add del mod topLvl">
          <ac:chgData name="한 지은" userId="c1d00ca1-8c44-47c7-9aa9-9e0cbc1e672d" providerId="ADAL" clId="{986D5D09-6B38-4289-BDC4-D46FE5A1785A}" dt="2024-04-22T07:33:07.819" v="8729" actId="165"/>
          <ac:grpSpMkLst>
            <pc:docMk/>
            <pc:sldMk cId="3958171841" sldId="2074"/>
            <ac:grpSpMk id="60" creationId="{E29832C9-4654-05A5-E1E3-C6F97F495BD1}"/>
          </ac:grpSpMkLst>
        </pc:grpChg>
        <pc:grpChg chg="add del mod topLvl">
          <ac:chgData name="한 지은" userId="c1d00ca1-8c44-47c7-9aa9-9e0cbc1e672d" providerId="ADAL" clId="{986D5D09-6B38-4289-BDC4-D46FE5A1785A}" dt="2024-04-22T07:33:07.819" v="8729" actId="165"/>
          <ac:grpSpMkLst>
            <pc:docMk/>
            <pc:sldMk cId="3958171841" sldId="2074"/>
            <ac:grpSpMk id="61" creationId="{2FFCFF08-AE42-4162-8EE6-FD63DB0090DF}"/>
          </ac:grpSpMkLst>
        </pc:grpChg>
        <pc:grpChg chg="del mod topLvl">
          <ac:chgData name="한 지은" userId="c1d00ca1-8c44-47c7-9aa9-9e0cbc1e672d" providerId="ADAL" clId="{986D5D09-6B38-4289-BDC4-D46FE5A1785A}" dt="2024-04-22T07:35:38.425" v="8775" actId="165"/>
          <ac:grpSpMkLst>
            <pc:docMk/>
            <pc:sldMk cId="3958171841" sldId="2074"/>
            <ac:grpSpMk id="63" creationId="{9B257888-85CA-4A2B-9B8E-89333B9C2FEE}"/>
          </ac:grpSpMkLst>
        </pc:grpChg>
        <pc:grpChg chg="add del mod topLvl">
          <ac:chgData name="한 지은" userId="c1d00ca1-8c44-47c7-9aa9-9e0cbc1e672d" providerId="ADAL" clId="{986D5D09-6B38-4289-BDC4-D46FE5A1785A}" dt="2024-04-22T07:33:07.819" v="8729" actId="165"/>
          <ac:grpSpMkLst>
            <pc:docMk/>
            <pc:sldMk cId="3958171841" sldId="2074"/>
            <ac:grpSpMk id="66" creationId="{6775F61F-3552-5579-F12A-DFB002F2A73B}"/>
          </ac:grpSpMkLst>
        </pc:grpChg>
        <pc:grpChg chg="del mod topLvl">
          <ac:chgData name="한 지은" userId="c1d00ca1-8c44-47c7-9aa9-9e0cbc1e672d" providerId="ADAL" clId="{986D5D09-6B38-4289-BDC4-D46FE5A1785A}" dt="2024-04-22T07:35:38.425" v="8775" actId="165"/>
          <ac:grpSpMkLst>
            <pc:docMk/>
            <pc:sldMk cId="3958171841" sldId="2074"/>
            <ac:grpSpMk id="68" creationId="{98FE5903-FB24-0C51-0FCC-B43E7C214EE3}"/>
          </ac:grpSpMkLst>
        </pc:grpChg>
        <pc:grpChg chg="add del mod">
          <ac:chgData name="한 지은" userId="c1d00ca1-8c44-47c7-9aa9-9e0cbc1e672d" providerId="ADAL" clId="{986D5D09-6B38-4289-BDC4-D46FE5A1785A}" dt="2024-04-22T07:33:07.438" v="8728" actId="165"/>
          <ac:grpSpMkLst>
            <pc:docMk/>
            <pc:sldMk cId="3958171841" sldId="2074"/>
            <ac:grpSpMk id="71" creationId="{082C0B91-D653-8225-3A27-F017C6E2966E}"/>
          </ac:grpSpMkLst>
        </pc:grpChg>
        <pc:grpChg chg="add del mod">
          <ac:chgData name="한 지은" userId="c1d00ca1-8c44-47c7-9aa9-9e0cbc1e672d" providerId="ADAL" clId="{986D5D09-6B38-4289-BDC4-D46FE5A1785A}" dt="2024-04-22T07:35:37.937" v="8774" actId="165"/>
          <ac:grpSpMkLst>
            <pc:docMk/>
            <pc:sldMk cId="3958171841" sldId="2074"/>
            <ac:grpSpMk id="76" creationId="{332C9BCA-1CC3-99CD-B659-9207B72ABFFC}"/>
          </ac:grpSpMkLst>
        </pc:grpChg>
        <pc:grpChg chg="add del mod">
          <ac:chgData name="한 지은" userId="c1d00ca1-8c44-47c7-9aa9-9e0cbc1e672d" providerId="ADAL" clId="{986D5D09-6B38-4289-BDC4-D46FE5A1785A}" dt="2024-04-22T07:34:14.966" v="8752" actId="165"/>
          <ac:grpSpMkLst>
            <pc:docMk/>
            <pc:sldMk cId="3958171841" sldId="2074"/>
            <ac:grpSpMk id="77" creationId="{7A6EDD5D-127D-FD0D-3155-311D326227BA}"/>
          </ac:grpSpMkLst>
        </pc:grpChg>
        <pc:grpChg chg="del mod topLvl">
          <ac:chgData name="한 지은" userId="c1d00ca1-8c44-47c7-9aa9-9e0cbc1e672d" providerId="ADAL" clId="{986D5D09-6B38-4289-BDC4-D46FE5A1785A}" dt="2024-04-22T07:34:22.425" v="8753" actId="165"/>
          <ac:grpSpMkLst>
            <pc:docMk/>
            <pc:sldMk cId="3958171841" sldId="2074"/>
            <ac:grpSpMk id="79" creationId="{00B7C6C1-156D-7E6B-8470-0C1DC4714EF7}"/>
          </ac:grpSpMkLst>
        </pc:grpChg>
        <pc:grpChg chg="del mod topLvl">
          <ac:chgData name="한 지은" userId="c1d00ca1-8c44-47c7-9aa9-9e0cbc1e672d" providerId="ADAL" clId="{986D5D09-6B38-4289-BDC4-D46FE5A1785A}" dt="2024-04-22T07:34:25.236" v="8756" actId="165"/>
          <ac:grpSpMkLst>
            <pc:docMk/>
            <pc:sldMk cId="3958171841" sldId="2074"/>
            <ac:grpSpMk id="81" creationId="{D37DC94D-B6C6-CA82-108A-929B0457A1DB}"/>
          </ac:grpSpMkLst>
        </pc:grpChg>
        <pc:grpChg chg="del mod topLvl">
          <ac:chgData name="한 지은" userId="c1d00ca1-8c44-47c7-9aa9-9e0cbc1e672d" providerId="ADAL" clId="{986D5D09-6B38-4289-BDC4-D46FE5A1785A}" dt="2024-04-22T07:34:27.745" v="8757" actId="165"/>
          <ac:grpSpMkLst>
            <pc:docMk/>
            <pc:sldMk cId="3958171841" sldId="2074"/>
            <ac:grpSpMk id="83" creationId="{C007B102-2B19-6BFE-4671-4E10188AABB0}"/>
          </ac:grpSpMkLst>
        </pc:grpChg>
        <pc:grpChg chg="add del mod">
          <ac:chgData name="한 지은" userId="c1d00ca1-8c44-47c7-9aa9-9e0cbc1e672d" providerId="ADAL" clId="{986D5D09-6B38-4289-BDC4-D46FE5A1785A}" dt="2024-04-22T07:35:16.204" v="8770" actId="165"/>
          <ac:grpSpMkLst>
            <pc:docMk/>
            <pc:sldMk cId="3958171841" sldId="2074"/>
            <ac:grpSpMk id="91" creationId="{DA2D067E-A212-74EC-EA79-919314820389}"/>
          </ac:grpSpMkLst>
        </pc:grpChg>
        <pc:grpChg chg="add del mod">
          <ac:chgData name="한 지은" userId="c1d00ca1-8c44-47c7-9aa9-9e0cbc1e672d" providerId="ADAL" clId="{986D5D09-6B38-4289-BDC4-D46FE5A1785A}" dt="2024-04-22T07:35:07.636" v="8768" actId="165"/>
          <ac:grpSpMkLst>
            <pc:docMk/>
            <pc:sldMk cId="3958171841" sldId="2074"/>
            <ac:grpSpMk id="92" creationId="{D585828B-54FD-8E10-82E8-AC09DFEA6CCC}"/>
          </ac:grpSpMkLst>
        </pc:grpChg>
        <pc:grpChg chg="add del mod">
          <ac:chgData name="한 지은" userId="c1d00ca1-8c44-47c7-9aa9-9e0cbc1e672d" providerId="ADAL" clId="{986D5D09-6B38-4289-BDC4-D46FE5A1785A}" dt="2024-04-22T07:37:30.922" v="8875" actId="165"/>
          <ac:grpSpMkLst>
            <pc:docMk/>
            <pc:sldMk cId="3958171841" sldId="2074"/>
            <ac:grpSpMk id="100" creationId="{162B9CA0-6F82-B722-B4F7-ADC111BF4CFD}"/>
          </ac:grpSpMkLst>
        </pc:grpChg>
        <pc:grpChg chg="add del mod topLvl">
          <ac:chgData name="한 지은" userId="c1d00ca1-8c44-47c7-9aa9-9e0cbc1e672d" providerId="ADAL" clId="{986D5D09-6B38-4289-BDC4-D46FE5A1785A}" dt="2024-04-22T07:40:11.461" v="8932" actId="165"/>
          <ac:grpSpMkLst>
            <pc:docMk/>
            <pc:sldMk cId="3958171841" sldId="2074"/>
            <ac:grpSpMk id="104" creationId="{E2B1DE87-DF34-01E9-03A5-86B9A44BDEB9}"/>
          </ac:grpSpMkLst>
        </pc:grpChg>
        <pc:grpChg chg="add mod">
          <ac:chgData name="한 지은" userId="c1d00ca1-8c44-47c7-9aa9-9e0cbc1e672d" providerId="ADAL" clId="{986D5D09-6B38-4289-BDC4-D46FE5A1785A}" dt="2024-04-22T07:37:47.935" v="8881" actId="571"/>
          <ac:grpSpMkLst>
            <pc:docMk/>
            <pc:sldMk cId="3958171841" sldId="2074"/>
            <ac:grpSpMk id="105" creationId="{F06269D4-BF51-316B-A74B-9B7A3EB94961}"/>
          </ac:grpSpMkLst>
        </pc:grpChg>
        <pc:grpChg chg="add del mod">
          <ac:chgData name="한 지은" userId="c1d00ca1-8c44-47c7-9aa9-9e0cbc1e672d" providerId="ADAL" clId="{986D5D09-6B38-4289-BDC4-D46FE5A1785A}" dt="2024-04-22T07:38:11.149" v="8885" actId="165"/>
          <ac:grpSpMkLst>
            <pc:docMk/>
            <pc:sldMk cId="3958171841" sldId="2074"/>
            <ac:grpSpMk id="109" creationId="{83D227CB-968D-8C52-05ED-B5E01E923B44}"/>
          </ac:grpSpMkLst>
        </pc:grpChg>
        <pc:grpChg chg="add del mod">
          <ac:chgData name="한 지은" userId="c1d00ca1-8c44-47c7-9aa9-9e0cbc1e672d" providerId="ADAL" clId="{986D5D09-6B38-4289-BDC4-D46FE5A1785A}" dt="2024-04-22T07:38:11.766" v="8886" actId="165"/>
          <ac:grpSpMkLst>
            <pc:docMk/>
            <pc:sldMk cId="3958171841" sldId="2074"/>
            <ac:grpSpMk id="110" creationId="{A6C40CB5-2649-D775-15FD-4987497F6700}"/>
          </ac:grpSpMkLst>
        </pc:grpChg>
        <pc:grpChg chg="del mod topLvl">
          <ac:chgData name="한 지은" userId="c1d00ca1-8c44-47c7-9aa9-9e0cbc1e672d" providerId="ADAL" clId="{986D5D09-6B38-4289-BDC4-D46FE5A1785A}" dt="2024-04-22T07:38:26.127" v="8895" actId="165"/>
          <ac:grpSpMkLst>
            <pc:docMk/>
            <pc:sldMk cId="3958171841" sldId="2074"/>
            <ac:grpSpMk id="112" creationId="{CCC2DE55-881A-B95B-509D-3D75A0B011CA}"/>
          </ac:grpSpMkLst>
        </pc:grpChg>
        <pc:grpChg chg="add del mod ord">
          <ac:chgData name="한 지은" userId="c1d00ca1-8c44-47c7-9aa9-9e0cbc1e672d" providerId="ADAL" clId="{986D5D09-6B38-4289-BDC4-D46FE5A1785A}" dt="2024-04-22T07:40:10.007" v="8931" actId="165"/>
          <ac:grpSpMkLst>
            <pc:docMk/>
            <pc:sldMk cId="3958171841" sldId="2074"/>
            <ac:grpSpMk id="116" creationId="{36250E11-AE14-7F77-338E-8782F4D60F83}"/>
          </ac:grpSpMkLst>
        </pc:grpChg>
        <pc:grpChg chg="add del mod">
          <ac:chgData name="한 지은" userId="c1d00ca1-8c44-47c7-9aa9-9e0cbc1e672d" providerId="ADAL" clId="{986D5D09-6B38-4289-BDC4-D46FE5A1785A}" dt="2024-04-22T07:39:16.812" v="8920" actId="478"/>
          <ac:grpSpMkLst>
            <pc:docMk/>
            <pc:sldMk cId="3958171841" sldId="2074"/>
            <ac:grpSpMk id="117" creationId="{02211587-9E2F-6E87-BCE8-82876FAF5D9F}"/>
          </ac:grpSpMkLst>
        </pc:grpChg>
        <pc:grpChg chg="add del mod ord">
          <ac:chgData name="한 지은" userId="c1d00ca1-8c44-47c7-9aa9-9e0cbc1e672d" providerId="ADAL" clId="{986D5D09-6B38-4289-BDC4-D46FE5A1785A}" dt="2024-04-22T07:40:09.556" v="8930" actId="165"/>
          <ac:grpSpMkLst>
            <pc:docMk/>
            <pc:sldMk cId="3958171841" sldId="2074"/>
            <ac:grpSpMk id="122" creationId="{90DD7C69-1490-92DC-DBBB-C41AA25780F3}"/>
          </ac:grpSpMkLst>
        </pc:grpChg>
        <pc:grpChg chg="add del mod ord">
          <ac:chgData name="한 지은" userId="c1d00ca1-8c44-47c7-9aa9-9e0cbc1e672d" providerId="ADAL" clId="{986D5D09-6B38-4289-BDC4-D46FE5A1785A}" dt="2024-04-22T07:39:50.747" v="8926" actId="165"/>
          <ac:grpSpMkLst>
            <pc:docMk/>
            <pc:sldMk cId="3958171841" sldId="2074"/>
            <ac:grpSpMk id="123" creationId="{5A79306F-62E5-9941-521C-395BBE8B07DD}"/>
          </ac:grpSpMkLst>
        </pc:grpChg>
        <pc:grpChg chg="add del mod">
          <ac:chgData name="한 지은" userId="c1d00ca1-8c44-47c7-9aa9-9e0cbc1e672d" providerId="ADAL" clId="{986D5D09-6B38-4289-BDC4-D46FE5A1785A}" dt="2024-04-22T07:40:31.490" v="8944" actId="165"/>
          <ac:grpSpMkLst>
            <pc:docMk/>
            <pc:sldMk cId="3958171841" sldId="2074"/>
            <ac:grpSpMk id="128" creationId="{6197A1E8-8EBB-C9A4-E4A9-FD4DE7101C1E}"/>
          </ac:grpSpMkLst>
        </pc:grpChg>
        <pc:grpChg chg="add mod topLvl">
          <ac:chgData name="한 지은" userId="c1d00ca1-8c44-47c7-9aa9-9e0cbc1e672d" providerId="ADAL" clId="{986D5D09-6B38-4289-BDC4-D46FE5A1785A}" dt="2024-04-22T07:46:42.434" v="9103" actId="165"/>
          <ac:grpSpMkLst>
            <pc:docMk/>
            <pc:sldMk cId="3958171841" sldId="2074"/>
            <ac:grpSpMk id="129" creationId="{DF0C3FF6-0660-D248-3BDC-399B4E6737DD}"/>
          </ac:grpSpMkLst>
        </pc:grpChg>
        <pc:grpChg chg="add del mod topLvl">
          <ac:chgData name="한 지은" userId="c1d00ca1-8c44-47c7-9aa9-9e0cbc1e672d" providerId="ADAL" clId="{986D5D09-6B38-4289-BDC4-D46FE5A1785A}" dt="2024-04-22T07:46:42.434" v="9103" actId="165"/>
          <ac:grpSpMkLst>
            <pc:docMk/>
            <pc:sldMk cId="3958171841" sldId="2074"/>
            <ac:grpSpMk id="130" creationId="{ECBF98BD-806D-4F9C-8331-921C34DE0906}"/>
          </ac:grpSpMkLst>
        </pc:grpChg>
        <pc:grpChg chg="add del mod topLvl">
          <ac:chgData name="한 지은" userId="c1d00ca1-8c44-47c7-9aa9-9e0cbc1e672d" providerId="ADAL" clId="{986D5D09-6B38-4289-BDC4-D46FE5A1785A}" dt="2024-04-22T07:46:42.434" v="9103" actId="165"/>
          <ac:grpSpMkLst>
            <pc:docMk/>
            <pc:sldMk cId="3958171841" sldId="2074"/>
            <ac:grpSpMk id="132" creationId="{86A7BAE1-5C8F-CC8E-80BE-66A26993D03F}"/>
          </ac:grpSpMkLst>
        </pc:grpChg>
        <pc:grpChg chg="add del mod">
          <ac:chgData name="한 지은" userId="c1d00ca1-8c44-47c7-9aa9-9e0cbc1e672d" providerId="ADAL" clId="{986D5D09-6B38-4289-BDC4-D46FE5A1785A}" dt="2024-04-22T07:45:54.985" v="9084" actId="165"/>
          <ac:grpSpMkLst>
            <pc:docMk/>
            <pc:sldMk cId="3958171841" sldId="2074"/>
            <ac:grpSpMk id="133" creationId="{92653F42-AD4D-5A5E-1305-9D7A724E87F0}"/>
          </ac:grpSpMkLst>
        </pc:grpChg>
        <pc:grpChg chg="add del mod">
          <ac:chgData name="한 지은" userId="c1d00ca1-8c44-47c7-9aa9-9e0cbc1e672d" providerId="ADAL" clId="{986D5D09-6B38-4289-BDC4-D46FE5A1785A}" dt="2024-04-22T07:45:54.985" v="9084" actId="165"/>
          <ac:grpSpMkLst>
            <pc:docMk/>
            <pc:sldMk cId="3958171841" sldId="2074"/>
            <ac:grpSpMk id="134" creationId="{9B41025A-4A39-3A61-A039-9E563B0F66B0}"/>
          </ac:grpSpMkLst>
        </pc:grpChg>
        <pc:grpChg chg="add del mod">
          <ac:chgData name="한 지은" userId="c1d00ca1-8c44-47c7-9aa9-9e0cbc1e672d" providerId="ADAL" clId="{986D5D09-6B38-4289-BDC4-D46FE5A1785A}" dt="2024-04-22T07:45:54.985" v="9084" actId="165"/>
          <ac:grpSpMkLst>
            <pc:docMk/>
            <pc:sldMk cId="3958171841" sldId="2074"/>
            <ac:grpSpMk id="135" creationId="{170735BF-8FEE-C13C-2297-1E585C1BEE33}"/>
          </ac:grpSpMkLst>
        </pc:grpChg>
        <pc:grpChg chg="add del mod">
          <ac:chgData name="한 지은" userId="c1d00ca1-8c44-47c7-9aa9-9e0cbc1e672d" providerId="ADAL" clId="{986D5D09-6B38-4289-BDC4-D46FE5A1785A}" dt="2024-04-22T07:45:59.833" v="9085" actId="165"/>
          <ac:grpSpMkLst>
            <pc:docMk/>
            <pc:sldMk cId="3958171841" sldId="2074"/>
            <ac:grpSpMk id="136" creationId="{7586849A-C599-4C0F-C1C4-8EEA33C12F90}"/>
          </ac:grpSpMkLst>
        </pc:grpChg>
        <pc:grpChg chg="add del mod">
          <ac:chgData name="한 지은" userId="c1d00ca1-8c44-47c7-9aa9-9e0cbc1e672d" providerId="ADAL" clId="{986D5D09-6B38-4289-BDC4-D46FE5A1785A}" dt="2024-04-22T07:45:59.833" v="9085" actId="165"/>
          <ac:grpSpMkLst>
            <pc:docMk/>
            <pc:sldMk cId="3958171841" sldId="2074"/>
            <ac:grpSpMk id="137" creationId="{4B480BC4-922D-3711-8F53-7B0A4851EA03}"/>
          </ac:grpSpMkLst>
        </pc:grpChg>
        <pc:grpChg chg="add del mod">
          <ac:chgData name="한 지은" userId="c1d00ca1-8c44-47c7-9aa9-9e0cbc1e672d" providerId="ADAL" clId="{986D5D09-6B38-4289-BDC4-D46FE5A1785A}" dt="2024-04-22T07:45:59.833" v="9085" actId="165"/>
          <ac:grpSpMkLst>
            <pc:docMk/>
            <pc:sldMk cId="3958171841" sldId="2074"/>
            <ac:grpSpMk id="138" creationId="{8E83DAC6-CBED-AF4A-17B6-60DFE4C822C9}"/>
          </ac:grpSpMkLst>
        </pc:grpChg>
        <pc:grpChg chg="add del mod">
          <ac:chgData name="한 지은" userId="c1d00ca1-8c44-47c7-9aa9-9e0cbc1e672d" providerId="ADAL" clId="{986D5D09-6B38-4289-BDC4-D46FE5A1785A}" dt="2024-04-22T07:46:41.701" v="9102" actId="165"/>
          <ac:grpSpMkLst>
            <pc:docMk/>
            <pc:sldMk cId="3958171841" sldId="2074"/>
            <ac:grpSpMk id="140" creationId="{B8891E07-F06E-564B-58E9-107F79B4BD98}"/>
          </ac:grpSpMkLst>
        </pc:grpChg>
        <pc:picChg chg="add del mod">
          <ac:chgData name="한 지은" userId="c1d00ca1-8c44-47c7-9aa9-9e0cbc1e672d" providerId="ADAL" clId="{986D5D09-6B38-4289-BDC4-D46FE5A1785A}" dt="2024-04-23T01:51:03.812" v="11109" actId="478"/>
          <ac:picMkLst>
            <pc:docMk/>
            <pc:sldMk cId="3958171841" sldId="2074"/>
            <ac:picMk id="4" creationId="{625E6569-17A9-5874-CCEB-6E09E6CC903D}"/>
          </ac:picMkLst>
        </pc:picChg>
        <pc:picChg chg="add mod topLvl">
          <ac:chgData name="한 지은" userId="c1d00ca1-8c44-47c7-9aa9-9e0cbc1e672d" providerId="ADAL" clId="{986D5D09-6B38-4289-BDC4-D46FE5A1785A}" dt="2024-04-22T07:46:41.701" v="9102" actId="165"/>
          <ac:picMkLst>
            <pc:docMk/>
            <pc:sldMk cId="3958171841" sldId="2074"/>
            <ac:picMk id="50" creationId="{0F0CC9DC-DA1A-1AE3-7D8E-FE46F137E64D}"/>
          </ac:picMkLst>
        </pc:picChg>
        <pc:picChg chg="mod">
          <ac:chgData name="한 지은" userId="c1d00ca1-8c44-47c7-9aa9-9e0cbc1e672d" providerId="ADAL" clId="{986D5D09-6B38-4289-BDC4-D46FE5A1785A}" dt="2024-04-22T07:31:53.861" v="8691" actId="571"/>
          <ac:picMkLst>
            <pc:docMk/>
            <pc:sldMk cId="3958171841" sldId="2074"/>
            <ac:picMk id="58" creationId="{0C04D644-DEAA-F202-07E3-C10B21BBB68C}"/>
          </ac:picMkLst>
        </pc:picChg>
        <pc:picChg chg="mod topLvl">
          <ac:chgData name="한 지은" userId="c1d00ca1-8c44-47c7-9aa9-9e0cbc1e672d" providerId="ADAL" clId="{986D5D09-6B38-4289-BDC4-D46FE5A1785A}" dt="2024-04-22T07:46:41.701" v="9102" actId="165"/>
          <ac:picMkLst>
            <pc:docMk/>
            <pc:sldMk cId="3958171841" sldId="2074"/>
            <ac:picMk id="65" creationId="{1EF4D91E-A6AD-027A-B908-7534E9080BAE}"/>
          </ac:picMkLst>
        </pc:picChg>
        <pc:picChg chg="mod topLvl">
          <ac:chgData name="한 지은" userId="c1d00ca1-8c44-47c7-9aa9-9e0cbc1e672d" providerId="ADAL" clId="{986D5D09-6B38-4289-BDC4-D46FE5A1785A}" dt="2024-04-22T07:46:41.701" v="9102" actId="165"/>
          <ac:picMkLst>
            <pc:docMk/>
            <pc:sldMk cId="3958171841" sldId="2074"/>
            <ac:picMk id="70" creationId="{5B54AFA4-B956-AD72-28FF-CCC51AAA2F81}"/>
          </ac:picMkLst>
        </pc:picChg>
        <pc:picChg chg="mod topLvl">
          <ac:chgData name="한 지은" userId="c1d00ca1-8c44-47c7-9aa9-9e0cbc1e672d" providerId="ADAL" clId="{986D5D09-6B38-4289-BDC4-D46FE5A1785A}" dt="2024-04-22T07:46:41.701" v="9102" actId="165"/>
          <ac:picMkLst>
            <pc:docMk/>
            <pc:sldMk cId="3958171841" sldId="2074"/>
            <ac:picMk id="85" creationId="{CC5B9B87-9A6A-695F-091F-0CC32600D588}"/>
          </ac:picMkLst>
        </pc:picChg>
        <pc:picChg chg="mod topLvl">
          <ac:chgData name="한 지은" userId="c1d00ca1-8c44-47c7-9aa9-9e0cbc1e672d" providerId="ADAL" clId="{986D5D09-6B38-4289-BDC4-D46FE5A1785A}" dt="2024-04-22T07:46:41.701" v="9102" actId="165"/>
          <ac:picMkLst>
            <pc:docMk/>
            <pc:sldMk cId="3958171841" sldId="2074"/>
            <ac:picMk id="87" creationId="{29A1CF5F-6ACA-ED0C-77B2-2606E60BA10E}"/>
          </ac:picMkLst>
        </pc:picChg>
        <pc:picChg chg="mod topLvl">
          <ac:chgData name="한 지은" userId="c1d00ca1-8c44-47c7-9aa9-9e0cbc1e672d" providerId="ADAL" clId="{986D5D09-6B38-4289-BDC4-D46FE5A1785A}" dt="2024-04-22T07:46:41.701" v="9102" actId="165"/>
          <ac:picMkLst>
            <pc:docMk/>
            <pc:sldMk cId="3958171841" sldId="2074"/>
            <ac:picMk id="89" creationId="{73237012-FE47-315B-EA54-125BF428B0FB}"/>
          </ac:picMkLst>
        </pc:picChg>
        <pc:picChg chg="add mod topLvl">
          <ac:chgData name="한 지은" userId="c1d00ca1-8c44-47c7-9aa9-9e0cbc1e672d" providerId="ADAL" clId="{986D5D09-6B38-4289-BDC4-D46FE5A1785A}" dt="2024-04-22T07:46:42.434" v="9103" actId="165"/>
          <ac:picMkLst>
            <pc:docMk/>
            <pc:sldMk cId="3958171841" sldId="2074"/>
            <ac:picMk id="99" creationId="{DB180932-DDBB-9535-70C4-C0638E78B3FF}"/>
          </ac:picMkLst>
        </pc:picChg>
        <pc:picChg chg="add mod">
          <ac:chgData name="한 지은" userId="c1d00ca1-8c44-47c7-9aa9-9e0cbc1e672d" providerId="ADAL" clId="{986D5D09-6B38-4289-BDC4-D46FE5A1785A}" dt="2024-04-22T07:37:41.786" v="8878" actId="571"/>
          <ac:picMkLst>
            <pc:docMk/>
            <pc:sldMk cId="3958171841" sldId="2074"/>
            <ac:picMk id="103" creationId="{31001251-0490-4A4B-A070-30FDB2DD3213}"/>
          </ac:picMkLst>
        </pc:picChg>
        <pc:picChg chg="mod">
          <ac:chgData name="한 지은" userId="c1d00ca1-8c44-47c7-9aa9-9e0cbc1e672d" providerId="ADAL" clId="{986D5D09-6B38-4289-BDC4-D46FE5A1785A}" dt="2024-04-22T07:37:47.935" v="8881" actId="571"/>
          <ac:picMkLst>
            <pc:docMk/>
            <pc:sldMk cId="3958171841" sldId="2074"/>
            <ac:picMk id="108" creationId="{A021A805-A3E8-C3CC-BC11-18FAD5F9FC99}"/>
          </ac:picMkLst>
        </pc:picChg>
        <pc:picChg chg="mod topLvl">
          <ac:chgData name="한 지은" userId="c1d00ca1-8c44-47c7-9aa9-9e0cbc1e672d" providerId="ADAL" clId="{986D5D09-6B38-4289-BDC4-D46FE5A1785A}" dt="2024-04-22T07:46:42.434" v="9103" actId="165"/>
          <ac:picMkLst>
            <pc:docMk/>
            <pc:sldMk cId="3958171841" sldId="2074"/>
            <ac:picMk id="115" creationId="{11603BC0-2DC2-49C1-1E26-0EB7D2AC384D}"/>
          </ac:picMkLst>
        </pc:picChg>
        <pc:picChg chg="mod">
          <ac:chgData name="한 지은" userId="c1d00ca1-8c44-47c7-9aa9-9e0cbc1e672d" providerId="ADAL" clId="{986D5D09-6B38-4289-BDC4-D46FE5A1785A}" dt="2024-04-22T07:38:44.834" v="8898" actId="571"/>
          <ac:picMkLst>
            <pc:docMk/>
            <pc:sldMk cId="3958171841" sldId="2074"/>
            <ac:picMk id="121" creationId="{41BF8887-7D84-138D-471A-3BA4813D7AE6}"/>
          </ac:picMkLst>
        </pc:picChg>
        <pc:picChg chg="mod topLvl">
          <ac:chgData name="한 지은" userId="c1d00ca1-8c44-47c7-9aa9-9e0cbc1e672d" providerId="ADAL" clId="{986D5D09-6B38-4289-BDC4-D46FE5A1785A}" dt="2024-04-22T07:46:42.434" v="9103" actId="165"/>
          <ac:picMkLst>
            <pc:docMk/>
            <pc:sldMk cId="3958171841" sldId="2074"/>
            <ac:picMk id="127" creationId="{3C0E56B0-AF93-46D4-85A1-4D31C8440D14}"/>
          </ac:picMkLst>
        </pc:picChg>
        <pc:cxnChg chg="add del mod">
          <ac:chgData name="한 지은" userId="c1d00ca1-8c44-47c7-9aa9-9e0cbc1e672d" providerId="ADAL" clId="{986D5D09-6B38-4289-BDC4-D46FE5A1785A}" dt="2024-04-22T07:40:58.067" v="8951" actId="478"/>
          <ac:cxnSpMkLst>
            <pc:docMk/>
            <pc:sldMk cId="3958171841" sldId="2074"/>
            <ac:cxnSpMk id="22" creationId="{5CC811D1-4850-B2C1-5E26-FBBC0B12224A}"/>
          </ac:cxnSpMkLst>
        </pc:cxnChg>
        <pc:cxnChg chg="add mod ord topLvl">
          <ac:chgData name="한 지은" userId="c1d00ca1-8c44-47c7-9aa9-9e0cbc1e672d" providerId="ADAL" clId="{986D5D09-6B38-4289-BDC4-D46FE5A1785A}" dt="2024-04-22T07:46:42.434" v="9103" actId="165"/>
          <ac:cxnSpMkLst>
            <pc:docMk/>
            <pc:sldMk cId="3958171841" sldId="2074"/>
            <ac:cxnSpMk id="27" creationId="{7FB1350A-5785-491F-17BF-D8A76DEF08CE}"/>
          </ac:cxnSpMkLst>
        </pc:cxnChg>
        <pc:cxnChg chg="add del mod ord topLvl">
          <ac:chgData name="한 지은" userId="c1d00ca1-8c44-47c7-9aa9-9e0cbc1e672d" providerId="ADAL" clId="{986D5D09-6B38-4289-BDC4-D46FE5A1785A}" dt="2024-04-22T07:37:53.866" v="8883" actId="478"/>
          <ac:cxnSpMkLst>
            <pc:docMk/>
            <pc:sldMk cId="3958171841" sldId="2074"/>
            <ac:cxnSpMk id="29" creationId="{EA508238-9046-8BEA-1492-5E11688643D3}"/>
          </ac:cxnSpMkLst>
        </pc:cxnChg>
        <pc:cxnChg chg="add del mod">
          <ac:chgData name="한 지은" userId="c1d00ca1-8c44-47c7-9aa9-9e0cbc1e672d" providerId="ADAL" clId="{986D5D09-6B38-4289-BDC4-D46FE5A1785A}" dt="2024-04-22T07:27:28.345" v="8580" actId="478"/>
          <ac:cxnSpMkLst>
            <pc:docMk/>
            <pc:sldMk cId="3958171841" sldId="2074"/>
            <ac:cxnSpMk id="30" creationId="{B51546DA-CB6F-70A3-22D8-FCF3B65D8730}"/>
          </ac:cxnSpMkLst>
        </pc:cxnChg>
        <pc:cxnChg chg="add mod topLvl">
          <ac:chgData name="한 지은" userId="c1d00ca1-8c44-47c7-9aa9-9e0cbc1e672d" providerId="ADAL" clId="{986D5D09-6B38-4289-BDC4-D46FE5A1785A}" dt="2024-04-22T07:46:41.701" v="9102" actId="165"/>
          <ac:cxnSpMkLst>
            <pc:docMk/>
            <pc:sldMk cId="3958171841" sldId="2074"/>
            <ac:cxnSpMk id="40" creationId="{6C0AE08A-0EFF-12BF-044B-5FE2B9D4CC07}"/>
          </ac:cxnSpMkLst>
        </pc:cxnChg>
        <pc:cxnChg chg="add del mod">
          <ac:chgData name="한 지은" userId="c1d00ca1-8c44-47c7-9aa9-9e0cbc1e672d" providerId="ADAL" clId="{986D5D09-6B38-4289-BDC4-D46FE5A1785A}" dt="2024-04-22T07:31:22.383" v="8681" actId="478"/>
          <ac:cxnSpMkLst>
            <pc:docMk/>
            <pc:sldMk cId="3958171841" sldId="2074"/>
            <ac:cxnSpMk id="43" creationId="{62456B10-7D62-4A5F-D38B-C71AAA3ECA00}"/>
          </ac:cxnSpMkLst>
        </pc:cxnChg>
        <pc:cxnChg chg="del mod topLvl">
          <ac:chgData name="한 지은" userId="c1d00ca1-8c44-47c7-9aa9-9e0cbc1e672d" providerId="ADAL" clId="{986D5D09-6B38-4289-BDC4-D46FE5A1785A}" dt="2024-04-22T07:38:24.011" v="8894" actId="478"/>
          <ac:cxnSpMkLst>
            <pc:docMk/>
            <pc:sldMk cId="3958171841" sldId="2074"/>
            <ac:cxnSpMk id="93" creationId="{CB4DF17E-99CD-A753-602E-23DDFBD4156E}"/>
          </ac:cxnSpMkLst>
        </pc:cxnChg>
        <pc:cxnChg chg="mod ord topLvl">
          <ac:chgData name="한 지은" userId="c1d00ca1-8c44-47c7-9aa9-9e0cbc1e672d" providerId="ADAL" clId="{986D5D09-6B38-4289-BDC4-D46FE5A1785A}" dt="2024-04-22T07:46:42.434" v="9103" actId="165"/>
          <ac:cxnSpMkLst>
            <pc:docMk/>
            <pc:sldMk cId="3958171841" sldId="2074"/>
            <ac:cxnSpMk id="111" creationId="{EFFA2358-E04F-8143-1C71-A345BFC23786}"/>
          </ac:cxnSpMkLst>
        </pc:cxnChg>
        <pc:cxnChg chg="mod">
          <ac:chgData name="한 지은" userId="c1d00ca1-8c44-47c7-9aa9-9e0cbc1e672d" providerId="ADAL" clId="{986D5D09-6B38-4289-BDC4-D46FE5A1785A}" dt="2024-04-22T07:38:44.834" v="8898" actId="571"/>
          <ac:cxnSpMkLst>
            <pc:docMk/>
            <pc:sldMk cId="3958171841" sldId="2074"/>
            <ac:cxnSpMk id="118" creationId="{05258BAD-C984-C39A-D2F9-C1FE8C24623E}"/>
          </ac:cxnSpMkLst>
        </pc:cxnChg>
        <pc:cxnChg chg="mod topLvl">
          <ac:chgData name="한 지은" userId="c1d00ca1-8c44-47c7-9aa9-9e0cbc1e672d" providerId="ADAL" clId="{986D5D09-6B38-4289-BDC4-D46FE5A1785A}" dt="2024-04-22T07:46:42.434" v="9103" actId="165"/>
          <ac:cxnSpMkLst>
            <pc:docMk/>
            <pc:sldMk cId="3958171841" sldId="2074"/>
            <ac:cxnSpMk id="124" creationId="{BE97B728-4B53-F330-C711-FAB040B40056}"/>
          </ac:cxnSpMkLst>
        </pc:cxnChg>
      </pc:sldChg>
      <pc:sldChg chg="addSp delSp modSp add mod">
        <pc:chgData name="한 지은" userId="c1d00ca1-8c44-47c7-9aa9-9e0cbc1e672d" providerId="ADAL" clId="{986D5D09-6B38-4289-BDC4-D46FE5A1785A}" dt="2024-04-23T01:51:05.152" v="11110" actId="478"/>
        <pc:sldMkLst>
          <pc:docMk/>
          <pc:sldMk cId="815661971" sldId="2075"/>
        </pc:sldMkLst>
        <pc:spChg chg="add del mod">
          <ac:chgData name="한 지은" userId="c1d00ca1-8c44-47c7-9aa9-9e0cbc1e672d" providerId="ADAL" clId="{986D5D09-6B38-4289-BDC4-D46FE5A1785A}" dt="2024-04-22T07:50:04.545" v="9172"/>
          <ac:spMkLst>
            <pc:docMk/>
            <pc:sldMk cId="815661971" sldId="2075"/>
            <ac:spMk id="15" creationId="{3699885A-C4DA-2DFC-DC43-75579FDD482C}"/>
          </ac:spMkLst>
        </pc:spChg>
        <pc:spChg chg="add del mod">
          <ac:chgData name="한 지은" userId="c1d00ca1-8c44-47c7-9aa9-9e0cbc1e672d" providerId="ADAL" clId="{986D5D09-6B38-4289-BDC4-D46FE5A1785A}" dt="2024-04-22T07:50:09.309" v="9175" actId="478"/>
          <ac:spMkLst>
            <pc:docMk/>
            <pc:sldMk cId="815661971" sldId="2075"/>
            <ac:spMk id="16" creationId="{7F729C05-F3AA-7FC9-48CC-5354F472ECB1}"/>
          </ac:spMkLst>
        </pc:spChg>
        <pc:spChg chg="add del mod">
          <ac:chgData name="한 지은" userId="c1d00ca1-8c44-47c7-9aa9-9e0cbc1e672d" providerId="ADAL" clId="{986D5D09-6B38-4289-BDC4-D46FE5A1785A}" dt="2024-04-22T07:50:11.581" v="9176" actId="478"/>
          <ac:spMkLst>
            <pc:docMk/>
            <pc:sldMk cId="815661971" sldId="2075"/>
            <ac:spMk id="17" creationId="{58C15DA1-7726-9DF3-C5BD-501B451B054B}"/>
          </ac:spMkLst>
        </pc:spChg>
        <pc:spChg chg="add del mod">
          <ac:chgData name="한 지은" userId="c1d00ca1-8c44-47c7-9aa9-9e0cbc1e672d" providerId="ADAL" clId="{986D5D09-6B38-4289-BDC4-D46FE5A1785A}" dt="2024-04-22T07:50:09.309" v="9175" actId="478"/>
          <ac:spMkLst>
            <pc:docMk/>
            <pc:sldMk cId="815661971" sldId="2075"/>
            <ac:spMk id="18" creationId="{43411280-1E61-C6D3-9773-5FA2F57F4AEF}"/>
          </ac:spMkLst>
        </pc:spChg>
        <pc:spChg chg="add del mod">
          <ac:chgData name="한 지은" userId="c1d00ca1-8c44-47c7-9aa9-9e0cbc1e672d" providerId="ADAL" clId="{986D5D09-6B38-4289-BDC4-D46FE5A1785A}" dt="2024-04-22T07:50:11.581" v="9176" actId="478"/>
          <ac:spMkLst>
            <pc:docMk/>
            <pc:sldMk cId="815661971" sldId="2075"/>
            <ac:spMk id="19" creationId="{E435E619-FEA3-F3B2-8270-B4A8425C887B}"/>
          </ac:spMkLst>
        </pc:spChg>
        <pc:spChg chg="mod">
          <ac:chgData name="한 지은" userId="c1d00ca1-8c44-47c7-9aa9-9e0cbc1e672d" providerId="ADAL" clId="{986D5D09-6B38-4289-BDC4-D46FE5A1785A}" dt="2024-04-22T07:47:20.626" v="9120"/>
          <ac:spMkLst>
            <pc:docMk/>
            <pc:sldMk cId="815661971" sldId="2075"/>
            <ac:spMk id="21" creationId="{2675249B-92D3-DFDD-FDE2-587DA6BA68D7}"/>
          </ac:spMkLst>
        </pc:spChg>
        <pc:spChg chg="mod">
          <ac:chgData name="한 지은" userId="c1d00ca1-8c44-47c7-9aa9-9e0cbc1e672d" providerId="ADAL" clId="{986D5D09-6B38-4289-BDC4-D46FE5A1785A}" dt="2024-04-22T07:47:20.626" v="9120"/>
          <ac:spMkLst>
            <pc:docMk/>
            <pc:sldMk cId="815661971" sldId="2075"/>
            <ac:spMk id="23" creationId="{0D212018-8A4D-B62B-5AFD-834B8B97B41E}"/>
          </ac:spMkLst>
        </pc:spChg>
        <pc:spChg chg="mod">
          <ac:chgData name="한 지은" userId="c1d00ca1-8c44-47c7-9aa9-9e0cbc1e672d" providerId="ADAL" clId="{986D5D09-6B38-4289-BDC4-D46FE5A1785A}" dt="2024-04-22T07:47:20.626" v="9120"/>
          <ac:spMkLst>
            <pc:docMk/>
            <pc:sldMk cId="815661971" sldId="2075"/>
            <ac:spMk id="24" creationId="{A75835E8-A6E6-75CA-81EB-E96652897D98}"/>
          </ac:spMkLst>
        </pc:spChg>
        <pc:spChg chg="mod">
          <ac:chgData name="한 지은" userId="c1d00ca1-8c44-47c7-9aa9-9e0cbc1e672d" providerId="ADAL" clId="{986D5D09-6B38-4289-BDC4-D46FE5A1785A}" dt="2024-04-22T07:47:20.626" v="9120"/>
          <ac:spMkLst>
            <pc:docMk/>
            <pc:sldMk cId="815661971" sldId="2075"/>
            <ac:spMk id="25" creationId="{47899BFF-8D9C-655B-307F-11F5FFB34D0B}"/>
          </ac:spMkLst>
        </pc:spChg>
        <pc:spChg chg="add del mod">
          <ac:chgData name="한 지은" userId="c1d00ca1-8c44-47c7-9aa9-9e0cbc1e672d" providerId="ADAL" clId="{986D5D09-6B38-4289-BDC4-D46FE5A1785A}" dt="2024-04-22T07:50:04.545" v="9172"/>
          <ac:spMkLst>
            <pc:docMk/>
            <pc:sldMk cId="815661971" sldId="2075"/>
            <ac:spMk id="26" creationId="{C1DCC9D5-6DF8-C1FE-D2DD-A37342C5CC16}"/>
          </ac:spMkLst>
        </pc:spChg>
        <pc:spChg chg="add del mod topLvl">
          <ac:chgData name="한 지은" userId="c1d00ca1-8c44-47c7-9aa9-9e0cbc1e672d" providerId="ADAL" clId="{986D5D09-6B38-4289-BDC4-D46FE5A1785A}" dt="2024-04-22T07:56:30.518" v="9342" actId="478"/>
          <ac:spMkLst>
            <pc:docMk/>
            <pc:sldMk cId="815661971" sldId="2075"/>
            <ac:spMk id="27" creationId="{5CDE1E02-7E4A-674B-F72C-49754F83F15F}"/>
          </ac:spMkLst>
        </pc:spChg>
        <pc:spChg chg="add del mod">
          <ac:chgData name="한 지은" userId="c1d00ca1-8c44-47c7-9aa9-9e0cbc1e672d" providerId="ADAL" clId="{986D5D09-6B38-4289-BDC4-D46FE5A1785A}" dt="2024-04-22T07:48:34.886" v="9143" actId="478"/>
          <ac:spMkLst>
            <pc:docMk/>
            <pc:sldMk cId="815661971" sldId="2075"/>
            <ac:spMk id="28" creationId="{27A32334-5762-F856-77AD-968DEC32E827}"/>
          </ac:spMkLst>
        </pc:spChg>
        <pc:spChg chg="add del mod">
          <ac:chgData name="한 지은" userId="c1d00ca1-8c44-47c7-9aa9-9e0cbc1e672d" providerId="ADAL" clId="{986D5D09-6B38-4289-BDC4-D46FE5A1785A}" dt="2024-04-22T07:49:59.801" v="9168"/>
          <ac:spMkLst>
            <pc:docMk/>
            <pc:sldMk cId="815661971" sldId="2075"/>
            <ac:spMk id="30" creationId="{8D5C7D27-A96A-29F7-2614-279284876462}"/>
          </ac:spMkLst>
        </pc:spChg>
        <pc:spChg chg="add del mod">
          <ac:chgData name="한 지은" userId="c1d00ca1-8c44-47c7-9aa9-9e0cbc1e672d" providerId="ADAL" clId="{986D5D09-6B38-4289-BDC4-D46FE5A1785A}" dt="2024-04-22T07:49:59.801" v="9168"/>
          <ac:spMkLst>
            <pc:docMk/>
            <pc:sldMk cId="815661971" sldId="2075"/>
            <ac:spMk id="31" creationId="{54A47E13-A79F-215D-6956-C19D1AE0FE01}"/>
          </ac:spMkLst>
        </pc:spChg>
        <pc:spChg chg="add del mod">
          <ac:chgData name="한 지은" userId="c1d00ca1-8c44-47c7-9aa9-9e0cbc1e672d" providerId="ADAL" clId="{986D5D09-6B38-4289-BDC4-D46FE5A1785A}" dt="2024-04-22T07:49:59.801" v="9168"/>
          <ac:spMkLst>
            <pc:docMk/>
            <pc:sldMk cId="815661971" sldId="2075"/>
            <ac:spMk id="32" creationId="{D27C1158-0173-CA44-8CE8-9EE8C261B467}"/>
          </ac:spMkLst>
        </pc:spChg>
        <pc:spChg chg="add del mod">
          <ac:chgData name="한 지은" userId="c1d00ca1-8c44-47c7-9aa9-9e0cbc1e672d" providerId="ADAL" clId="{986D5D09-6B38-4289-BDC4-D46FE5A1785A}" dt="2024-04-22T07:49:59.801" v="9168"/>
          <ac:spMkLst>
            <pc:docMk/>
            <pc:sldMk cId="815661971" sldId="2075"/>
            <ac:spMk id="33" creationId="{163B665E-A7FC-F676-F3BC-6BB378D33A7E}"/>
          </ac:spMkLst>
        </pc:spChg>
        <pc:spChg chg="add del mod">
          <ac:chgData name="한 지은" userId="c1d00ca1-8c44-47c7-9aa9-9e0cbc1e672d" providerId="ADAL" clId="{986D5D09-6B38-4289-BDC4-D46FE5A1785A}" dt="2024-04-22T07:49:59.801" v="9168"/>
          <ac:spMkLst>
            <pc:docMk/>
            <pc:sldMk cId="815661971" sldId="2075"/>
            <ac:spMk id="34" creationId="{B6ABA6E5-20FB-458D-87A0-95E860F263DD}"/>
          </ac:spMkLst>
        </pc:spChg>
        <pc:spChg chg="mod">
          <ac:chgData name="한 지은" userId="c1d00ca1-8c44-47c7-9aa9-9e0cbc1e672d" providerId="ADAL" clId="{986D5D09-6B38-4289-BDC4-D46FE5A1785A}" dt="2024-04-22T07:49:59.244" v="9166"/>
          <ac:spMkLst>
            <pc:docMk/>
            <pc:sldMk cId="815661971" sldId="2075"/>
            <ac:spMk id="35" creationId="{656BF28D-5CDC-7811-7608-544BC1B06D0D}"/>
          </ac:spMkLst>
        </pc:spChg>
        <pc:spChg chg="mod or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36" creationId="{954B58F9-60E9-B74F-4C60-A4B22A85EC35}"/>
          </ac:spMkLst>
        </pc:spChg>
        <pc:spChg chg="add mod">
          <ac:chgData name="한 지은" userId="c1d00ca1-8c44-47c7-9aa9-9e0cbc1e672d" providerId="ADAL" clId="{986D5D09-6B38-4289-BDC4-D46FE5A1785A}" dt="2024-04-22T07:50:06.745" v="9174" actId="571"/>
          <ac:spMkLst>
            <pc:docMk/>
            <pc:sldMk cId="815661971" sldId="2075"/>
            <ac:spMk id="37" creationId="{AB5B172B-0006-96B5-A8A0-24A45FD974F9}"/>
          </ac:spMkLst>
        </pc:spChg>
        <pc:spChg chg="add del mod">
          <ac:chgData name="한 지은" userId="c1d00ca1-8c44-47c7-9aa9-9e0cbc1e672d" providerId="ADAL" clId="{986D5D09-6B38-4289-BDC4-D46FE5A1785A}" dt="2024-04-22T07:52:17.699" v="9242" actId="478"/>
          <ac:spMkLst>
            <pc:docMk/>
            <pc:sldMk cId="815661971" sldId="2075"/>
            <ac:spMk id="38" creationId="{7DBB5B9B-035F-28C2-64F4-6BBEFFEC00FD}"/>
          </ac:spMkLst>
        </pc:spChg>
        <pc:spChg chg="add del mod">
          <ac:chgData name="한 지은" userId="c1d00ca1-8c44-47c7-9aa9-9e0cbc1e672d" providerId="ADAL" clId="{986D5D09-6B38-4289-BDC4-D46FE5A1785A}" dt="2024-04-22T07:52:17.699" v="9242" actId="478"/>
          <ac:spMkLst>
            <pc:docMk/>
            <pc:sldMk cId="815661971" sldId="2075"/>
            <ac:spMk id="39" creationId="{4AC2A0CB-BEB7-887F-AC62-634DC17F7930}"/>
          </ac:spMkLst>
        </pc:spChg>
        <pc:spChg chg="add del mod">
          <ac:chgData name="한 지은" userId="c1d00ca1-8c44-47c7-9aa9-9e0cbc1e672d" providerId="ADAL" clId="{986D5D09-6B38-4289-BDC4-D46FE5A1785A}" dt="2024-04-22T07:52:17.699" v="9242" actId="478"/>
          <ac:spMkLst>
            <pc:docMk/>
            <pc:sldMk cId="815661971" sldId="2075"/>
            <ac:spMk id="40" creationId="{F1178C4D-531D-3B30-F950-E3C18FAB2D5F}"/>
          </ac:spMkLst>
        </pc:spChg>
        <pc:spChg chg="add del mod">
          <ac:chgData name="한 지은" userId="c1d00ca1-8c44-47c7-9aa9-9e0cbc1e672d" providerId="ADAL" clId="{986D5D09-6B38-4289-BDC4-D46FE5A1785A}" dt="2024-04-22T07:52:17.699" v="9242" actId="478"/>
          <ac:spMkLst>
            <pc:docMk/>
            <pc:sldMk cId="815661971" sldId="2075"/>
            <ac:spMk id="41" creationId="{5A721E96-67BD-59A9-0909-2FDE6E2403FD}"/>
          </ac:spMkLst>
        </pc:spChg>
        <pc:spChg chg="add 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42" creationId="{2F6087A4-8CFD-7F0D-F329-55B1B8A3D43E}"/>
          </ac:spMkLst>
        </pc:spChg>
        <pc:spChg chg="add mod or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44" creationId="{11129398-A424-77C4-B62D-2777E42A15EE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47" creationId="{4496614E-BF3D-9BB1-F16F-DCD01FD4CC1E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48" creationId="{25DC63DE-E075-C408-663C-64EEE531731F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51" creationId="{845C7E38-C1CE-1B7E-99BD-08F7924705CF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52" creationId="{BBA4DBC4-D294-33A9-DDA3-05409C90A8D4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55" creationId="{8D0859BF-63A6-22CD-EBE9-83C399717908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56" creationId="{53B9CEBD-10FA-481D-8F72-564EEEF90330}"/>
          </ac:spMkLst>
        </pc:spChg>
        <pc:spChg chg="mod topLvl">
          <ac:chgData name="한 지은" userId="c1d00ca1-8c44-47c7-9aa9-9e0cbc1e672d" providerId="ADAL" clId="{986D5D09-6B38-4289-BDC4-D46FE5A1785A}" dt="2024-04-22T07:53:01.450" v="9276" actId="164"/>
          <ac:spMkLst>
            <pc:docMk/>
            <pc:sldMk cId="815661971" sldId="2075"/>
            <ac:spMk id="59" creationId="{38553601-6952-EDE3-DED8-FB2EF971E31A}"/>
          </ac:spMkLst>
        </pc:spChg>
        <pc:spChg chg="mod topLvl">
          <ac:chgData name="한 지은" userId="c1d00ca1-8c44-47c7-9aa9-9e0cbc1e672d" providerId="ADAL" clId="{986D5D09-6B38-4289-BDC4-D46FE5A1785A}" dt="2024-04-22T07:53:01.450" v="9276" actId="164"/>
          <ac:spMkLst>
            <pc:docMk/>
            <pc:sldMk cId="815661971" sldId="2075"/>
            <ac:spMk id="60" creationId="{169B41CB-1A9F-B004-474A-6BCDA67921EC}"/>
          </ac:spMkLst>
        </pc:spChg>
        <pc:spChg chg="mod">
          <ac:chgData name="한 지은" userId="c1d00ca1-8c44-47c7-9aa9-9e0cbc1e672d" providerId="ADAL" clId="{986D5D09-6B38-4289-BDC4-D46FE5A1785A}" dt="2024-04-22T07:53:03.969" v="9278" actId="571"/>
          <ac:spMkLst>
            <pc:docMk/>
            <pc:sldMk cId="815661971" sldId="2075"/>
            <ac:spMk id="65" creationId="{2A24DD3B-F954-A111-AA94-B3F02997BA10}"/>
          </ac:spMkLst>
        </pc:spChg>
        <pc:spChg chg="mod">
          <ac:chgData name="한 지은" userId="c1d00ca1-8c44-47c7-9aa9-9e0cbc1e672d" providerId="ADAL" clId="{986D5D09-6B38-4289-BDC4-D46FE5A1785A}" dt="2024-04-22T07:53:03.969" v="9278" actId="571"/>
          <ac:spMkLst>
            <pc:docMk/>
            <pc:sldMk cId="815661971" sldId="2075"/>
            <ac:spMk id="66" creationId="{6DAD5BDA-1B76-6D5A-6601-52C829659A3A}"/>
          </ac:spMkLst>
        </pc:spChg>
        <pc:spChg chg="mod">
          <ac:chgData name="한 지은" userId="c1d00ca1-8c44-47c7-9aa9-9e0cbc1e672d" providerId="ADAL" clId="{986D5D09-6B38-4289-BDC4-D46FE5A1785A}" dt="2024-04-22T07:53:03.969" v="9278" actId="571"/>
          <ac:spMkLst>
            <pc:docMk/>
            <pc:sldMk cId="815661971" sldId="2075"/>
            <ac:spMk id="69" creationId="{37751399-8365-8697-DB45-150028B84B94}"/>
          </ac:spMkLst>
        </pc:spChg>
        <pc:spChg chg="mod">
          <ac:chgData name="한 지은" userId="c1d00ca1-8c44-47c7-9aa9-9e0cbc1e672d" providerId="ADAL" clId="{986D5D09-6B38-4289-BDC4-D46FE5A1785A}" dt="2024-04-22T07:53:03.969" v="9278" actId="571"/>
          <ac:spMkLst>
            <pc:docMk/>
            <pc:sldMk cId="815661971" sldId="2075"/>
            <ac:spMk id="70" creationId="{DC674424-CFA1-DE23-AB21-190538F2795F}"/>
          </ac:spMkLst>
        </pc:spChg>
        <pc:spChg chg="mod">
          <ac:chgData name="한 지은" userId="c1d00ca1-8c44-47c7-9aa9-9e0cbc1e672d" providerId="ADAL" clId="{986D5D09-6B38-4289-BDC4-D46FE5A1785A}" dt="2024-04-22T07:53:03.969" v="9278" actId="571"/>
          <ac:spMkLst>
            <pc:docMk/>
            <pc:sldMk cId="815661971" sldId="2075"/>
            <ac:spMk id="73" creationId="{6AD823E6-5664-041F-B46E-33769E34234D}"/>
          </ac:spMkLst>
        </pc:spChg>
        <pc:spChg chg="mod">
          <ac:chgData name="한 지은" userId="c1d00ca1-8c44-47c7-9aa9-9e0cbc1e672d" providerId="ADAL" clId="{986D5D09-6B38-4289-BDC4-D46FE5A1785A}" dt="2024-04-22T07:53:03.969" v="9278" actId="571"/>
          <ac:spMkLst>
            <pc:docMk/>
            <pc:sldMk cId="815661971" sldId="2075"/>
            <ac:spMk id="74" creationId="{C9F396FE-4DE5-E137-C627-7D7CEB48A1EE}"/>
          </ac:spMkLst>
        </pc:spChg>
        <pc:spChg chg="mod">
          <ac:chgData name="한 지은" userId="c1d00ca1-8c44-47c7-9aa9-9e0cbc1e672d" providerId="ADAL" clId="{986D5D09-6B38-4289-BDC4-D46FE5A1785A}" dt="2024-04-22T07:53:03.969" v="9278" actId="571"/>
          <ac:spMkLst>
            <pc:docMk/>
            <pc:sldMk cId="815661971" sldId="2075"/>
            <ac:spMk id="77" creationId="{00B67397-2A64-0741-9CCF-498B0F7EAE19}"/>
          </ac:spMkLst>
        </pc:spChg>
        <pc:spChg chg="mod">
          <ac:chgData name="한 지은" userId="c1d00ca1-8c44-47c7-9aa9-9e0cbc1e672d" providerId="ADAL" clId="{986D5D09-6B38-4289-BDC4-D46FE5A1785A}" dt="2024-04-22T07:53:03.969" v="9278" actId="571"/>
          <ac:spMkLst>
            <pc:docMk/>
            <pc:sldMk cId="815661971" sldId="2075"/>
            <ac:spMk id="78" creationId="{0D462011-5216-45B6-4C0B-BF5687EADFCD}"/>
          </ac:spMkLst>
        </pc:spChg>
        <pc:spChg chg="mod">
          <ac:chgData name="한 지은" userId="c1d00ca1-8c44-47c7-9aa9-9e0cbc1e672d" providerId="ADAL" clId="{986D5D09-6B38-4289-BDC4-D46FE5A1785A}" dt="2024-04-22T07:53:03.969" v="9278" actId="571"/>
          <ac:spMkLst>
            <pc:docMk/>
            <pc:sldMk cId="815661971" sldId="2075"/>
            <ac:spMk id="81" creationId="{B19CD57A-97B1-B457-ED52-9F989FC5B042}"/>
          </ac:spMkLst>
        </pc:spChg>
        <pc:spChg chg="mod">
          <ac:chgData name="한 지은" userId="c1d00ca1-8c44-47c7-9aa9-9e0cbc1e672d" providerId="ADAL" clId="{986D5D09-6B38-4289-BDC4-D46FE5A1785A}" dt="2024-04-22T07:53:03.969" v="9278" actId="571"/>
          <ac:spMkLst>
            <pc:docMk/>
            <pc:sldMk cId="815661971" sldId="2075"/>
            <ac:spMk id="82" creationId="{0C6806FF-BD76-CE67-630F-A3E349E022BF}"/>
          </ac:spMkLst>
        </pc:spChg>
        <pc:spChg chg="mod">
          <ac:chgData name="한 지은" userId="c1d00ca1-8c44-47c7-9aa9-9e0cbc1e672d" providerId="ADAL" clId="{986D5D09-6B38-4289-BDC4-D46FE5A1785A}" dt="2024-04-22T07:56:36.236" v="9344" actId="165"/>
          <ac:spMkLst>
            <pc:docMk/>
            <pc:sldMk cId="815661971" sldId="2075"/>
            <ac:spMk id="86" creationId="{5CC3029F-E5C8-1A13-5785-D27F09133C00}"/>
          </ac:spMkLst>
        </pc:spChg>
        <pc:spChg chg="mod">
          <ac:chgData name="한 지은" userId="c1d00ca1-8c44-47c7-9aa9-9e0cbc1e672d" providerId="ADAL" clId="{986D5D09-6B38-4289-BDC4-D46FE5A1785A}" dt="2024-04-22T07:56:36.236" v="9344" actId="165"/>
          <ac:spMkLst>
            <pc:docMk/>
            <pc:sldMk cId="815661971" sldId="2075"/>
            <ac:spMk id="87" creationId="{696D739B-C009-5213-693E-3D0C00F5F64E}"/>
          </ac:spMkLst>
        </pc:spChg>
        <pc:spChg chg="mod">
          <ac:chgData name="한 지은" userId="c1d00ca1-8c44-47c7-9aa9-9e0cbc1e672d" providerId="ADAL" clId="{986D5D09-6B38-4289-BDC4-D46FE5A1785A}" dt="2024-04-22T07:56:37.355" v="9345" actId="165"/>
          <ac:spMkLst>
            <pc:docMk/>
            <pc:sldMk cId="815661971" sldId="2075"/>
            <ac:spMk id="89" creationId="{4DB131A4-39CE-1280-E18F-CEC292952194}"/>
          </ac:spMkLst>
        </pc:spChg>
        <pc:spChg chg="mod">
          <ac:chgData name="한 지은" userId="c1d00ca1-8c44-47c7-9aa9-9e0cbc1e672d" providerId="ADAL" clId="{986D5D09-6B38-4289-BDC4-D46FE5A1785A}" dt="2024-04-22T07:56:37.355" v="9345" actId="165"/>
          <ac:spMkLst>
            <pc:docMk/>
            <pc:sldMk cId="815661971" sldId="2075"/>
            <ac:spMk id="90" creationId="{1BF22524-0C81-9D2E-5B5F-E7D757DEFABC}"/>
          </ac:spMkLst>
        </pc:spChg>
        <pc:spChg chg="mod">
          <ac:chgData name="한 지은" userId="c1d00ca1-8c44-47c7-9aa9-9e0cbc1e672d" providerId="ADAL" clId="{986D5D09-6B38-4289-BDC4-D46FE5A1785A}" dt="2024-04-22T07:54:38.635" v="9305"/>
          <ac:spMkLst>
            <pc:docMk/>
            <pc:sldMk cId="815661971" sldId="2075"/>
            <ac:spMk id="96" creationId="{324543AA-44B0-4A5D-C223-FD3D45C6A581}"/>
          </ac:spMkLst>
        </pc:spChg>
        <pc:spChg chg="mod">
          <ac:chgData name="한 지은" userId="c1d00ca1-8c44-47c7-9aa9-9e0cbc1e672d" providerId="ADAL" clId="{986D5D09-6B38-4289-BDC4-D46FE5A1785A}" dt="2024-04-22T07:54:38.635" v="9305"/>
          <ac:spMkLst>
            <pc:docMk/>
            <pc:sldMk cId="815661971" sldId="2075"/>
            <ac:spMk id="97" creationId="{190C37FA-E970-0FBB-0D51-FA651C8A63A4}"/>
          </ac:spMkLst>
        </pc:spChg>
        <pc:spChg chg="del mod topLvl">
          <ac:chgData name="한 지은" userId="c1d00ca1-8c44-47c7-9aa9-9e0cbc1e672d" providerId="ADAL" clId="{986D5D09-6B38-4289-BDC4-D46FE5A1785A}" dt="2024-04-22T07:56:43.605" v="9347" actId="478"/>
          <ac:spMkLst>
            <pc:docMk/>
            <pc:sldMk cId="815661971" sldId="2075"/>
            <ac:spMk id="99" creationId="{1F65D760-43D0-27F7-867D-5616C0939FBC}"/>
          </ac:spMkLst>
        </pc:spChg>
        <pc:spChg chg="del mod topLvl">
          <ac:chgData name="한 지은" userId="c1d00ca1-8c44-47c7-9aa9-9e0cbc1e672d" providerId="ADAL" clId="{986D5D09-6B38-4289-BDC4-D46FE5A1785A}" dt="2024-04-22T07:56:43.605" v="9347" actId="478"/>
          <ac:spMkLst>
            <pc:docMk/>
            <pc:sldMk cId="815661971" sldId="2075"/>
            <ac:spMk id="100" creationId="{7A43DCC1-F9A6-BCF7-4183-7A65B1BFCD8A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102" creationId="{85074504-01C9-5F75-6904-7A47D583AE5D}"/>
          </ac:spMkLst>
        </pc:spChg>
        <pc:spChg chg="del mod topLvl">
          <ac:chgData name="한 지은" userId="c1d00ca1-8c44-47c7-9aa9-9e0cbc1e672d" providerId="ADAL" clId="{986D5D09-6B38-4289-BDC4-D46FE5A1785A}" dt="2024-04-22T07:56:43.605" v="9347" actId="478"/>
          <ac:spMkLst>
            <pc:docMk/>
            <pc:sldMk cId="815661971" sldId="2075"/>
            <ac:spMk id="103" creationId="{6D2B9A3F-0761-DA9C-2A78-B0F992BBFE9D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106" creationId="{5BB19D85-A899-8FC5-C015-27C1F479647B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107" creationId="{F7653C4D-DD93-087D-F29B-0CFCF282C295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109" creationId="{6B180C9E-59D7-F97E-E1AD-0D1D255624F9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110" creationId="{68180375-A2EB-B415-2B9C-9CAA6B0E9B82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112" creationId="{1B9066D3-B13D-7ED3-FC6A-34B7BDA06FFD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113" creationId="{1312DFED-9D46-31E6-8516-8805BF13E9F5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123" creationId="{21EA9FB8-2C2B-2199-A366-2407B9BA457C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124" creationId="{B159227F-DC63-41B3-B3B8-729CBDE1CFE6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125" creationId="{668E699B-3FE2-91C2-0E35-E6EAE9DA7AB0}"/>
          </ac:spMkLst>
        </pc:spChg>
        <pc:spChg chg="mod topLvl">
          <ac:chgData name="한 지은" userId="c1d00ca1-8c44-47c7-9aa9-9e0cbc1e672d" providerId="ADAL" clId="{986D5D09-6B38-4289-BDC4-D46FE5A1785A}" dt="2024-04-22T08:00:18.588" v="9501" actId="165"/>
          <ac:spMkLst>
            <pc:docMk/>
            <pc:sldMk cId="815661971" sldId="2075"/>
            <ac:spMk id="126" creationId="{F2EEADE0-5C54-D77D-14ED-AC584DEA4EBE}"/>
          </ac:spMkLst>
        </pc:spChg>
        <pc:spChg chg="add mod ord">
          <ac:chgData name="한 지은" userId="c1d00ca1-8c44-47c7-9aa9-9e0cbc1e672d" providerId="ADAL" clId="{986D5D09-6B38-4289-BDC4-D46FE5A1785A}" dt="2024-04-22T07:59:50.253" v="9464" actId="207"/>
          <ac:spMkLst>
            <pc:docMk/>
            <pc:sldMk cId="815661971" sldId="2075"/>
            <ac:spMk id="128" creationId="{92979401-F2CF-C25D-5B82-9D24A15BBAD1}"/>
          </ac:spMkLst>
        </pc:spChg>
        <pc:spChg chg="add mod">
          <ac:chgData name="한 지은" userId="c1d00ca1-8c44-47c7-9aa9-9e0cbc1e672d" providerId="ADAL" clId="{986D5D09-6B38-4289-BDC4-D46FE5A1785A}" dt="2024-04-22T07:59:52.183" v="9465" actId="1076"/>
          <ac:spMkLst>
            <pc:docMk/>
            <pc:sldMk cId="815661971" sldId="2075"/>
            <ac:spMk id="129" creationId="{11786F35-6700-7A42-3948-CB80C106E117}"/>
          </ac:spMkLst>
        </pc:spChg>
        <pc:grpChg chg="add del mod">
          <ac:chgData name="한 지은" userId="c1d00ca1-8c44-47c7-9aa9-9e0cbc1e672d" providerId="ADAL" clId="{986D5D09-6B38-4289-BDC4-D46FE5A1785A}" dt="2024-04-22T07:47:47.381" v="9123" actId="478"/>
          <ac:grpSpMkLst>
            <pc:docMk/>
            <pc:sldMk cId="815661971" sldId="2075"/>
            <ac:grpSpMk id="20" creationId="{E0F1DECD-123C-00A1-A141-726A662FCE69}"/>
          </ac:grpSpMkLst>
        </pc:grpChg>
        <pc:grpChg chg="mod">
          <ac:chgData name="한 지은" userId="c1d00ca1-8c44-47c7-9aa9-9e0cbc1e672d" providerId="ADAL" clId="{986D5D09-6B38-4289-BDC4-D46FE5A1785A}" dt="2024-04-22T07:47:20.626" v="9120"/>
          <ac:grpSpMkLst>
            <pc:docMk/>
            <pc:sldMk cId="815661971" sldId="2075"/>
            <ac:grpSpMk id="22" creationId="{8BAFF888-D22F-C550-D79E-8BA25DC6B02B}"/>
          </ac:grpSpMkLst>
        </pc:grpChg>
        <pc:grpChg chg="add mod">
          <ac:chgData name="한 지은" userId="c1d00ca1-8c44-47c7-9aa9-9e0cbc1e672d" providerId="ADAL" clId="{986D5D09-6B38-4289-BDC4-D46FE5A1785A}" dt="2024-04-22T07:49:32.191" v="9149" actId="164"/>
          <ac:grpSpMkLst>
            <pc:docMk/>
            <pc:sldMk cId="815661971" sldId="2075"/>
            <ac:grpSpMk id="29" creationId="{9EDEFFA8-3EB6-2C1B-5290-1EB6E9E38734}"/>
          </ac:grpSpMkLst>
        </pc:grpChg>
        <pc:grpChg chg="add del mod topLvl">
          <ac:chgData name="한 지은" userId="c1d00ca1-8c44-47c7-9aa9-9e0cbc1e672d" providerId="ADAL" clId="{986D5D09-6B38-4289-BDC4-D46FE5A1785A}" dt="2024-04-22T07:58:03.046" v="9391" actId="165"/>
          <ac:grpSpMkLst>
            <pc:docMk/>
            <pc:sldMk cId="815661971" sldId="2075"/>
            <ac:grpSpMk id="45" creationId="{CC15F07B-EDED-E0EE-CA17-812FB0EA8502}"/>
          </ac:grpSpMkLst>
        </pc:grpChg>
        <pc:grpChg chg="add del mod topLvl">
          <ac:chgData name="한 지은" userId="c1d00ca1-8c44-47c7-9aa9-9e0cbc1e672d" providerId="ADAL" clId="{986D5D09-6B38-4289-BDC4-D46FE5A1785A}" dt="2024-04-22T07:58:04.697" v="9393" actId="165"/>
          <ac:grpSpMkLst>
            <pc:docMk/>
            <pc:sldMk cId="815661971" sldId="2075"/>
            <ac:grpSpMk id="46" creationId="{62B6B2F3-52D1-D79B-2B42-315998EA32D1}"/>
          </ac:grpSpMkLst>
        </pc:grpChg>
        <pc:grpChg chg="add del mod topLvl">
          <ac:chgData name="한 지은" userId="c1d00ca1-8c44-47c7-9aa9-9e0cbc1e672d" providerId="ADAL" clId="{986D5D09-6B38-4289-BDC4-D46FE5A1785A}" dt="2024-04-22T07:58:05.635" v="9395" actId="165"/>
          <ac:grpSpMkLst>
            <pc:docMk/>
            <pc:sldMk cId="815661971" sldId="2075"/>
            <ac:grpSpMk id="50" creationId="{635DE5AE-8CFD-0DF0-CFC4-E1AA165EB885}"/>
          </ac:grpSpMkLst>
        </pc:grpChg>
        <pc:grpChg chg="add del mod">
          <ac:chgData name="한 지은" userId="c1d00ca1-8c44-47c7-9aa9-9e0cbc1e672d" providerId="ADAL" clId="{986D5D09-6B38-4289-BDC4-D46FE5A1785A}" dt="2024-04-22T07:52:51.831" v="9270" actId="165"/>
          <ac:grpSpMkLst>
            <pc:docMk/>
            <pc:sldMk cId="815661971" sldId="2075"/>
            <ac:grpSpMk id="54" creationId="{D66BC1B9-5E18-9180-CE34-8C7D71605558}"/>
          </ac:grpSpMkLst>
        </pc:grpChg>
        <pc:grpChg chg="add del mod">
          <ac:chgData name="한 지은" userId="c1d00ca1-8c44-47c7-9aa9-9e0cbc1e672d" providerId="ADAL" clId="{986D5D09-6B38-4289-BDC4-D46FE5A1785A}" dt="2024-04-22T07:52:50.858" v="9269" actId="165"/>
          <ac:grpSpMkLst>
            <pc:docMk/>
            <pc:sldMk cId="815661971" sldId="2075"/>
            <ac:grpSpMk id="58" creationId="{42137D2E-1EB3-75BE-C63D-5A9FE3013B18}"/>
          </ac:grpSpMkLst>
        </pc:grpChg>
        <pc:grpChg chg="add del mod topLvl">
          <ac:chgData name="한 지은" userId="c1d00ca1-8c44-47c7-9aa9-9e0cbc1e672d" providerId="ADAL" clId="{986D5D09-6B38-4289-BDC4-D46FE5A1785A}" dt="2024-04-22T07:58:04.091" v="9392" actId="165"/>
          <ac:grpSpMkLst>
            <pc:docMk/>
            <pc:sldMk cId="815661971" sldId="2075"/>
            <ac:grpSpMk id="62" creationId="{8DF74408-DFB6-3106-24A7-5FAE9A5C7F90}"/>
          </ac:grpSpMkLst>
        </pc:grpChg>
        <pc:grpChg chg="add del mod">
          <ac:chgData name="한 지은" userId="c1d00ca1-8c44-47c7-9aa9-9e0cbc1e672d" providerId="ADAL" clId="{986D5D09-6B38-4289-BDC4-D46FE5A1785A}" dt="2024-04-22T07:57:49.012" v="9375" actId="478"/>
          <ac:grpSpMkLst>
            <pc:docMk/>
            <pc:sldMk cId="815661971" sldId="2075"/>
            <ac:grpSpMk id="63" creationId="{FA3F9E3D-3BFB-1828-093E-040B9293A603}"/>
          </ac:grpSpMkLst>
        </pc:grpChg>
        <pc:grpChg chg="add mod">
          <ac:chgData name="한 지은" userId="c1d00ca1-8c44-47c7-9aa9-9e0cbc1e672d" providerId="ADAL" clId="{986D5D09-6B38-4289-BDC4-D46FE5A1785A}" dt="2024-04-22T07:53:03.969" v="9278" actId="571"/>
          <ac:grpSpMkLst>
            <pc:docMk/>
            <pc:sldMk cId="815661971" sldId="2075"/>
            <ac:grpSpMk id="64" creationId="{650517AC-F15A-A8E8-3F87-0DF07289C54D}"/>
          </ac:grpSpMkLst>
        </pc:grpChg>
        <pc:grpChg chg="add mod">
          <ac:chgData name="한 지은" userId="c1d00ca1-8c44-47c7-9aa9-9e0cbc1e672d" providerId="ADAL" clId="{986D5D09-6B38-4289-BDC4-D46FE5A1785A}" dt="2024-04-22T07:53:03.969" v="9278" actId="571"/>
          <ac:grpSpMkLst>
            <pc:docMk/>
            <pc:sldMk cId="815661971" sldId="2075"/>
            <ac:grpSpMk id="68" creationId="{E880A6CE-17BA-516C-4330-EB3567670991}"/>
          </ac:grpSpMkLst>
        </pc:grpChg>
        <pc:grpChg chg="add mod">
          <ac:chgData name="한 지은" userId="c1d00ca1-8c44-47c7-9aa9-9e0cbc1e672d" providerId="ADAL" clId="{986D5D09-6B38-4289-BDC4-D46FE5A1785A}" dt="2024-04-22T07:53:03.969" v="9278" actId="571"/>
          <ac:grpSpMkLst>
            <pc:docMk/>
            <pc:sldMk cId="815661971" sldId="2075"/>
            <ac:grpSpMk id="72" creationId="{CC666439-ECB6-3CED-FF02-10B82935CF6C}"/>
          </ac:grpSpMkLst>
        </pc:grpChg>
        <pc:grpChg chg="add mod">
          <ac:chgData name="한 지은" userId="c1d00ca1-8c44-47c7-9aa9-9e0cbc1e672d" providerId="ADAL" clId="{986D5D09-6B38-4289-BDC4-D46FE5A1785A}" dt="2024-04-22T07:53:03.969" v="9278" actId="571"/>
          <ac:grpSpMkLst>
            <pc:docMk/>
            <pc:sldMk cId="815661971" sldId="2075"/>
            <ac:grpSpMk id="76" creationId="{E36A41CB-4D7E-B14E-66A1-6BF5BC650992}"/>
          </ac:grpSpMkLst>
        </pc:grpChg>
        <pc:grpChg chg="add mod">
          <ac:chgData name="한 지은" userId="c1d00ca1-8c44-47c7-9aa9-9e0cbc1e672d" providerId="ADAL" clId="{986D5D09-6B38-4289-BDC4-D46FE5A1785A}" dt="2024-04-22T07:53:03.969" v="9278" actId="571"/>
          <ac:grpSpMkLst>
            <pc:docMk/>
            <pc:sldMk cId="815661971" sldId="2075"/>
            <ac:grpSpMk id="80" creationId="{82C4665E-34C3-570F-DD14-570F6C98DAC8}"/>
          </ac:grpSpMkLst>
        </pc:grpChg>
        <pc:grpChg chg="add del mod topLvl">
          <ac:chgData name="한 지은" userId="c1d00ca1-8c44-47c7-9aa9-9e0cbc1e672d" providerId="ADAL" clId="{986D5D09-6B38-4289-BDC4-D46FE5A1785A}" dt="2024-04-22T07:56:18.838" v="9338" actId="165"/>
          <ac:grpSpMkLst>
            <pc:docMk/>
            <pc:sldMk cId="815661971" sldId="2075"/>
            <ac:grpSpMk id="84" creationId="{DF6EF9B2-6BAF-8CAD-88C1-3F55503C7419}"/>
          </ac:grpSpMkLst>
        </pc:grpChg>
        <pc:grpChg chg="add del mod topLvl">
          <ac:chgData name="한 지은" userId="c1d00ca1-8c44-47c7-9aa9-9e0cbc1e672d" providerId="ADAL" clId="{986D5D09-6B38-4289-BDC4-D46FE5A1785A}" dt="2024-04-22T07:56:40.177" v="9346" actId="478"/>
          <ac:grpSpMkLst>
            <pc:docMk/>
            <pc:sldMk cId="815661971" sldId="2075"/>
            <ac:grpSpMk id="85" creationId="{36294159-C230-5075-F781-88C4A0BCAC9B}"/>
          </ac:grpSpMkLst>
        </pc:grpChg>
        <pc:grpChg chg="add del mod topLvl">
          <ac:chgData name="한 지은" userId="c1d00ca1-8c44-47c7-9aa9-9e0cbc1e672d" providerId="ADAL" clId="{986D5D09-6B38-4289-BDC4-D46FE5A1785A}" dt="2024-04-22T07:56:40.177" v="9346" actId="478"/>
          <ac:grpSpMkLst>
            <pc:docMk/>
            <pc:sldMk cId="815661971" sldId="2075"/>
            <ac:grpSpMk id="88" creationId="{078A7065-7B8B-1556-773F-2AF7C4872B10}"/>
          </ac:grpSpMkLst>
        </pc:grpChg>
        <pc:grpChg chg="add del mod">
          <ac:chgData name="한 지은" userId="c1d00ca1-8c44-47c7-9aa9-9e0cbc1e672d" providerId="ADAL" clId="{986D5D09-6B38-4289-BDC4-D46FE5A1785A}" dt="2024-04-22T07:54:36.615" v="9304" actId="165"/>
          <ac:grpSpMkLst>
            <pc:docMk/>
            <pc:sldMk cId="815661971" sldId="2075"/>
            <ac:grpSpMk id="91" creationId="{AE43ACC7-B876-2C3E-9639-8F0E348B0760}"/>
          </ac:grpSpMkLst>
        </pc:grpChg>
        <pc:grpChg chg="add del mod">
          <ac:chgData name="한 지은" userId="c1d00ca1-8c44-47c7-9aa9-9e0cbc1e672d" providerId="ADAL" clId="{986D5D09-6B38-4289-BDC4-D46FE5A1785A}" dt="2024-04-22T07:56:36.236" v="9344" actId="165"/>
          <ac:grpSpMkLst>
            <pc:docMk/>
            <pc:sldMk cId="815661971" sldId="2075"/>
            <ac:grpSpMk id="92" creationId="{23265054-4BD7-7DA2-8E08-8C51EF30AC8E}"/>
          </ac:grpSpMkLst>
        </pc:grpChg>
        <pc:grpChg chg="add del mod">
          <ac:chgData name="한 지은" userId="c1d00ca1-8c44-47c7-9aa9-9e0cbc1e672d" providerId="ADAL" clId="{986D5D09-6B38-4289-BDC4-D46FE5A1785A}" dt="2024-04-22T07:56:37.355" v="9345" actId="165"/>
          <ac:grpSpMkLst>
            <pc:docMk/>
            <pc:sldMk cId="815661971" sldId="2075"/>
            <ac:grpSpMk id="93" creationId="{563F0B1D-192D-E8C7-F186-D02818106EA1}"/>
          </ac:grpSpMkLst>
        </pc:grpChg>
        <pc:grpChg chg="add del mod">
          <ac:chgData name="한 지은" userId="c1d00ca1-8c44-47c7-9aa9-9e0cbc1e672d" providerId="ADAL" clId="{986D5D09-6B38-4289-BDC4-D46FE5A1785A}" dt="2024-04-22T07:55:33.805" v="9321" actId="478"/>
          <ac:grpSpMkLst>
            <pc:docMk/>
            <pc:sldMk cId="815661971" sldId="2075"/>
            <ac:grpSpMk id="95" creationId="{89F1B6F0-8ECC-CD94-4BD5-C89C33DE2EAD}"/>
          </ac:grpSpMkLst>
        </pc:grpChg>
        <pc:grpChg chg="add del mod">
          <ac:chgData name="한 지은" userId="c1d00ca1-8c44-47c7-9aa9-9e0cbc1e672d" providerId="ADAL" clId="{986D5D09-6B38-4289-BDC4-D46FE5A1785A}" dt="2024-04-22T07:55:46.099" v="9327" actId="165"/>
          <ac:grpSpMkLst>
            <pc:docMk/>
            <pc:sldMk cId="815661971" sldId="2075"/>
            <ac:grpSpMk id="98" creationId="{8BC44C4C-1DBF-869D-E08C-D0C258802A2C}"/>
          </ac:grpSpMkLst>
        </pc:grpChg>
        <pc:grpChg chg="add del mod">
          <ac:chgData name="한 지은" userId="c1d00ca1-8c44-47c7-9aa9-9e0cbc1e672d" providerId="ADAL" clId="{986D5D09-6B38-4289-BDC4-D46FE5A1785A}" dt="2024-04-22T07:55:45.420" v="9326" actId="165"/>
          <ac:grpSpMkLst>
            <pc:docMk/>
            <pc:sldMk cId="815661971" sldId="2075"/>
            <ac:grpSpMk id="101" creationId="{3D6C0502-DA19-7B19-C075-17E9F444C81B}"/>
          </ac:grpSpMkLst>
        </pc:grpChg>
        <pc:grpChg chg="add del mod topLvl">
          <ac:chgData name="한 지은" userId="c1d00ca1-8c44-47c7-9aa9-9e0cbc1e672d" providerId="ADAL" clId="{986D5D09-6B38-4289-BDC4-D46FE5A1785A}" dt="2024-04-22T07:58:03.046" v="9391" actId="165"/>
          <ac:grpSpMkLst>
            <pc:docMk/>
            <pc:sldMk cId="815661971" sldId="2075"/>
            <ac:grpSpMk id="104" creationId="{C7C4096C-DFEC-CFFA-65B6-F701C05681CC}"/>
          </ac:grpSpMkLst>
        </pc:grpChg>
        <pc:grpChg chg="add del mod topLvl">
          <ac:chgData name="한 지은" userId="c1d00ca1-8c44-47c7-9aa9-9e0cbc1e672d" providerId="ADAL" clId="{986D5D09-6B38-4289-BDC4-D46FE5A1785A}" dt="2024-04-22T07:58:09.813" v="9398" actId="165"/>
          <ac:grpSpMkLst>
            <pc:docMk/>
            <pc:sldMk cId="815661971" sldId="2075"/>
            <ac:grpSpMk id="105" creationId="{6EF6D74D-5266-32A8-DC58-C6E445973E0C}"/>
          </ac:grpSpMkLst>
        </pc:grpChg>
        <pc:grpChg chg="add del mod topLvl">
          <ac:chgData name="한 지은" userId="c1d00ca1-8c44-47c7-9aa9-9e0cbc1e672d" providerId="ADAL" clId="{986D5D09-6B38-4289-BDC4-D46FE5A1785A}" dt="2024-04-22T07:58:10.884" v="9399" actId="165"/>
          <ac:grpSpMkLst>
            <pc:docMk/>
            <pc:sldMk cId="815661971" sldId="2075"/>
            <ac:grpSpMk id="108" creationId="{559C4170-0BB2-E15B-DD9E-8AD9E1C23CDE}"/>
          </ac:grpSpMkLst>
        </pc:grpChg>
        <pc:grpChg chg="add del mod">
          <ac:chgData name="한 지은" userId="c1d00ca1-8c44-47c7-9aa9-9e0cbc1e672d" providerId="ADAL" clId="{986D5D09-6B38-4289-BDC4-D46FE5A1785A}" dt="2024-04-22T07:57:13.358" v="9359" actId="165"/>
          <ac:grpSpMkLst>
            <pc:docMk/>
            <pc:sldMk cId="815661971" sldId="2075"/>
            <ac:grpSpMk id="111" creationId="{1DFFC9A0-116B-8987-7891-7F8FA3F88E90}"/>
          </ac:grpSpMkLst>
        </pc:grpChg>
        <pc:grpChg chg="add del mod topLvl">
          <ac:chgData name="한 지은" userId="c1d00ca1-8c44-47c7-9aa9-9e0cbc1e672d" providerId="ADAL" clId="{986D5D09-6B38-4289-BDC4-D46FE5A1785A}" dt="2024-04-22T07:58:07.359" v="9396" actId="165"/>
          <ac:grpSpMkLst>
            <pc:docMk/>
            <pc:sldMk cId="815661971" sldId="2075"/>
            <ac:grpSpMk id="114" creationId="{08980954-3305-EEC1-5A26-3DF51EE13570}"/>
          </ac:grpSpMkLst>
        </pc:grpChg>
        <pc:grpChg chg="add del mod">
          <ac:chgData name="한 지은" userId="c1d00ca1-8c44-47c7-9aa9-9e0cbc1e672d" providerId="ADAL" clId="{986D5D09-6B38-4289-BDC4-D46FE5A1785A}" dt="2024-04-22T07:58:02.338" v="9390" actId="165"/>
          <ac:grpSpMkLst>
            <pc:docMk/>
            <pc:sldMk cId="815661971" sldId="2075"/>
            <ac:grpSpMk id="115" creationId="{2539AE10-B939-0717-8B50-BF3B16790359}"/>
          </ac:grpSpMkLst>
        </pc:grpChg>
        <pc:grpChg chg="add del mod">
          <ac:chgData name="한 지은" userId="c1d00ca1-8c44-47c7-9aa9-9e0cbc1e672d" providerId="ADAL" clId="{986D5D09-6B38-4289-BDC4-D46FE5A1785A}" dt="2024-04-22T07:58:02.338" v="9390" actId="165"/>
          <ac:grpSpMkLst>
            <pc:docMk/>
            <pc:sldMk cId="815661971" sldId="2075"/>
            <ac:grpSpMk id="116" creationId="{5DD22EFB-3D78-C8B1-E6B1-9514B601245F}"/>
          </ac:grpSpMkLst>
        </pc:grpChg>
        <pc:grpChg chg="add mod">
          <ac:chgData name="한 지은" userId="c1d00ca1-8c44-47c7-9aa9-9e0cbc1e672d" providerId="ADAL" clId="{986D5D09-6B38-4289-BDC4-D46FE5A1785A}" dt="2024-04-22T07:57:42.534" v="9370" actId="164"/>
          <ac:grpSpMkLst>
            <pc:docMk/>
            <pc:sldMk cId="815661971" sldId="2075"/>
            <ac:grpSpMk id="117" creationId="{A12611A5-BD2E-699F-626F-37DE2E18ECF9}"/>
          </ac:grpSpMkLst>
        </pc:grpChg>
        <pc:grpChg chg="add del mod">
          <ac:chgData name="한 지은" userId="c1d00ca1-8c44-47c7-9aa9-9e0cbc1e672d" providerId="ADAL" clId="{986D5D09-6B38-4289-BDC4-D46FE5A1785A}" dt="2024-04-22T07:58:02.338" v="9390" actId="165"/>
          <ac:grpSpMkLst>
            <pc:docMk/>
            <pc:sldMk cId="815661971" sldId="2075"/>
            <ac:grpSpMk id="118" creationId="{4A42706E-14DA-0D35-4C37-CBD9BF7F7D56}"/>
          </ac:grpSpMkLst>
        </pc:grpChg>
        <pc:grpChg chg="add del mod">
          <ac:chgData name="한 지은" userId="c1d00ca1-8c44-47c7-9aa9-9e0cbc1e672d" providerId="ADAL" clId="{986D5D09-6B38-4289-BDC4-D46FE5A1785A}" dt="2024-04-22T07:58:02.338" v="9390" actId="165"/>
          <ac:grpSpMkLst>
            <pc:docMk/>
            <pc:sldMk cId="815661971" sldId="2075"/>
            <ac:grpSpMk id="119" creationId="{16EFA332-EEA9-ECE7-44AE-548F93EE9353}"/>
          </ac:grpSpMkLst>
        </pc:grpChg>
        <pc:grpChg chg="add del mod">
          <ac:chgData name="한 지은" userId="c1d00ca1-8c44-47c7-9aa9-9e0cbc1e672d" providerId="ADAL" clId="{986D5D09-6B38-4289-BDC4-D46FE5A1785A}" dt="2024-04-22T07:58:02.338" v="9390" actId="165"/>
          <ac:grpSpMkLst>
            <pc:docMk/>
            <pc:sldMk cId="815661971" sldId="2075"/>
            <ac:grpSpMk id="120" creationId="{AAA8179C-C814-E4EA-4453-5C588D7252A8}"/>
          </ac:grpSpMkLst>
        </pc:grpChg>
        <pc:grpChg chg="del mod topLvl">
          <ac:chgData name="한 지은" userId="c1d00ca1-8c44-47c7-9aa9-9e0cbc1e672d" providerId="ADAL" clId="{986D5D09-6B38-4289-BDC4-D46FE5A1785A}" dt="2024-04-22T07:58:05.176" v="9394" actId="165"/>
          <ac:grpSpMkLst>
            <pc:docMk/>
            <pc:sldMk cId="815661971" sldId="2075"/>
            <ac:grpSpMk id="121" creationId="{A737C56C-060B-3F48-AC9C-A99E03C8A483}"/>
          </ac:grpSpMkLst>
        </pc:grpChg>
        <pc:grpChg chg="del mod topLvl">
          <ac:chgData name="한 지은" userId="c1d00ca1-8c44-47c7-9aa9-9e0cbc1e672d" providerId="ADAL" clId="{986D5D09-6B38-4289-BDC4-D46FE5A1785A}" dt="2024-04-22T07:58:08.780" v="9397" actId="165"/>
          <ac:grpSpMkLst>
            <pc:docMk/>
            <pc:sldMk cId="815661971" sldId="2075"/>
            <ac:grpSpMk id="122" creationId="{30883AC6-0DAF-386B-1197-DBC3708F51E1}"/>
          </ac:grpSpMkLst>
        </pc:grpChg>
        <pc:grpChg chg="add del mod">
          <ac:chgData name="한 지은" userId="c1d00ca1-8c44-47c7-9aa9-9e0cbc1e672d" providerId="ADAL" clId="{986D5D09-6B38-4289-BDC4-D46FE5A1785A}" dt="2024-04-22T08:00:18.588" v="9501" actId="165"/>
          <ac:grpSpMkLst>
            <pc:docMk/>
            <pc:sldMk cId="815661971" sldId="2075"/>
            <ac:grpSpMk id="130" creationId="{279F6F9E-750A-BDA7-EFFF-F49F771068B6}"/>
          </ac:grpSpMkLst>
        </pc:grpChg>
        <pc:picChg chg="add del mod">
          <ac:chgData name="한 지은" userId="c1d00ca1-8c44-47c7-9aa9-9e0cbc1e672d" providerId="ADAL" clId="{986D5D09-6B38-4289-BDC4-D46FE5A1785A}" dt="2024-04-22T07:41:12.287" v="8958" actId="478"/>
          <ac:picMkLst>
            <pc:docMk/>
            <pc:sldMk cId="815661971" sldId="2075"/>
            <ac:picMk id="4" creationId="{D97EE4D9-7723-2981-E8C5-9E8172116524}"/>
          </ac:picMkLst>
        </pc:picChg>
        <pc:picChg chg="add del mod">
          <ac:chgData name="한 지은" userId="c1d00ca1-8c44-47c7-9aa9-9e0cbc1e672d" providerId="ADAL" clId="{986D5D09-6B38-4289-BDC4-D46FE5A1785A}" dt="2024-04-23T01:51:05.152" v="11110" actId="478"/>
          <ac:picMkLst>
            <pc:docMk/>
            <pc:sldMk cId="815661971" sldId="2075"/>
            <ac:picMk id="5" creationId="{9BF3DB76-AE11-B1F0-6DF9-9B5C282623FB}"/>
          </ac:picMkLst>
        </pc:picChg>
        <pc:picChg chg="add mod topLvl">
          <ac:chgData name="한 지은" userId="c1d00ca1-8c44-47c7-9aa9-9e0cbc1e672d" providerId="ADAL" clId="{986D5D09-6B38-4289-BDC4-D46FE5A1785A}" dt="2024-04-22T08:00:18.588" v="9501" actId="165"/>
          <ac:picMkLst>
            <pc:docMk/>
            <pc:sldMk cId="815661971" sldId="2075"/>
            <ac:picMk id="43" creationId="{6802158F-C84F-76F8-1B09-4FC0285D6C2F}"/>
          </ac:picMkLst>
        </pc:picChg>
        <pc:picChg chg="mod topLvl">
          <ac:chgData name="한 지은" userId="c1d00ca1-8c44-47c7-9aa9-9e0cbc1e672d" providerId="ADAL" clId="{986D5D09-6B38-4289-BDC4-D46FE5A1785A}" dt="2024-04-22T08:00:18.588" v="9501" actId="165"/>
          <ac:picMkLst>
            <pc:docMk/>
            <pc:sldMk cId="815661971" sldId="2075"/>
            <ac:picMk id="49" creationId="{7ECAC1C4-26A7-028E-563C-C6250A4EA988}"/>
          </ac:picMkLst>
        </pc:picChg>
        <pc:picChg chg="mod topLvl">
          <ac:chgData name="한 지은" userId="c1d00ca1-8c44-47c7-9aa9-9e0cbc1e672d" providerId="ADAL" clId="{986D5D09-6B38-4289-BDC4-D46FE5A1785A}" dt="2024-04-22T08:00:18.588" v="9501" actId="165"/>
          <ac:picMkLst>
            <pc:docMk/>
            <pc:sldMk cId="815661971" sldId="2075"/>
            <ac:picMk id="53" creationId="{A1A16659-A07C-6784-33E6-19BD52784EDE}"/>
          </ac:picMkLst>
        </pc:picChg>
        <pc:picChg chg="mod topLvl">
          <ac:chgData name="한 지은" userId="c1d00ca1-8c44-47c7-9aa9-9e0cbc1e672d" providerId="ADAL" clId="{986D5D09-6B38-4289-BDC4-D46FE5A1785A}" dt="2024-04-22T08:00:18.588" v="9501" actId="165"/>
          <ac:picMkLst>
            <pc:docMk/>
            <pc:sldMk cId="815661971" sldId="2075"/>
            <ac:picMk id="57" creationId="{A7A9304E-2385-755D-BFB1-E011180C2CA1}"/>
          </ac:picMkLst>
        </pc:picChg>
        <pc:picChg chg="mod topLvl">
          <ac:chgData name="한 지은" userId="c1d00ca1-8c44-47c7-9aa9-9e0cbc1e672d" providerId="ADAL" clId="{986D5D09-6B38-4289-BDC4-D46FE5A1785A}" dt="2024-04-22T07:53:01.450" v="9276" actId="164"/>
          <ac:picMkLst>
            <pc:docMk/>
            <pc:sldMk cId="815661971" sldId="2075"/>
            <ac:picMk id="61" creationId="{8E9E7D60-5BFC-9ECA-FF92-252CD2B20EEC}"/>
          </ac:picMkLst>
        </pc:picChg>
        <pc:picChg chg="mod">
          <ac:chgData name="한 지은" userId="c1d00ca1-8c44-47c7-9aa9-9e0cbc1e672d" providerId="ADAL" clId="{986D5D09-6B38-4289-BDC4-D46FE5A1785A}" dt="2024-04-22T07:53:03.969" v="9278" actId="571"/>
          <ac:picMkLst>
            <pc:docMk/>
            <pc:sldMk cId="815661971" sldId="2075"/>
            <ac:picMk id="67" creationId="{ECAA9FE7-BA52-F7B8-B56F-A7F8014E5FCF}"/>
          </ac:picMkLst>
        </pc:picChg>
        <pc:picChg chg="mod">
          <ac:chgData name="한 지은" userId="c1d00ca1-8c44-47c7-9aa9-9e0cbc1e672d" providerId="ADAL" clId="{986D5D09-6B38-4289-BDC4-D46FE5A1785A}" dt="2024-04-22T07:53:03.969" v="9278" actId="571"/>
          <ac:picMkLst>
            <pc:docMk/>
            <pc:sldMk cId="815661971" sldId="2075"/>
            <ac:picMk id="71" creationId="{ACF70978-AF25-59D8-0630-0F6D00C5A7BA}"/>
          </ac:picMkLst>
        </pc:picChg>
        <pc:picChg chg="mod">
          <ac:chgData name="한 지은" userId="c1d00ca1-8c44-47c7-9aa9-9e0cbc1e672d" providerId="ADAL" clId="{986D5D09-6B38-4289-BDC4-D46FE5A1785A}" dt="2024-04-22T07:53:03.969" v="9278" actId="571"/>
          <ac:picMkLst>
            <pc:docMk/>
            <pc:sldMk cId="815661971" sldId="2075"/>
            <ac:picMk id="75" creationId="{BEE16F50-2C21-5DC8-20B4-1AC5CF245470}"/>
          </ac:picMkLst>
        </pc:picChg>
        <pc:picChg chg="mod">
          <ac:chgData name="한 지은" userId="c1d00ca1-8c44-47c7-9aa9-9e0cbc1e672d" providerId="ADAL" clId="{986D5D09-6B38-4289-BDC4-D46FE5A1785A}" dt="2024-04-22T07:53:03.969" v="9278" actId="571"/>
          <ac:picMkLst>
            <pc:docMk/>
            <pc:sldMk cId="815661971" sldId="2075"/>
            <ac:picMk id="79" creationId="{58FDE8F0-6F05-B010-F6A4-A6855A72827A}"/>
          </ac:picMkLst>
        </pc:picChg>
        <pc:picChg chg="mod">
          <ac:chgData name="한 지은" userId="c1d00ca1-8c44-47c7-9aa9-9e0cbc1e672d" providerId="ADAL" clId="{986D5D09-6B38-4289-BDC4-D46FE5A1785A}" dt="2024-04-22T07:53:03.969" v="9278" actId="571"/>
          <ac:picMkLst>
            <pc:docMk/>
            <pc:sldMk cId="815661971" sldId="2075"/>
            <ac:picMk id="83" creationId="{3E0A91E9-38FC-E5D5-E34E-98AD876E37ED}"/>
          </ac:picMkLst>
        </pc:picChg>
        <pc:picChg chg="add mod">
          <ac:chgData name="한 지은" userId="c1d00ca1-8c44-47c7-9aa9-9e0cbc1e672d" providerId="ADAL" clId="{986D5D09-6B38-4289-BDC4-D46FE5A1785A}" dt="2024-04-22T07:54:34.651" v="9303"/>
          <ac:picMkLst>
            <pc:docMk/>
            <pc:sldMk cId="815661971" sldId="2075"/>
            <ac:picMk id="94" creationId="{ED1A791A-720F-EF8E-0FA2-B0FE630CEA73}"/>
          </ac:picMkLst>
        </pc:picChg>
        <pc:picChg chg="mod topLvl">
          <ac:chgData name="한 지은" userId="c1d00ca1-8c44-47c7-9aa9-9e0cbc1e672d" providerId="ADAL" clId="{986D5D09-6B38-4289-BDC4-D46FE5A1785A}" dt="2024-04-22T08:00:18.588" v="9501" actId="165"/>
          <ac:picMkLst>
            <pc:docMk/>
            <pc:sldMk cId="815661971" sldId="2075"/>
            <ac:picMk id="127" creationId="{FF51E0A6-BD6A-03F3-9201-8D42A776E687}"/>
          </ac:picMkLst>
        </pc:picChg>
        <pc:picChg chg="add del mod">
          <ac:chgData name="한 지은" userId="c1d00ca1-8c44-47c7-9aa9-9e0cbc1e672d" providerId="ADAL" clId="{986D5D09-6B38-4289-BDC4-D46FE5A1785A}" dt="2024-04-22T08:02:37.468" v="9519" actId="21"/>
          <ac:picMkLst>
            <pc:docMk/>
            <pc:sldMk cId="815661971" sldId="2075"/>
            <ac:picMk id="132" creationId="{E04B221A-32A0-A370-619B-7B56F4909E1A}"/>
          </ac:picMkLst>
        </pc:picChg>
        <pc:cxnChg chg="add mod ord topLvl">
          <ac:chgData name="한 지은" userId="c1d00ca1-8c44-47c7-9aa9-9e0cbc1e672d" providerId="ADAL" clId="{986D5D09-6B38-4289-BDC4-D46FE5A1785A}" dt="2024-04-22T08:00:18.588" v="9501" actId="165"/>
          <ac:cxnSpMkLst>
            <pc:docMk/>
            <pc:sldMk cId="815661971" sldId="2075"/>
            <ac:cxnSpMk id="7" creationId="{59298E3C-E846-4B8F-A88B-0F63E9655471}"/>
          </ac:cxnSpMkLst>
        </pc:cxnChg>
      </pc:sldChg>
      <pc:sldChg chg="addSp delSp modSp add mod">
        <pc:chgData name="한 지은" userId="c1d00ca1-8c44-47c7-9aa9-9e0cbc1e672d" providerId="ADAL" clId="{986D5D09-6B38-4289-BDC4-D46FE5A1785A}" dt="2024-04-23T01:51:05.909" v="11111" actId="478"/>
        <pc:sldMkLst>
          <pc:docMk/>
          <pc:sldMk cId="1587579315" sldId="2076"/>
        </pc:sldMkLst>
        <pc:spChg chg="add 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5" creationId="{E8E40DF7-7ABA-7B50-D225-EF606C68E4F1}"/>
          </ac:spMkLst>
        </pc:spChg>
        <pc:spChg chg="add del mod">
          <ac:chgData name="한 지은" userId="c1d00ca1-8c44-47c7-9aa9-9e0cbc1e672d" providerId="ADAL" clId="{986D5D09-6B38-4289-BDC4-D46FE5A1785A}" dt="2024-04-22T08:22:50.099" v="10175" actId="478"/>
          <ac:spMkLst>
            <pc:docMk/>
            <pc:sldMk cId="1587579315" sldId="2076"/>
            <ac:spMk id="6" creationId="{1344ED3D-9D47-C486-7844-349F26518B49}"/>
          </ac:spMkLst>
        </pc:spChg>
        <pc:spChg chg="add del mod ord">
          <ac:chgData name="한 지은" userId="c1d00ca1-8c44-47c7-9aa9-9e0cbc1e672d" providerId="ADAL" clId="{986D5D09-6B38-4289-BDC4-D46FE5A1785A}" dt="2024-04-23T00:28:42.688" v="11055" actId="478"/>
          <ac:spMkLst>
            <pc:docMk/>
            <pc:sldMk cId="1587579315" sldId="2076"/>
            <ac:spMk id="7" creationId="{988CE54F-C5CF-8FBE-5C12-B21D3D7B9B7C}"/>
          </ac:spMkLst>
        </pc:spChg>
        <pc:spChg chg="add del mod">
          <ac:chgData name="한 지은" userId="c1d00ca1-8c44-47c7-9aa9-9e0cbc1e672d" providerId="ADAL" clId="{986D5D09-6B38-4289-BDC4-D46FE5A1785A}" dt="2024-04-22T08:22:50.099" v="10175" actId="478"/>
          <ac:spMkLst>
            <pc:docMk/>
            <pc:sldMk cId="1587579315" sldId="2076"/>
            <ac:spMk id="7" creationId="{BF18F490-49D1-9176-4497-1A2AA4E196B5}"/>
          </ac:spMkLst>
        </pc:spChg>
        <pc:spChg chg="add del mod topLvl">
          <ac:chgData name="한 지은" userId="c1d00ca1-8c44-47c7-9aa9-9e0cbc1e672d" providerId="ADAL" clId="{986D5D09-6B38-4289-BDC4-D46FE5A1785A}" dt="2024-04-22T08:18:08.115" v="10068" actId="478"/>
          <ac:spMkLst>
            <pc:docMk/>
            <pc:sldMk cId="1587579315" sldId="2076"/>
            <ac:spMk id="9" creationId="{1F1DA6CF-F718-3C6A-D311-754D63FFF049}"/>
          </ac:spMkLst>
        </pc:spChg>
        <pc:spChg chg="add del mod">
          <ac:chgData name="한 지은" userId="c1d00ca1-8c44-47c7-9aa9-9e0cbc1e672d" providerId="ADAL" clId="{986D5D09-6B38-4289-BDC4-D46FE5A1785A}" dt="2024-04-22T08:03:21.648" v="9557" actId="478"/>
          <ac:spMkLst>
            <pc:docMk/>
            <pc:sldMk cId="1587579315" sldId="2076"/>
            <ac:spMk id="14" creationId="{D46F36C5-5402-2F7D-3BE3-E094FDF77C79}"/>
          </ac:spMkLst>
        </pc:spChg>
        <pc:spChg chg="add del mod topLvl">
          <ac:chgData name="한 지은" userId="c1d00ca1-8c44-47c7-9aa9-9e0cbc1e672d" providerId="ADAL" clId="{986D5D09-6B38-4289-BDC4-D46FE5A1785A}" dt="2024-04-22T08:23:14.340" v="10185" actId="478"/>
          <ac:spMkLst>
            <pc:docMk/>
            <pc:sldMk cId="1587579315" sldId="2076"/>
            <ac:spMk id="15" creationId="{5A3B3C7E-A79B-967D-8936-52D6093537C9}"/>
          </ac:spMkLst>
        </pc:spChg>
        <pc:spChg chg="add del mod">
          <ac:chgData name="한 지은" userId="c1d00ca1-8c44-47c7-9aa9-9e0cbc1e672d" providerId="ADAL" clId="{986D5D09-6B38-4289-BDC4-D46FE5A1785A}" dt="2024-04-22T08:04:17.802" v="9592" actId="478"/>
          <ac:spMkLst>
            <pc:docMk/>
            <pc:sldMk cId="1587579315" sldId="2076"/>
            <ac:spMk id="17" creationId="{6B7A48B8-22B8-5307-F58E-485551B53FB9}"/>
          </ac:spMkLst>
        </pc:spChg>
        <pc:spChg chg="add 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8" creationId="{2BD6F2D1-8A04-8C49-7097-64045B6F17EC}"/>
          </ac:spMkLst>
        </pc:spChg>
        <pc:spChg chg="add mod or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9" creationId="{ADD0E4D0-30CD-EA8D-D306-3F13B9DFD4F4}"/>
          </ac:spMkLst>
        </pc:spChg>
        <pc:spChg chg="add 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0" creationId="{F8897DF5-6A11-AD1C-FDF5-8A81FC8B56C9}"/>
          </ac:spMkLst>
        </pc:spChg>
        <pc:spChg chg="add del mod">
          <ac:chgData name="한 지은" userId="c1d00ca1-8c44-47c7-9aa9-9e0cbc1e672d" providerId="ADAL" clId="{986D5D09-6B38-4289-BDC4-D46FE5A1785A}" dt="2024-04-22T08:16:10.292" v="10016" actId="478"/>
          <ac:spMkLst>
            <pc:docMk/>
            <pc:sldMk cId="1587579315" sldId="2076"/>
            <ac:spMk id="21" creationId="{6003D4B4-194D-0B1B-26EF-C3131ED8171C}"/>
          </ac:spMkLst>
        </pc:spChg>
        <pc:spChg chg="add del mod topLvl">
          <ac:chgData name="한 지은" userId="c1d00ca1-8c44-47c7-9aa9-9e0cbc1e672d" providerId="ADAL" clId="{986D5D09-6B38-4289-BDC4-D46FE5A1785A}" dt="2024-04-22T08:22:50.099" v="10175" actId="478"/>
          <ac:spMkLst>
            <pc:docMk/>
            <pc:sldMk cId="1587579315" sldId="2076"/>
            <ac:spMk id="22" creationId="{177B3B53-53D0-D0A2-C08B-09F1103122CF}"/>
          </ac:spMkLst>
        </pc:spChg>
        <pc:spChg chg="add del">
          <ac:chgData name="한 지은" userId="c1d00ca1-8c44-47c7-9aa9-9e0cbc1e672d" providerId="ADAL" clId="{986D5D09-6B38-4289-BDC4-D46FE5A1785A}" dt="2024-04-22T08:05:29.332" v="9672" actId="11529"/>
          <ac:spMkLst>
            <pc:docMk/>
            <pc:sldMk cId="1587579315" sldId="2076"/>
            <ac:spMk id="23" creationId="{1E25DED1-8253-9D9C-5517-529DD172C9AD}"/>
          </ac:spMkLst>
        </pc:spChg>
        <pc:spChg chg="add mod or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4" creationId="{1ACD0E01-FD69-E6CA-E49D-6C000BE2A668}"/>
          </ac:spMkLst>
        </pc:spChg>
        <pc:spChg chg="add del mod topLvl">
          <ac:chgData name="한 지은" userId="c1d00ca1-8c44-47c7-9aa9-9e0cbc1e672d" providerId="ADAL" clId="{986D5D09-6B38-4289-BDC4-D46FE5A1785A}" dt="2024-04-22T08:22:58.945" v="10180" actId="478"/>
          <ac:spMkLst>
            <pc:docMk/>
            <pc:sldMk cId="1587579315" sldId="2076"/>
            <ac:spMk id="26" creationId="{C293D5A7-C8A5-C8D1-DB4A-F5F7633F6994}"/>
          </ac:spMkLst>
        </pc:spChg>
        <pc:spChg chg="add del mod topLvl">
          <ac:chgData name="한 지은" userId="c1d00ca1-8c44-47c7-9aa9-9e0cbc1e672d" providerId="ADAL" clId="{986D5D09-6B38-4289-BDC4-D46FE5A1785A}" dt="2024-04-22T08:07:55.711" v="9808" actId="478"/>
          <ac:spMkLst>
            <pc:docMk/>
            <pc:sldMk cId="1587579315" sldId="2076"/>
            <ac:spMk id="27" creationId="{C1906C09-6280-64A7-C990-603EFCE1F1D2}"/>
          </ac:spMkLst>
        </pc:spChg>
        <pc:spChg chg="add del mod">
          <ac:chgData name="한 지은" userId="c1d00ca1-8c44-47c7-9aa9-9e0cbc1e672d" providerId="ADAL" clId="{986D5D09-6B38-4289-BDC4-D46FE5A1785A}" dt="2024-04-22T08:07:37.151" v="9798" actId="478"/>
          <ac:spMkLst>
            <pc:docMk/>
            <pc:sldMk cId="1587579315" sldId="2076"/>
            <ac:spMk id="28" creationId="{D0093882-1D6B-9974-6EC6-F39E0787B37D}"/>
          </ac:spMkLst>
        </pc:spChg>
        <pc:spChg chg="add del mod">
          <ac:chgData name="한 지은" userId="c1d00ca1-8c44-47c7-9aa9-9e0cbc1e672d" providerId="ADAL" clId="{986D5D09-6B38-4289-BDC4-D46FE5A1785A}" dt="2024-04-22T08:07:37.151" v="9798" actId="478"/>
          <ac:spMkLst>
            <pc:docMk/>
            <pc:sldMk cId="1587579315" sldId="2076"/>
            <ac:spMk id="29" creationId="{BA1554E8-0B61-97F3-F1E6-6CE00BDC6349}"/>
          </ac:spMkLst>
        </pc:spChg>
        <pc:spChg chg="add del mod">
          <ac:chgData name="한 지은" userId="c1d00ca1-8c44-47c7-9aa9-9e0cbc1e672d" providerId="ADAL" clId="{986D5D09-6B38-4289-BDC4-D46FE5A1785A}" dt="2024-04-22T08:07:32.117" v="9797" actId="478"/>
          <ac:spMkLst>
            <pc:docMk/>
            <pc:sldMk cId="1587579315" sldId="2076"/>
            <ac:spMk id="30" creationId="{4854D170-4C66-9160-2955-BB1A9913FE83}"/>
          </ac:spMkLst>
        </pc:spChg>
        <pc:spChg chg="add del mod">
          <ac:chgData name="한 지은" userId="c1d00ca1-8c44-47c7-9aa9-9e0cbc1e672d" providerId="ADAL" clId="{986D5D09-6B38-4289-BDC4-D46FE5A1785A}" dt="2024-04-22T08:07:32.117" v="9797" actId="478"/>
          <ac:spMkLst>
            <pc:docMk/>
            <pc:sldMk cId="1587579315" sldId="2076"/>
            <ac:spMk id="31" creationId="{BA20235F-7E34-8450-8BA6-9174BF403867}"/>
          </ac:spMkLst>
        </pc:spChg>
        <pc:spChg chg="add del mod">
          <ac:chgData name="한 지은" userId="c1d00ca1-8c44-47c7-9aa9-9e0cbc1e672d" providerId="ADAL" clId="{986D5D09-6B38-4289-BDC4-D46FE5A1785A}" dt="2024-04-22T08:09:50.200" v="9870" actId="478"/>
          <ac:spMkLst>
            <pc:docMk/>
            <pc:sldMk cId="1587579315" sldId="2076"/>
            <ac:spMk id="34" creationId="{14B20AB5-92C0-E215-7775-71ABB7272BDF}"/>
          </ac:spMkLst>
        </pc:spChg>
        <pc:spChg chg="add del mod">
          <ac:chgData name="한 지은" userId="c1d00ca1-8c44-47c7-9aa9-9e0cbc1e672d" providerId="ADAL" clId="{986D5D09-6B38-4289-BDC4-D46FE5A1785A}" dt="2024-04-22T08:09:50.200" v="9870" actId="478"/>
          <ac:spMkLst>
            <pc:docMk/>
            <pc:sldMk cId="1587579315" sldId="2076"/>
            <ac:spMk id="35" creationId="{AD6D6EB0-EFB3-07E0-D748-3A39611A3611}"/>
          </ac:spMkLst>
        </pc:spChg>
        <pc:spChg chg="add 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36" creationId="{378CA825-3A96-2FA1-3FC4-0DE144CFEA31}"/>
          </ac:spMkLst>
        </pc:spChg>
        <pc:spChg chg="add del mod topLvl">
          <ac:chgData name="한 지은" userId="c1d00ca1-8c44-47c7-9aa9-9e0cbc1e672d" providerId="ADAL" clId="{986D5D09-6B38-4289-BDC4-D46FE5A1785A}" dt="2024-04-22T08:14:13.402" v="9945" actId="478"/>
          <ac:spMkLst>
            <pc:docMk/>
            <pc:sldMk cId="1587579315" sldId="2076"/>
            <ac:spMk id="39" creationId="{ABE5CCA8-4C91-0576-7F88-09853A8BC159}"/>
          </ac:spMkLst>
        </pc:spChg>
        <pc:spChg chg="add del mod topLvl">
          <ac:chgData name="한 지은" userId="c1d00ca1-8c44-47c7-9aa9-9e0cbc1e672d" providerId="ADAL" clId="{986D5D09-6B38-4289-BDC4-D46FE5A1785A}" dt="2024-04-22T08:14:13.402" v="9945" actId="478"/>
          <ac:spMkLst>
            <pc:docMk/>
            <pc:sldMk cId="1587579315" sldId="2076"/>
            <ac:spMk id="40" creationId="{A516A0D3-C8D0-35FD-D70F-7797BB8B8560}"/>
          </ac:spMkLst>
        </pc:spChg>
        <pc:spChg chg="add mod topLvl">
          <ac:chgData name="한 지은" userId="c1d00ca1-8c44-47c7-9aa9-9e0cbc1e672d" providerId="ADAL" clId="{986D5D09-6B38-4289-BDC4-D46FE5A1785A}" dt="2024-04-22T08:19:58.148" v="10107" actId="165"/>
          <ac:spMkLst>
            <pc:docMk/>
            <pc:sldMk cId="1587579315" sldId="2076"/>
            <ac:spMk id="43" creationId="{9F35C57E-D10F-F700-182C-CCA8B3EA8575}"/>
          </ac:spMkLst>
        </pc:spChg>
        <pc:spChg chg="mod">
          <ac:chgData name="한 지은" userId="c1d00ca1-8c44-47c7-9aa9-9e0cbc1e672d" providerId="ADAL" clId="{986D5D09-6B38-4289-BDC4-D46FE5A1785A}" dt="2024-04-22T08:12:22.273" v="9904" actId="571"/>
          <ac:spMkLst>
            <pc:docMk/>
            <pc:sldMk cId="1587579315" sldId="2076"/>
            <ac:spMk id="47" creationId="{783C30C2-2778-37CE-B445-A7F0AB502657}"/>
          </ac:spMkLst>
        </pc:spChg>
        <pc:spChg chg="mod">
          <ac:chgData name="한 지은" userId="c1d00ca1-8c44-47c7-9aa9-9e0cbc1e672d" providerId="ADAL" clId="{986D5D09-6B38-4289-BDC4-D46FE5A1785A}" dt="2024-04-22T08:12:23.939" v="9905" actId="571"/>
          <ac:spMkLst>
            <pc:docMk/>
            <pc:sldMk cId="1587579315" sldId="2076"/>
            <ac:spMk id="50" creationId="{96A3A41D-FFB5-F58C-5502-78A321728C33}"/>
          </ac:spMkLst>
        </pc:spChg>
        <pc:spChg chg="add del mod topLvl">
          <ac:chgData name="한 지은" userId="c1d00ca1-8c44-47c7-9aa9-9e0cbc1e672d" providerId="ADAL" clId="{986D5D09-6B38-4289-BDC4-D46FE5A1785A}" dt="2024-04-22T08:22:58.945" v="10180" actId="478"/>
          <ac:spMkLst>
            <pc:docMk/>
            <pc:sldMk cId="1587579315" sldId="2076"/>
            <ac:spMk id="52" creationId="{0CAF73B3-CC64-929B-C5B4-9144C78D9EFA}"/>
          </ac:spMkLst>
        </pc:spChg>
        <pc:spChg chg="mod">
          <ac:chgData name="한 지은" userId="c1d00ca1-8c44-47c7-9aa9-9e0cbc1e672d" providerId="ADAL" clId="{986D5D09-6B38-4289-BDC4-D46FE5A1785A}" dt="2024-04-22T08:14:36.243" v="9952" actId="571"/>
          <ac:spMkLst>
            <pc:docMk/>
            <pc:sldMk cId="1587579315" sldId="2076"/>
            <ac:spMk id="56" creationId="{A73D1270-D7D3-639C-F5E3-FD6C80C29E1F}"/>
          </ac:spMkLst>
        </pc:spChg>
        <pc:spChg chg="mod">
          <ac:chgData name="한 지은" userId="c1d00ca1-8c44-47c7-9aa9-9e0cbc1e672d" providerId="ADAL" clId="{986D5D09-6B38-4289-BDC4-D46FE5A1785A}" dt="2024-04-22T08:14:36.243" v="9952" actId="571"/>
          <ac:spMkLst>
            <pc:docMk/>
            <pc:sldMk cId="1587579315" sldId="2076"/>
            <ac:spMk id="58" creationId="{CA74E358-0227-2753-6DBD-EC246DE7397D}"/>
          </ac:spMkLst>
        </pc:spChg>
        <pc:spChg chg="mod">
          <ac:chgData name="한 지은" userId="c1d00ca1-8c44-47c7-9aa9-9e0cbc1e672d" providerId="ADAL" clId="{986D5D09-6B38-4289-BDC4-D46FE5A1785A}" dt="2024-04-22T08:14:36.243" v="9952" actId="571"/>
          <ac:spMkLst>
            <pc:docMk/>
            <pc:sldMk cId="1587579315" sldId="2076"/>
            <ac:spMk id="60" creationId="{FAA854F1-A106-FF9E-A67D-DF695AB1AD00}"/>
          </ac:spMkLst>
        </pc:spChg>
        <pc:spChg chg="mod">
          <ac:chgData name="한 지은" userId="c1d00ca1-8c44-47c7-9aa9-9e0cbc1e672d" providerId="ADAL" clId="{986D5D09-6B38-4289-BDC4-D46FE5A1785A}" dt="2024-04-22T08:14:38.664" v="9954" actId="571"/>
          <ac:spMkLst>
            <pc:docMk/>
            <pc:sldMk cId="1587579315" sldId="2076"/>
            <ac:spMk id="62" creationId="{45A6A051-2FC7-F3C6-286A-9288AA806FFC}"/>
          </ac:spMkLst>
        </pc:spChg>
        <pc:spChg chg="mod">
          <ac:chgData name="한 지은" userId="c1d00ca1-8c44-47c7-9aa9-9e0cbc1e672d" providerId="ADAL" clId="{986D5D09-6B38-4289-BDC4-D46FE5A1785A}" dt="2024-04-22T08:14:38.664" v="9954" actId="571"/>
          <ac:spMkLst>
            <pc:docMk/>
            <pc:sldMk cId="1587579315" sldId="2076"/>
            <ac:spMk id="128" creationId="{7F1C7730-33E5-8C5F-5AB0-393E3B9D5D37}"/>
          </ac:spMkLst>
        </pc:spChg>
        <pc:spChg chg="mod">
          <ac:chgData name="한 지은" userId="c1d00ca1-8c44-47c7-9aa9-9e0cbc1e672d" providerId="ADAL" clId="{986D5D09-6B38-4289-BDC4-D46FE5A1785A}" dt="2024-04-22T08:14:38.664" v="9954" actId="571"/>
          <ac:spMkLst>
            <pc:docMk/>
            <pc:sldMk cId="1587579315" sldId="2076"/>
            <ac:spMk id="130" creationId="{8B1C88A9-E959-E8CF-7261-139CD6670B73}"/>
          </ac:spMkLst>
        </pc:spChg>
        <pc:spChg chg="add mod">
          <ac:chgData name="한 지은" userId="c1d00ca1-8c44-47c7-9aa9-9e0cbc1e672d" providerId="ADAL" clId="{986D5D09-6B38-4289-BDC4-D46FE5A1785A}" dt="2024-04-22T08:15:06.978" v="9971" actId="571"/>
          <ac:spMkLst>
            <pc:docMk/>
            <pc:sldMk cId="1587579315" sldId="2076"/>
            <ac:spMk id="135" creationId="{46EF4134-ECB9-7745-461E-8A13D674C42E}"/>
          </ac:spMkLst>
        </pc:spChg>
        <pc:spChg chg="mod">
          <ac:chgData name="한 지은" userId="c1d00ca1-8c44-47c7-9aa9-9e0cbc1e672d" providerId="ADAL" clId="{986D5D09-6B38-4289-BDC4-D46FE5A1785A}" dt="2024-04-22T08:15:06.978" v="9971" actId="571"/>
          <ac:spMkLst>
            <pc:docMk/>
            <pc:sldMk cId="1587579315" sldId="2076"/>
            <ac:spMk id="137" creationId="{F9B78754-52D6-3DEF-D6A1-7A3BDB856233}"/>
          </ac:spMkLst>
        </pc:spChg>
        <pc:spChg chg="mod">
          <ac:chgData name="한 지은" userId="c1d00ca1-8c44-47c7-9aa9-9e0cbc1e672d" providerId="ADAL" clId="{986D5D09-6B38-4289-BDC4-D46FE5A1785A}" dt="2024-04-22T08:15:06.978" v="9971" actId="571"/>
          <ac:spMkLst>
            <pc:docMk/>
            <pc:sldMk cId="1587579315" sldId="2076"/>
            <ac:spMk id="140" creationId="{DA6B7DF5-665E-F84E-CFCE-D19C1A50BA9E}"/>
          </ac:spMkLst>
        </pc:spChg>
        <pc:spChg chg="mod">
          <ac:chgData name="한 지은" userId="c1d00ca1-8c44-47c7-9aa9-9e0cbc1e672d" providerId="ADAL" clId="{986D5D09-6B38-4289-BDC4-D46FE5A1785A}" dt="2024-04-22T08:15:06.978" v="9971" actId="571"/>
          <ac:spMkLst>
            <pc:docMk/>
            <pc:sldMk cId="1587579315" sldId="2076"/>
            <ac:spMk id="141" creationId="{F9B81D5D-6366-8504-9986-80938E6422D5}"/>
          </ac:spMkLst>
        </pc:spChg>
        <pc:spChg chg="del mod topLvl">
          <ac:chgData name="한 지은" userId="c1d00ca1-8c44-47c7-9aa9-9e0cbc1e672d" providerId="ADAL" clId="{986D5D09-6B38-4289-BDC4-D46FE5A1785A}" dt="2024-04-22T08:22:58.945" v="10180" actId="478"/>
          <ac:spMkLst>
            <pc:docMk/>
            <pc:sldMk cId="1587579315" sldId="2076"/>
            <ac:spMk id="144" creationId="{C9452307-0546-A7BD-CE05-2B44A1C48F87}"/>
          </ac:spMkLst>
        </pc:spChg>
        <pc:spChg chg="del mod topLvl">
          <ac:chgData name="한 지은" userId="c1d00ca1-8c44-47c7-9aa9-9e0cbc1e672d" providerId="ADAL" clId="{986D5D09-6B38-4289-BDC4-D46FE5A1785A}" dt="2024-04-22T08:22:58.945" v="10180" actId="478"/>
          <ac:spMkLst>
            <pc:docMk/>
            <pc:sldMk cId="1587579315" sldId="2076"/>
            <ac:spMk id="147" creationId="{53E06A88-5C4F-0A27-B2CF-068A38F11E6A}"/>
          </ac:spMkLst>
        </pc:spChg>
        <pc:spChg chg="mod">
          <ac:chgData name="한 지은" userId="c1d00ca1-8c44-47c7-9aa9-9e0cbc1e672d" providerId="ADAL" clId="{986D5D09-6B38-4289-BDC4-D46FE5A1785A}" dt="2024-04-22T08:19:58.148" v="10107" actId="165"/>
          <ac:spMkLst>
            <pc:docMk/>
            <pc:sldMk cId="1587579315" sldId="2076"/>
            <ac:spMk id="148" creationId="{8EEE1AA7-BF11-AFCC-614F-7C2271BBBB7B}"/>
          </ac:spMkLst>
        </pc:spChg>
        <pc:spChg chg="del mod topLvl">
          <ac:chgData name="한 지은" userId="c1d00ca1-8c44-47c7-9aa9-9e0cbc1e672d" providerId="ADAL" clId="{986D5D09-6B38-4289-BDC4-D46FE5A1785A}" dt="2024-04-22T08:22:58.945" v="10180" actId="478"/>
          <ac:spMkLst>
            <pc:docMk/>
            <pc:sldMk cId="1587579315" sldId="2076"/>
            <ac:spMk id="151" creationId="{EC2FD1A6-DC14-6850-B14B-0D75C220FD6E}"/>
          </ac:spMkLst>
        </pc:spChg>
        <pc:spChg chg="del mod topLvl">
          <ac:chgData name="한 지은" userId="c1d00ca1-8c44-47c7-9aa9-9e0cbc1e672d" providerId="ADAL" clId="{986D5D09-6B38-4289-BDC4-D46FE5A1785A}" dt="2024-04-22T08:22:58.945" v="10180" actId="478"/>
          <ac:spMkLst>
            <pc:docMk/>
            <pc:sldMk cId="1587579315" sldId="2076"/>
            <ac:spMk id="154" creationId="{1611D8E3-9C3F-CC43-0267-4678AB457649}"/>
          </ac:spMkLst>
        </pc:spChg>
        <pc:spChg chg="mod">
          <ac:chgData name="한 지은" userId="c1d00ca1-8c44-47c7-9aa9-9e0cbc1e672d" providerId="ADAL" clId="{986D5D09-6B38-4289-BDC4-D46FE5A1785A}" dt="2024-04-22T08:19:58.148" v="10107" actId="165"/>
          <ac:spMkLst>
            <pc:docMk/>
            <pc:sldMk cId="1587579315" sldId="2076"/>
            <ac:spMk id="155" creationId="{079F2230-9CB8-D2F5-09C4-4BE3AF3F69C1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62" creationId="{BEC7E71F-ACD1-275F-70A0-1D91F750E414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64" creationId="{C5E69C4E-D1BD-0B45-838A-40D799B1ED65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69" creationId="{BB64EEC5-0AD2-C053-3A9E-D496DA8D410C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72" creationId="{F38AD55D-7FAE-5D80-3F74-10F9BD21EE01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73" creationId="{9BF6ED46-8D0F-25EF-87AE-FEBEF756E453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75" creationId="{7A898C8A-7750-EB07-1BCE-E029F0CCF96E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78" creationId="{8ED27F30-2BEC-1DEC-CD2B-D3E82D9B6507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79" creationId="{B154E369-771D-F6EF-E181-720AA36BB828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81" creationId="{8884E584-4B9B-F6C6-4540-09CCC32C3F82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84" creationId="{A5337AA9-32B7-D5C4-7781-47B634989B16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85" creationId="{5995E7BE-15FB-5861-8A5E-B25F3A0325F3}"/>
          </ac:spMkLst>
        </pc:spChg>
        <pc:spChg chg="add del mod">
          <ac:chgData name="한 지은" userId="c1d00ca1-8c44-47c7-9aa9-9e0cbc1e672d" providerId="ADAL" clId="{986D5D09-6B38-4289-BDC4-D46FE5A1785A}" dt="2024-04-22T08:23:14.340" v="10185" actId="478"/>
          <ac:spMkLst>
            <pc:docMk/>
            <pc:sldMk cId="1587579315" sldId="2076"/>
            <ac:spMk id="189" creationId="{6F0BFAD9-FC19-701D-E27B-7E4609716627}"/>
          </ac:spMkLst>
        </pc:spChg>
        <pc:spChg chg="add 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90" creationId="{267DF20D-2720-668A-08CF-9E66819876AC}"/>
          </ac:spMkLst>
        </pc:spChg>
        <pc:spChg chg="add 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191" creationId="{111E0501-E213-66F4-1941-76E7250B5511}"/>
          </ac:spMkLst>
        </pc:spChg>
        <pc:spChg chg="add mod">
          <ac:chgData name="한 지은" userId="c1d00ca1-8c44-47c7-9aa9-9e0cbc1e672d" providerId="ADAL" clId="{986D5D09-6B38-4289-BDC4-D46FE5A1785A}" dt="2024-04-22T08:23:04.429" v="10182" actId="571"/>
          <ac:spMkLst>
            <pc:docMk/>
            <pc:sldMk cId="1587579315" sldId="2076"/>
            <ac:spMk id="192" creationId="{513B817A-CCCB-9A77-729D-9BB4781972DE}"/>
          </ac:spMkLst>
        </pc:spChg>
        <pc:spChg chg="mod">
          <ac:chgData name="한 지은" userId="c1d00ca1-8c44-47c7-9aa9-9e0cbc1e672d" providerId="ADAL" clId="{986D5D09-6B38-4289-BDC4-D46FE5A1785A}" dt="2024-04-22T08:23:04.429" v="10182" actId="571"/>
          <ac:spMkLst>
            <pc:docMk/>
            <pc:sldMk cId="1587579315" sldId="2076"/>
            <ac:spMk id="194" creationId="{4BBBA23F-EBEE-D00D-53B7-0DC906A0E36A}"/>
          </ac:spMkLst>
        </pc:spChg>
        <pc:spChg chg="add mod">
          <ac:chgData name="한 지은" userId="c1d00ca1-8c44-47c7-9aa9-9e0cbc1e672d" providerId="ADAL" clId="{986D5D09-6B38-4289-BDC4-D46FE5A1785A}" dt="2024-04-22T08:23:04.429" v="10182" actId="571"/>
          <ac:spMkLst>
            <pc:docMk/>
            <pc:sldMk cId="1587579315" sldId="2076"/>
            <ac:spMk id="196" creationId="{1EA43DA5-1D9F-0BD5-6F14-809B2DC57E88}"/>
          </ac:spMkLst>
        </pc:spChg>
        <pc:spChg chg="add mod">
          <ac:chgData name="한 지은" userId="c1d00ca1-8c44-47c7-9aa9-9e0cbc1e672d" providerId="ADAL" clId="{986D5D09-6B38-4289-BDC4-D46FE5A1785A}" dt="2024-04-22T08:23:04.429" v="10182" actId="571"/>
          <ac:spMkLst>
            <pc:docMk/>
            <pc:sldMk cId="1587579315" sldId="2076"/>
            <ac:spMk id="197" creationId="{A8698326-8A18-AB9F-53D3-3CB39FEB3AB8}"/>
          </ac:spMkLst>
        </pc:spChg>
        <pc:spChg chg="mod">
          <ac:chgData name="한 지은" userId="c1d00ca1-8c44-47c7-9aa9-9e0cbc1e672d" providerId="ADAL" clId="{986D5D09-6B38-4289-BDC4-D46FE5A1785A}" dt="2024-04-22T08:23:04.429" v="10182" actId="571"/>
          <ac:spMkLst>
            <pc:docMk/>
            <pc:sldMk cId="1587579315" sldId="2076"/>
            <ac:spMk id="199" creationId="{CCCE8A9D-A80B-0F8C-6C08-F062CD24C165}"/>
          </ac:spMkLst>
        </pc:spChg>
        <pc:spChg chg="add mod">
          <ac:chgData name="한 지은" userId="c1d00ca1-8c44-47c7-9aa9-9e0cbc1e672d" providerId="ADAL" clId="{986D5D09-6B38-4289-BDC4-D46FE5A1785A}" dt="2024-04-22T08:23:04.429" v="10182" actId="571"/>
          <ac:spMkLst>
            <pc:docMk/>
            <pc:sldMk cId="1587579315" sldId="2076"/>
            <ac:spMk id="201" creationId="{7BA1FBD6-38E0-8102-4C89-5C4BA6739368}"/>
          </ac:spMkLst>
        </pc:spChg>
        <pc:spChg chg="add mod">
          <ac:chgData name="한 지은" userId="c1d00ca1-8c44-47c7-9aa9-9e0cbc1e672d" providerId="ADAL" clId="{986D5D09-6B38-4289-BDC4-D46FE5A1785A}" dt="2024-04-22T08:23:04.429" v="10182" actId="571"/>
          <ac:spMkLst>
            <pc:docMk/>
            <pc:sldMk cId="1587579315" sldId="2076"/>
            <ac:spMk id="202" creationId="{075694F2-FC86-58B8-27CD-405DA0CD276E}"/>
          </ac:spMkLst>
        </pc:spChg>
        <pc:spChg chg="mod">
          <ac:chgData name="한 지은" userId="c1d00ca1-8c44-47c7-9aa9-9e0cbc1e672d" providerId="ADAL" clId="{986D5D09-6B38-4289-BDC4-D46FE5A1785A}" dt="2024-04-22T08:23:04.429" v="10182" actId="571"/>
          <ac:spMkLst>
            <pc:docMk/>
            <pc:sldMk cId="1587579315" sldId="2076"/>
            <ac:spMk id="204" creationId="{971D4129-038D-2796-13C2-87D331428644}"/>
          </ac:spMkLst>
        </pc:spChg>
        <pc:spChg chg="add mod">
          <ac:chgData name="한 지은" userId="c1d00ca1-8c44-47c7-9aa9-9e0cbc1e672d" providerId="ADAL" clId="{986D5D09-6B38-4289-BDC4-D46FE5A1785A}" dt="2024-04-22T08:23:04.429" v="10182" actId="571"/>
          <ac:spMkLst>
            <pc:docMk/>
            <pc:sldMk cId="1587579315" sldId="2076"/>
            <ac:spMk id="206" creationId="{C9E0838F-50E0-F888-F593-D032307F220C}"/>
          </ac:spMkLst>
        </pc:spChg>
        <pc:spChg chg="add mod">
          <ac:chgData name="한 지은" userId="c1d00ca1-8c44-47c7-9aa9-9e0cbc1e672d" providerId="ADAL" clId="{986D5D09-6B38-4289-BDC4-D46FE5A1785A}" dt="2024-04-22T08:23:44.014" v="10212" actId="571"/>
          <ac:spMkLst>
            <pc:docMk/>
            <pc:sldMk cId="1587579315" sldId="2076"/>
            <ac:spMk id="208" creationId="{9063A369-9C27-B7C1-6290-F1566422B8FB}"/>
          </ac:spMkLst>
        </pc:spChg>
        <pc:spChg chg="add mod">
          <ac:chgData name="한 지은" userId="c1d00ca1-8c44-47c7-9aa9-9e0cbc1e672d" providerId="ADAL" clId="{986D5D09-6B38-4289-BDC4-D46FE5A1785A}" dt="2024-04-22T08:23:44.014" v="10212" actId="571"/>
          <ac:spMkLst>
            <pc:docMk/>
            <pc:sldMk cId="1587579315" sldId="2076"/>
            <ac:spMk id="209" creationId="{76F9A591-DFA1-D86F-003B-1BE443CA62C0}"/>
          </ac:spMkLst>
        </pc:spChg>
        <pc:spChg chg="mod">
          <ac:chgData name="한 지은" userId="c1d00ca1-8c44-47c7-9aa9-9e0cbc1e672d" providerId="ADAL" clId="{986D5D09-6B38-4289-BDC4-D46FE5A1785A}" dt="2024-04-22T08:23:44.014" v="10212" actId="571"/>
          <ac:spMkLst>
            <pc:docMk/>
            <pc:sldMk cId="1587579315" sldId="2076"/>
            <ac:spMk id="211" creationId="{DB121A8B-13F0-86E5-C49D-ABDC28277C3F}"/>
          </ac:spMkLst>
        </pc:spChg>
        <pc:spChg chg="mod">
          <ac:chgData name="한 지은" userId="c1d00ca1-8c44-47c7-9aa9-9e0cbc1e672d" providerId="ADAL" clId="{986D5D09-6B38-4289-BDC4-D46FE5A1785A}" dt="2024-04-22T08:23:44.014" v="10212" actId="571"/>
          <ac:spMkLst>
            <pc:docMk/>
            <pc:sldMk cId="1587579315" sldId="2076"/>
            <ac:spMk id="213" creationId="{DA68C9E1-0566-0034-A575-14BB38945F93}"/>
          </ac:spMkLst>
        </pc:spChg>
        <pc:spChg chg="mod">
          <ac:chgData name="한 지은" userId="c1d00ca1-8c44-47c7-9aa9-9e0cbc1e672d" providerId="ADAL" clId="{986D5D09-6B38-4289-BDC4-D46FE5A1785A}" dt="2024-04-22T08:23:44.014" v="10212" actId="571"/>
          <ac:spMkLst>
            <pc:docMk/>
            <pc:sldMk cId="1587579315" sldId="2076"/>
            <ac:spMk id="214" creationId="{D7612C73-5FA2-7310-2AED-C6C6910866DE}"/>
          </ac:spMkLst>
        </pc:spChg>
        <pc:spChg chg="mod">
          <ac:chgData name="한 지은" userId="c1d00ca1-8c44-47c7-9aa9-9e0cbc1e672d" providerId="ADAL" clId="{986D5D09-6B38-4289-BDC4-D46FE5A1785A}" dt="2024-04-22T08:23:44.014" v="10212" actId="571"/>
          <ac:spMkLst>
            <pc:docMk/>
            <pc:sldMk cId="1587579315" sldId="2076"/>
            <ac:spMk id="216" creationId="{3342E844-5DA8-B88E-EDFC-32044A7B6772}"/>
          </ac:spMkLst>
        </pc:spChg>
        <pc:spChg chg="mod">
          <ac:chgData name="한 지은" userId="c1d00ca1-8c44-47c7-9aa9-9e0cbc1e672d" providerId="ADAL" clId="{986D5D09-6B38-4289-BDC4-D46FE5A1785A}" dt="2024-04-22T08:23:44.014" v="10212" actId="571"/>
          <ac:spMkLst>
            <pc:docMk/>
            <pc:sldMk cId="1587579315" sldId="2076"/>
            <ac:spMk id="217" creationId="{C9BC185D-E3EA-2D3E-4A55-BE0688F930CF}"/>
          </ac:spMkLst>
        </pc:spChg>
        <pc:spChg chg="mod">
          <ac:chgData name="한 지은" userId="c1d00ca1-8c44-47c7-9aa9-9e0cbc1e672d" providerId="ADAL" clId="{986D5D09-6B38-4289-BDC4-D46FE5A1785A}" dt="2024-04-22T08:23:44.014" v="10212" actId="571"/>
          <ac:spMkLst>
            <pc:docMk/>
            <pc:sldMk cId="1587579315" sldId="2076"/>
            <ac:spMk id="219" creationId="{CDD5CC4F-0700-6020-A3AB-3C8E5E9B55A2}"/>
          </ac:spMkLst>
        </pc:spChg>
        <pc:spChg chg="mod">
          <ac:chgData name="한 지은" userId="c1d00ca1-8c44-47c7-9aa9-9e0cbc1e672d" providerId="ADAL" clId="{986D5D09-6B38-4289-BDC4-D46FE5A1785A}" dt="2024-04-22T08:23:44.014" v="10212" actId="571"/>
          <ac:spMkLst>
            <pc:docMk/>
            <pc:sldMk cId="1587579315" sldId="2076"/>
            <ac:spMk id="220" creationId="{7A0DF9C6-4328-1BA4-2B8B-FBCC42282329}"/>
          </ac:spMkLst>
        </pc:spChg>
        <pc:spChg chg="mod">
          <ac:chgData name="한 지은" userId="c1d00ca1-8c44-47c7-9aa9-9e0cbc1e672d" providerId="ADAL" clId="{986D5D09-6B38-4289-BDC4-D46FE5A1785A}" dt="2024-04-22T08:23:44.014" v="10212" actId="571"/>
          <ac:spMkLst>
            <pc:docMk/>
            <pc:sldMk cId="1587579315" sldId="2076"/>
            <ac:spMk id="222" creationId="{01421A53-AC9B-7A5F-83A7-A7B92907DE8F}"/>
          </ac:spMkLst>
        </pc:spChg>
        <pc:spChg chg="mod">
          <ac:chgData name="한 지은" userId="c1d00ca1-8c44-47c7-9aa9-9e0cbc1e672d" providerId="ADAL" clId="{986D5D09-6B38-4289-BDC4-D46FE5A1785A}" dt="2024-04-22T08:23:44.014" v="10212" actId="571"/>
          <ac:spMkLst>
            <pc:docMk/>
            <pc:sldMk cId="1587579315" sldId="2076"/>
            <ac:spMk id="224" creationId="{DB1EF0EB-50D1-C976-469C-D057589BDD27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28" creationId="{0F86AD87-DFFF-D846-D954-436BE94C25AB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29" creationId="{BD1E16D8-AF66-DEF0-61F4-86F57D91CF3D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31" creationId="{6D16B5F2-21F2-EBDF-D3C1-F56564A3A36A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33" creationId="{C7DA8E59-62B6-7E74-28DA-2D94A77EC822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34" creationId="{4E97B917-9DD5-C5CF-10A8-958C3713372F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36" creationId="{3425769A-97AF-B9C6-6746-51B2E0026CAC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37" creationId="{9286EAB0-11FF-436A-C985-A006365E0BC0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39" creationId="{53AC28E4-ADAD-6472-8044-9F5A2AF37CC8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40" creationId="{D36AF13A-5978-2F59-A8C9-84DAA114D922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42" creationId="{0C92FEBB-2CD2-42D4-D2F5-A139147B1C1A}"/>
          </ac:spMkLst>
        </pc:spChg>
        <pc:spChg chg="mod topLvl">
          <ac:chgData name="한 지은" userId="c1d00ca1-8c44-47c7-9aa9-9e0cbc1e672d" providerId="ADAL" clId="{986D5D09-6B38-4289-BDC4-D46FE5A1785A}" dt="2024-04-23T00:28:48.105" v="11060" actId="165"/>
          <ac:spMkLst>
            <pc:docMk/>
            <pc:sldMk cId="1587579315" sldId="2076"/>
            <ac:spMk id="244" creationId="{10ADEFE5-9E45-59C4-87AD-DFFAC9FD3EF3}"/>
          </ac:spMkLst>
        </pc:spChg>
        <pc:spChg chg="add del mod ord">
          <ac:chgData name="한 지은" userId="c1d00ca1-8c44-47c7-9aa9-9e0cbc1e672d" providerId="ADAL" clId="{986D5D09-6B38-4289-BDC4-D46FE5A1785A}" dt="2024-04-22T08:25:03.413" v="10251" actId="478"/>
          <ac:spMkLst>
            <pc:docMk/>
            <pc:sldMk cId="1587579315" sldId="2076"/>
            <ac:spMk id="250" creationId="{2644A20F-F406-4A6D-708C-EBCFB83E62D8}"/>
          </ac:spMkLst>
        </pc:spChg>
        <pc:grpChg chg="add del mod">
          <ac:chgData name="한 지은" userId="c1d00ca1-8c44-47c7-9aa9-9e0cbc1e672d" providerId="ADAL" clId="{986D5D09-6B38-4289-BDC4-D46FE5A1785A}" dt="2024-04-23T00:28:48.105" v="11060" actId="165"/>
          <ac:grpSpMkLst>
            <pc:docMk/>
            <pc:sldMk cId="1587579315" sldId="2076"/>
            <ac:grpSpMk id="6" creationId="{C12F1F6A-8F74-1589-C1F2-D18C570CDE10}"/>
          </ac:grpSpMkLst>
        </pc:grpChg>
        <pc:grpChg chg="add del mod">
          <ac:chgData name="한 지은" userId="c1d00ca1-8c44-47c7-9aa9-9e0cbc1e672d" providerId="ADAL" clId="{986D5D09-6B38-4289-BDC4-D46FE5A1785A}" dt="2024-04-22T08:03:26.549" v="9561" actId="165"/>
          <ac:grpSpMkLst>
            <pc:docMk/>
            <pc:sldMk cId="1587579315" sldId="2076"/>
            <ac:grpSpMk id="16" creationId="{3EFC187F-43D1-CF5B-61C8-89205D0C7D9D}"/>
          </ac:grpSpMkLst>
        </pc:grpChg>
        <pc:grpChg chg="add del mod">
          <ac:chgData name="한 지은" userId="c1d00ca1-8c44-47c7-9aa9-9e0cbc1e672d" providerId="ADAL" clId="{986D5D09-6B38-4289-BDC4-D46FE5A1785A}" dt="2024-04-22T08:06:48.584" v="9724" actId="165"/>
          <ac:grpSpMkLst>
            <pc:docMk/>
            <pc:sldMk cId="1587579315" sldId="2076"/>
            <ac:grpSpMk id="25" creationId="{84DFB4D7-6751-3109-265D-F1737BFD9231}"/>
          </ac:grpSpMkLst>
        </pc:grpChg>
        <pc:grpChg chg="add del mod">
          <ac:chgData name="한 지은" userId="c1d00ca1-8c44-47c7-9aa9-9e0cbc1e672d" providerId="ADAL" clId="{986D5D09-6B38-4289-BDC4-D46FE5A1785A}" dt="2024-04-22T08:07:47.970" v="9802" actId="165"/>
          <ac:grpSpMkLst>
            <pc:docMk/>
            <pc:sldMk cId="1587579315" sldId="2076"/>
            <ac:grpSpMk id="32" creationId="{60A529EC-D327-0C6A-4C6B-63EC816CBBC2}"/>
          </ac:grpSpMkLst>
        </pc:grpChg>
        <pc:grpChg chg="add del mod">
          <ac:chgData name="한 지은" userId="c1d00ca1-8c44-47c7-9aa9-9e0cbc1e672d" providerId="ADAL" clId="{986D5D09-6B38-4289-BDC4-D46FE5A1785A}" dt="2024-04-22T08:07:55.711" v="9808" actId="478"/>
          <ac:grpSpMkLst>
            <pc:docMk/>
            <pc:sldMk cId="1587579315" sldId="2076"/>
            <ac:grpSpMk id="33" creationId="{37F22274-8A7F-0265-4EA3-1F6ABC6BD241}"/>
          </ac:grpSpMkLst>
        </pc:grpChg>
        <pc:grpChg chg="add del mod">
          <ac:chgData name="한 지은" userId="c1d00ca1-8c44-47c7-9aa9-9e0cbc1e672d" providerId="ADAL" clId="{986D5D09-6B38-4289-BDC4-D46FE5A1785A}" dt="2024-04-22T08:09:40.804" v="9866" actId="165"/>
          <ac:grpSpMkLst>
            <pc:docMk/>
            <pc:sldMk cId="1587579315" sldId="2076"/>
            <ac:grpSpMk id="37" creationId="{814FDEE9-B436-9FC8-4B96-0BAD803BB53A}"/>
          </ac:grpSpMkLst>
        </pc:grpChg>
        <pc:grpChg chg="add del mod">
          <ac:chgData name="한 지은" userId="c1d00ca1-8c44-47c7-9aa9-9e0cbc1e672d" providerId="ADAL" clId="{986D5D09-6B38-4289-BDC4-D46FE5A1785A}" dt="2024-04-22T08:09:46.299" v="9869" actId="165"/>
          <ac:grpSpMkLst>
            <pc:docMk/>
            <pc:sldMk cId="1587579315" sldId="2076"/>
            <ac:grpSpMk id="38" creationId="{7EE534C8-80F5-48C1-1F57-59BEFC4A2E84}"/>
          </ac:grpSpMkLst>
        </pc:grpChg>
        <pc:grpChg chg="add del mod">
          <ac:chgData name="한 지은" userId="c1d00ca1-8c44-47c7-9aa9-9e0cbc1e672d" providerId="ADAL" clId="{986D5D09-6B38-4289-BDC4-D46FE5A1785A}" dt="2024-04-22T08:11:54.914" v="9899" actId="165"/>
          <ac:grpSpMkLst>
            <pc:docMk/>
            <pc:sldMk cId="1587579315" sldId="2076"/>
            <ac:grpSpMk id="41" creationId="{0905A9DC-9E15-BE4C-382B-D5DD2B9B5C7E}"/>
          </ac:grpSpMkLst>
        </pc:grpChg>
        <pc:grpChg chg="add del mod">
          <ac:chgData name="한 지은" userId="c1d00ca1-8c44-47c7-9aa9-9e0cbc1e672d" providerId="ADAL" clId="{986D5D09-6B38-4289-BDC4-D46FE5A1785A}" dt="2024-04-22T08:22:24.175" v="10156" actId="165"/>
          <ac:grpSpMkLst>
            <pc:docMk/>
            <pc:sldMk cId="1587579315" sldId="2076"/>
            <ac:grpSpMk id="42" creationId="{EC281D19-CCF9-7B96-23C8-14C6A22665F1}"/>
          </ac:grpSpMkLst>
        </pc:grpChg>
        <pc:grpChg chg="add del mod">
          <ac:chgData name="한 지은" userId="c1d00ca1-8c44-47c7-9aa9-9e0cbc1e672d" providerId="ADAL" clId="{986D5D09-6B38-4289-BDC4-D46FE5A1785A}" dt="2024-04-22T08:12:48.603" v="9915" actId="165"/>
          <ac:grpSpMkLst>
            <pc:docMk/>
            <pc:sldMk cId="1587579315" sldId="2076"/>
            <ac:grpSpMk id="45" creationId="{CC3EC9BE-2734-C5F4-0C46-20A17B3C665C}"/>
          </ac:grpSpMkLst>
        </pc:grpChg>
        <pc:grpChg chg="add del mod">
          <ac:chgData name="한 지은" userId="c1d00ca1-8c44-47c7-9aa9-9e0cbc1e672d" providerId="ADAL" clId="{986D5D09-6B38-4289-BDC4-D46FE5A1785A}" dt="2024-04-22T08:12:46.599" v="9914" actId="478"/>
          <ac:grpSpMkLst>
            <pc:docMk/>
            <pc:sldMk cId="1587579315" sldId="2076"/>
            <ac:grpSpMk id="46" creationId="{4AF17476-F94D-62AC-1E39-D07E49AF010F}"/>
          </ac:grpSpMkLst>
        </pc:grpChg>
        <pc:grpChg chg="add del mod">
          <ac:chgData name="한 지은" userId="c1d00ca1-8c44-47c7-9aa9-9e0cbc1e672d" providerId="ADAL" clId="{986D5D09-6B38-4289-BDC4-D46FE5A1785A}" dt="2024-04-22T08:12:46.599" v="9914" actId="478"/>
          <ac:grpSpMkLst>
            <pc:docMk/>
            <pc:sldMk cId="1587579315" sldId="2076"/>
            <ac:grpSpMk id="49" creationId="{8B905102-B122-CC06-6A38-9353D5CF2C6C}"/>
          </ac:grpSpMkLst>
        </pc:grpChg>
        <pc:grpChg chg="add del mod topLvl">
          <ac:chgData name="한 지은" userId="c1d00ca1-8c44-47c7-9aa9-9e0cbc1e672d" providerId="ADAL" clId="{986D5D09-6B38-4289-BDC4-D46FE5A1785A}" dt="2024-04-22T08:14:43.406" v="9957" actId="165"/>
          <ac:grpSpMkLst>
            <pc:docMk/>
            <pc:sldMk cId="1587579315" sldId="2076"/>
            <ac:grpSpMk id="53" creationId="{638EC0A3-9F17-E304-4B89-F36742C4E44D}"/>
          </ac:grpSpMkLst>
        </pc:grpChg>
        <pc:grpChg chg="add del mod">
          <ac:chgData name="한 지은" userId="c1d00ca1-8c44-47c7-9aa9-9e0cbc1e672d" providerId="ADAL" clId="{986D5D09-6B38-4289-BDC4-D46FE5A1785A}" dt="2024-04-22T08:14:42.494" v="9956" actId="165"/>
          <ac:grpSpMkLst>
            <pc:docMk/>
            <pc:sldMk cId="1587579315" sldId="2076"/>
            <ac:grpSpMk id="54" creationId="{0C7D96BF-F840-F90B-E399-4B56F916A55D}"/>
          </ac:grpSpMkLst>
        </pc:grpChg>
        <pc:grpChg chg="add mod">
          <ac:chgData name="한 지은" userId="c1d00ca1-8c44-47c7-9aa9-9e0cbc1e672d" providerId="ADAL" clId="{986D5D09-6B38-4289-BDC4-D46FE5A1785A}" dt="2024-04-22T08:14:36.243" v="9952" actId="571"/>
          <ac:grpSpMkLst>
            <pc:docMk/>
            <pc:sldMk cId="1587579315" sldId="2076"/>
            <ac:grpSpMk id="55" creationId="{803E1022-84FE-D6B7-246C-574E43C07748}"/>
          </ac:grpSpMkLst>
        </pc:grpChg>
        <pc:grpChg chg="mod">
          <ac:chgData name="한 지은" userId="c1d00ca1-8c44-47c7-9aa9-9e0cbc1e672d" providerId="ADAL" clId="{986D5D09-6B38-4289-BDC4-D46FE5A1785A}" dt="2024-04-22T08:14:36.243" v="9952" actId="571"/>
          <ac:grpSpMkLst>
            <pc:docMk/>
            <pc:sldMk cId="1587579315" sldId="2076"/>
            <ac:grpSpMk id="57" creationId="{995F40B5-AEAE-2FFC-89C0-9A8C2B9E9FD7}"/>
          </ac:grpSpMkLst>
        </pc:grpChg>
        <pc:grpChg chg="add mod">
          <ac:chgData name="한 지은" userId="c1d00ca1-8c44-47c7-9aa9-9e0cbc1e672d" providerId="ADAL" clId="{986D5D09-6B38-4289-BDC4-D46FE5A1785A}" dt="2024-04-22T08:14:38.664" v="9954" actId="571"/>
          <ac:grpSpMkLst>
            <pc:docMk/>
            <pc:sldMk cId="1587579315" sldId="2076"/>
            <ac:grpSpMk id="61" creationId="{4498E418-F455-BCEA-81EB-9A7FEAE4CA0B}"/>
          </ac:grpSpMkLst>
        </pc:grpChg>
        <pc:grpChg chg="mod">
          <ac:chgData name="한 지은" userId="c1d00ca1-8c44-47c7-9aa9-9e0cbc1e672d" providerId="ADAL" clId="{986D5D09-6B38-4289-BDC4-D46FE5A1785A}" dt="2024-04-22T08:14:38.664" v="9954" actId="571"/>
          <ac:grpSpMkLst>
            <pc:docMk/>
            <pc:sldMk cId="1587579315" sldId="2076"/>
            <ac:grpSpMk id="63" creationId="{C9009CBD-DE3C-FD93-6EB8-D62A84686832}"/>
          </ac:grpSpMkLst>
        </pc:grpChg>
        <pc:grpChg chg="add del mod topLvl">
          <ac:chgData name="한 지은" userId="c1d00ca1-8c44-47c7-9aa9-9e0cbc1e672d" providerId="ADAL" clId="{986D5D09-6B38-4289-BDC4-D46FE5A1785A}" dt="2024-04-22T08:22:58.945" v="10180" actId="478"/>
          <ac:grpSpMkLst>
            <pc:docMk/>
            <pc:sldMk cId="1587579315" sldId="2076"/>
            <ac:grpSpMk id="131" creationId="{137DE563-713D-054E-EDDF-EC57A1B291FA}"/>
          </ac:grpSpMkLst>
        </pc:grpChg>
        <pc:grpChg chg="add del mod topLvl">
          <ac:chgData name="한 지은" userId="c1d00ca1-8c44-47c7-9aa9-9e0cbc1e672d" providerId="ADAL" clId="{986D5D09-6B38-4289-BDC4-D46FE5A1785A}" dt="2024-04-22T08:19:58.148" v="10107" actId="165"/>
          <ac:grpSpMkLst>
            <pc:docMk/>
            <pc:sldMk cId="1587579315" sldId="2076"/>
            <ac:grpSpMk id="133" creationId="{3510D960-07AF-B0EC-DF36-B54995526C69}"/>
          </ac:grpSpMkLst>
        </pc:grpChg>
        <pc:grpChg chg="add del mod topLvl">
          <ac:chgData name="한 지은" userId="c1d00ca1-8c44-47c7-9aa9-9e0cbc1e672d" providerId="ADAL" clId="{986D5D09-6B38-4289-BDC4-D46FE5A1785A}" dt="2024-04-22T08:19:56.355" v="10106" actId="165"/>
          <ac:grpSpMkLst>
            <pc:docMk/>
            <pc:sldMk cId="1587579315" sldId="2076"/>
            <ac:grpSpMk id="134" creationId="{3120ED6F-5788-66EF-3791-8D9D7CA1F573}"/>
          </ac:grpSpMkLst>
        </pc:grpChg>
        <pc:grpChg chg="add mod">
          <ac:chgData name="한 지은" userId="c1d00ca1-8c44-47c7-9aa9-9e0cbc1e672d" providerId="ADAL" clId="{986D5D09-6B38-4289-BDC4-D46FE5A1785A}" dt="2024-04-22T08:15:06.978" v="9971" actId="571"/>
          <ac:grpSpMkLst>
            <pc:docMk/>
            <pc:sldMk cId="1587579315" sldId="2076"/>
            <ac:grpSpMk id="136" creationId="{E7F8C9BE-DD0D-4459-2B84-C87FDED08A31}"/>
          </ac:grpSpMkLst>
        </pc:grpChg>
        <pc:grpChg chg="mod">
          <ac:chgData name="한 지은" userId="c1d00ca1-8c44-47c7-9aa9-9e0cbc1e672d" providerId="ADAL" clId="{986D5D09-6B38-4289-BDC4-D46FE5A1785A}" dt="2024-04-22T08:15:06.978" v="9971" actId="571"/>
          <ac:grpSpMkLst>
            <pc:docMk/>
            <pc:sldMk cId="1587579315" sldId="2076"/>
            <ac:grpSpMk id="138" creationId="{5DC98B1F-3F59-4268-DEB4-3E84488AF99C}"/>
          </ac:grpSpMkLst>
        </pc:grpChg>
        <pc:grpChg chg="mod">
          <ac:chgData name="한 지은" userId="c1d00ca1-8c44-47c7-9aa9-9e0cbc1e672d" providerId="ADAL" clId="{986D5D09-6B38-4289-BDC4-D46FE5A1785A}" dt="2024-04-22T08:15:06.978" v="9971" actId="571"/>
          <ac:grpSpMkLst>
            <pc:docMk/>
            <pc:sldMk cId="1587579315" sldId="2076"/>
            <ac:grpSpMk id="139" creationId="{428B6482-ECB1-BC2A-34E6-4C026ABEB52A}"/>
          </ac:grpSpMkLst>
        </pc:grpChg>
        <pc:grpChg chg="add del mod topLvl">
          <ac:chgData name="한 지은" userId="c1d00ca1-8c44-47c7-9aa9-9e0cbc1e672d" providerId="ADAL" clId="{986D5D09-6B38-4289-BDC4-D46FE5A1785A}" dt="2024-04-22T08:19:56.355" v="10106" actId="165"/>
          <ac:grpSpMkLst>
            <pc:docMk/>
            <pc:sldMk cId="1587579315" sldId="2076"/>
            <ac:grpSpMk id="143" creationId="{E7783580-BA7D-1CEA-B209-20C33E448638}"/>
          </ac:grpSpMkLst>
        </pc:grpChg>
        <pc:grpChg chg="del mod topLvl">
          <ac:chgData name="한 지은" userId="c1d00ca1-8c44-47c7-9aa9-9e0cbc1e672d" providerId="ADAL" clId="{986D5D09-6B38-4289-BDC4-D46FE5A1785A}" dt="2024-04-22T08:19:58.148" v="10107" actId="165"/>
          <ac:grpSpMkLst>
            <pc:docMk/>
            <pc:sldMk cId="1587579315" sldId="2076"/>
            <ac:grpSpMk id="145" creationId="{646E9556-152C-0CAC-C2BF-7DB8E6A852DF}"/>
          </ac:grpSpMkLst>
        </pc:grpChg>
        <pc:grpChg chg="del mod topLvl">
          <ac:chgData name="한 지은" userId="c1d00ca1-8c44-47c7-9aa9-9e0cbc1e672d" providerId="ADAL" clId="{986D5D09-6B38-4289-BDC4-D46FE5A1785A}" dt="2024-04-22T08:22:58.945" v="10180" actId="478"/>
          <ac:grpSpMkLst>
            <pc:docMk/>
            <pc:sldMk cId="1587579315" sldId="2076"/>
            <ac:grpSpMk id="146" creationId="{63EC5F22-827F-6FD9-0948-E91B5E1A965D}"/>
          </ac:grpSpMkLst>
        </pc:grpChg>
        <pc:grpChg chg="add del mod topLvl">
          <ac:chgData name="한 지은" userId="c1d00ca1-8c44-47c7-9aa9-9e0cbc1e672d" providerId="ADAL" clId="{986D5D09-6B38-4289-BDC4-D46FE5A1785A}" dt="2024-04-22T08:19:56.355" v="10106" actId="165"/>
          <ac:grpSpMkLst>
            <pc:docMk/>
            <pc:sldMk cId="1587579315" sldId="2076"/>
            <ac:grpSpMk id="150" creationId="{C9875E04-4791-3ACD-039C-983829F86E63}"/>
          </ac:grpSpMkLst>
        </pc:grpChg>
        <pc:grpChg chg="del mod topLvl">
          <ac:chgData name="한 지은" userId="c1d00ca1-8c44-47c7-9aa9-9e0cbc1e672d" providerId="ADAL" clId="{986D5D09-6B38-4289-BDC4-D46FE5A1785A}" dt="2024-04-22T08:19:58.148" v="10107" actId="165"/>
          <ac:grpSpMkLst>
            <pc:docMk/>
            <pc:sldMk cId="1587579315" sldId="2076"/>
            <ac:grpSpMk id="152" creationId="{2D07F35B-EA96-DC58-42FE-9F41D7BA02E0}"/>
          </ac:grpSpMkLst>
        </pc:grpChg>
        <pc:grpChg chg="del mod topLvl">
          <ac:chgData name="한 지은" userId="c1d00ca1-8c44-47c7-9aa9-9e0cbc1e672d" providerId="ADAL" clId="{986D5D09-6B38-4289-BDC4-D46FE5A1785A}" dt="2024-04-22T08:22:58.945" v="10180" actId="478"/>
          <ac:grpSpMkLst>
            <pc:docMk/>
            <pc:sldMk cId="1587579315" sldId="2076"/>
            <ac:grpSpMk id="153" creationId="{E8A12892-67E7-A121-E45E-6D06978256A8}"/>
          </ac:grpSpMkLst>
        </pc:grpChg>
        <pc:grpChg chg="add del mod">
          <ac:chgData name="한 지은" userId="c1d00ca1-8c44-47c7-9aa9-9e0cbc1e672d" providerId="ADAL" clId="{986D5D09-6B38-4289-BDC4-D46FE5A1785A}" dt="2024-04-22T08:15:42.093" v="9994" actId="165"/>
          <ac:grpSpMkLst>
            <pc:docMk/>
            <pc:sldMk cId="1587579315" sldId="2076"/>
            <ac:grpSpMk id="157" creationId="{2D4BDB9B-D2B0-BDA8-7BED-46F4C014D38B}"/>
          </ac:grpSpMkLst>
        </pc:grpChg>
        <pc:grpChg chg="add del mod topLvl">
          <ac:chgData name="한 지은" userId="c1d00ca1-8c44-47c7-9aa9-9e0cbc1e672d" providerId="ADAL" clId="{986D5D09-6B38-4289-BDC4-D46FE5A1785A}" dt="2024-04-22T08:19:55.706" v="10105" actId="165"/>
          <ac:grpSpMkLst>
            <pc:docMk/>
            <pc:sldMk cId="1587579315" sldId="2076"/>
            <ac:grpSpMk id="158" creationId="{741C2720-BE4E-C91C-FE78-6D3BFD972518}"/>
          </ac:grpSpMkLst>
        </pc:grpChg>
        <pc:grpChg chg="add del mod topLvl">
          <ac:chgData name="한 지은" userId="c1d00ca1-8c44-47c7-9aa9-9e0cbc1e672d" providerId="ADAL" clId="{986D5D09-6B38-4289-BDC4-D46FE5A1785A}" dt="2024-04-22T08:19:55.200" v="10104" actId="165"/>
          <ac:grpSpMkLst>
            <pc:docMk/>
            <pc:sldMk cId="1587579315" sldId="2076"/>
            <ac:grpSpMk id="159" creationId="{2FB95B41-5E13-452C-8250-1F7622B75AC4}"/>
          </ac:grpSpMkLst>
        </pc:grpChg>
        <pc:grpChg chg="add del mod">
          <ac:chgData name="한 지은" userId="c1d00ca1-8c44-47c7-9aa9-9e0cbc1e672d" providerId="ADAL" clId="{986D5D09-6B38-4289-BDC4-D46FE5A1785A}" dt="2024-04-22T08:19:43.274" v="10101" actId="165"/>
          <ac:grpSpMkLst>
            <pc:docMk/>
            <pc:sldMk cId="1587579315" sldId="2076"/>
            <ac:grpSpMk id="160" creationId="{FE93F0C8-0B9F-739C-9ACA-861D129F472A}"/>
          </ac:grpSpMkLst>
        </pc:grpChg>
        <pc:grpChg chg="add del mod">
          <ac:chgData name="한 지은" userId="c1d00ca1-8c44-47c7-9aa9-9e0cbc1e672d" providerId="ADAL" clId="{986D5D09-6B38-4289-BDC4-D46FE5A1785A}" dt="2024-04-22T08:18:32.093" v="10078" actId="165"/>
          <ac:grpSpMkLst>
            <pc:docMk/>
            <pc:sldMk cId="1587579315" sldId="2076"/>
            <ac:grpSpMk id="161" creationId="{5753F842-717A-53D9-AB72-9FF2F4290A4A}"/>
          </ac:grpSpMkLst>
        </pc:grpChg>
        <pc:grpChg chg="del mod topLvl">
          <ac:chgData name="한 지은" userId="c1d00ca1-8c44-47c7-9aa9-9e0cbc1e672d" providerId="ADAL" clId="{986D5D09-6B38-4289-BDC4-D46FE5A1785A}" dt="2024-04-22T08:18:36.954" v="10079" actId="165"/>
          <ac:grpSpMkLst>
            <pc:docMk/>
            <pc:sldMk cId="1587579315" sldId="2076"/>
            <ac:grpSpMk id="163" creationId="{29FCC4B6-A424-66DA-6ABB-0FF54CD53B22}"/>
          </ac:grpSpMkLst>
        </pc:grpChg>
        <pc:grpChg chg="del mod topLvl">
          <ac:chgData name="한 지은" userId="c1d00ca1-8c44-47c7-9aa9-9e0cbc1e672d" providerId="ADAL" clId="{986D5D09-6B38-4289-BDC4-D46FE5A1785A}" dt="2024-04-22T08:18:37.752" v="10080" actId="165"/>
          <ac:grpSpMkLst>
            <pc:docMk/>
            <pc:sldMk cId="1587579315" sldId="2076"/>
            <ac:grpSpMk id="165" creationId="{51F0D2DA-3F33-4A01-BE8C-BE158ABA86FD}"/>
          </ac:grpSpMkLst>
        </pc:grpChg>
        <pc:grpChg chg="del mod topLvl">
          <ac:chgData name="한 지은" userId="c1d00ca1-8c44-47c7-9aa9-9e0cbc1e672d" providerId="ADAL" clId="{986D5D09-6B38-4289-BDC4-D46FE5A1785A}" dt="2024-04-22T08:18:38.883" v="10081" actId="165"/>
          <ac:grpSpMkLst>
            <pc:docMk/>
            <pc:sldMk cId="1587579315" sldId="2076"/>
            <ac:grpSpMk id="166" creationId="{B5D8B7C5-4792-F94C-B80A-D7618196ABFD}"/>
          </ac:grpSpMkLst>
        </pc:grpChg>
        <pc:grpChg chg="del mod topLvl">
          <ac:chgData name="한 지은" userId="c1d00ca1-8c44-47c7-9aa9-9e0cbc1e672d" providerId="ADAL" clId="{986D5D09-6B38-4289-BDC4-D46FE5A1785A}" dt="2024-04-22T08:18:38.883" v="10081" actId="165"/>
          <ac:grpSpMkLst>
            <pc:docMk/>
            <pc:sldMk cId="1587579315" sldId="2076"/>
            <ac:grpSpMk id="167" creationId="{A828DF5E-388A-9360-6D93-D899574115D0}"/>
          </ac:grpSpMkLst>
        </pc:grpChg>
        <pc:grpChg chg="del mod topLvl">
          <ac:chgData name="한 지은" userId="c1d00ca1-8c44-47c7-9aa9-9e0cbc1e672d" providerId="ADAL" clId="{986D5D09-6B38-4289-BDC4-D46FE5A1785A}" dt="2024-04-22T08:18:38.883" v="10081" actId="165"/>
          <ac:grpSpMkLst>
            <pc:docMk/>
            <pc:sldMk cId="1587579315" sldId="2076"/>
            <ac:grpSpMk id="168" creationId="{8CD46C7C-A879-9739-B277-5C5114F333EC}"/>
          </ac:grpSpMkLst>
        </pc:grpChg>
        <pc:grpChg chg="del mod topLvl">
          <ac:chgData name="한 지은" userId="c1d00ca1-8c44-47c7-9aa9-9e0cbc1e672d" providerId="ADAL" clId="{986D5D09-6B38-4289-BDC4-D46FE5A1785A}" dt="2024-04-22T08:19:53.627" v="10103" actId="165"/>
          <ac:grpSpMkLst>
            <pc:docMk/>
            <pc:sldMk cId="1587579315" sldId="2076"/>
            <ac:grpSpMk id="170" creationId="{4A6FEE48-E52B-B893-C99E-BA8D57615910}"/>
          </ac:grpSpMkLst>
        </pc:grpChg>
        <pc:grpChg chg="del mod topLvl">
          <ac:chgData name="한 지은" userId="c1d00ca1-8c44-47c7-9aa9-9e0cbc1e672d" providerId="ADAL" clId="{986D5D09-6B38-4289-BDC4-D46FE5A1785A}" dt="2024-04-22T08:25:12.556" v="10258" actId="165"/>
          <ac:grpSpMkLst>
            <pc:docMk/>
            <pc:sldMk cId="1587579315" sldId="2076"/>
            <ac:grpSpMk id="171" creationId="{98EBA66B-5CC0-87AF-0292-38C9AC548E6A}"/>
          </ac:grpSpMkLst>
        </pc:grpChg>
        <pc:grpChg chg="del mod topLvl">
          <ac:chgData name="한 지은" userId="c1d00ca1-8c44-47c7-9aa9-9e0cbc1e672d" providerId="ADAL" clId="{986D5D09-6B38-4289-BDC4-D46FE5A1785A}" dt="2024-04-22T08:19:53.627" v="10103" actId="165"/>
          <ac:grpSpMkLst>
            <pc:docMk/>
            <pc:sldMk cId="1587579315" sldId="2076"/>
            <ac:grpSpMk id="176" creationId="{8661A215-F426-16F5-7239-56C2F4EEEF16}"/>
          </ac:grpSpMkLst>
        </pc:grpChg>
        <pc:grpChg chg="del mod topLvl">
          <ac:chgData name="한 지은" userId="c1d00ca1-8c44-47c7-9aa9-9e0cbc1e672d" providerId="ADAL" clId="{986D5D09-6B38-4289-BDC4-D46FE5A1785A}" dt="2024-04-22T08:25:12.556" v="10258" actId="165"/>
          <ac:grpSpMkLst>
            <pc:docMk/>
            <pc:sldMk cId="1587579315" sldId="2076"/>
            <ac:grpSpMk id="177" creationId="{FF37BCC4-8850-8CEE-8CA3-3907D5EE5154}"/>
          </ac:grpSpMkLst>
        </pc:grpChg>
        <pc:grpChg chg="del mod topLvl">
          <ac:chgData name="한 지은" userId="c1d00ca1-8c44-47c7-9aa9-9e0cbc1e672d" providerId="ADAL" clId="{986D5D09-6B38-4289-BDC4-D46FE5A1785A}" dt="2024-04-22T08:19:48.816" v="10102" actId="165"/>
          <ac:grpSpMkLst>
            <pc:docMk/>
            <pc:sldMk cId="1587579315" sldId="2076"/>
            <ac:grpSpMk id="182" creationId="{C2F1F588-F896-3FB5-33E9-0B26AD00E674}"/>
          </ac:grpSpMkLst>
        </pc:grpChg>
        <pc:grpChg chg="del mod topLvl">
          <ac:chgData name="한 지은" userId="c1d00ca1-8c44-47c7-9aa9-9e0cbc1e672d" providerId="ADAL" clId="{986D5D09-6B38-4289-BDC4-D46FE5A1785A}" dt="2024-04-22T08:25:12.556" v="10258" actId="165"/>
          <ac:grpSpMkLst>
            <pc:docMk/>
            <pc:sldMk cId="1587579315" sldId="2076"/>
            <ac:grpSpMk id="183" creationId="{B1988E54-D2D5-DC3E-F958-D0147F7A15FF}"/>
          </ac:grpSpMkLst>
        </pc:grpChg>
        <pc:grpChg chg="add mod">
          <ac:chgData name="한 지은" userId="c1d00ca1-8c44-47c7-9aa9-9e0cbc1e672d" providerId="ADAL" clId="{986D5D09-6B38-4289-BDC4-D46FE5A1785A}" dt="2024-04-22T08:19:33.911" v="10098" actId="164"/>
          <ac:grpSpMkLst>
            <pc:docMk/>
            <pc:sldMk cId="1587579315" sldId="2076"/>
            <ac:grpSpMk id="187" creationId="{9EA1B18F-35DF-A6A2-2E4B-EEE558DC3B6C}"/>
          </ac:grpSpMkLst>
        </pc:grpChg>
        <pc:grpChg chg="add del mod">
          <ac:chgData name="한 지은" userId="c1d00ca1-8c44-47c7-9aa9-9e0cbc1e672d" providerId="ADAL" clId="{986D5D09-6B38-4289-BDC4-D46FE5A1785A}" dt="2024-04-22T08:19:30.919" v="10095" actId="164"/>
          <ac:grpSpMkLst>
            <pc:docMk/>
            <pc:sldMk cId="1587579315" sldId="2076"/>
            <ac:grpSpMk id="188" creationId="{9C8F708B-B503-B733-0E26-F293F2564C48}"/>
          </ac:grpSpMkLst>
        </pc:grpChg>
        <pc:grpChg chg="add mod">
          <ac:chgData name="한 지은" userId="c1d00ca1-8c44-47c7-9aa9-9e0cbc1e672d" providerId="ADAL" clId="{986D5D09-6B38-4289-BDC4-D46FE5A1785A}" dt="2024-04-22T08:23:04.429" v="10182" actId="571"/>
          <ac:grpSpMkLst>
            <pc:docMk/>
            <pc:sldMk cId="1587579315" sldId="2076"/>
            <ac:grpSpMk id="193" creationId="{8CFDAF4B-A150-476D-3EB0-7B036AAF48D4}"/>
          </ac:grpSpMkLst>
        </pc:grpChg>
        <pc:grpChg chg="add mod">
          <ac:chgData name="한 지은" userId="c1d00ca1-8c44-47c7-9aa9-9e0cbc1e672d" providerId="ADAL" clId="{986D5D09-6B38-4289-BDC4-D46FE5A1785A}" dt="2024-04-22T08:23:04.429" v="10182" actId="571"/>
          <ac:grpSpMkLst>
            <pc:docMk/>
            <pc:sldMk cId="1587579315" sldId="2076"/>
            <ac:grpSpMk id="198" creationId="{986DD6CC-94B6-256C-002B-ACF353628D61}"/>
          </ac:grpSpMkLst>
        </pc:grpChg>
        <pc:grpChg chg="add mod">
          <ac:chgData name="한 지은" userId="c1d00ca1-8c44-47c7-9aa9-9e0cbc1e672d" providerId="ADAL" clId="{986D5D09-6B38-4289-BDC4-D46FE5A1785A}" dt="2024-04-22T08:23:04.429" v="10182" actId="571"/>
          <ac:grpSpMkLst>
            <pc:docMk/>
            <pc:sldMk cId="1587579315" sldId="2076"/>
            <ac:grpSpMk id="203" creationId="{F8DDA877-4ABF-E982-998A-75DB082EC645}"/>
          </ac:grpSpMkLst>
        </pc:grpChg>
        <pc:grpChg chg="add del mod topLvl">
          <ac:chgData name="한 지은" userId="c1d00ca1-8c44-47c7-9aa9-9e0cbc1e672d" providerId="ADAL" clId="{986D5D09-6B38-4289-BDC4-D46FE5A1785A}" dt="2024-04-22T08:25:09.945" v="10257" actId="165"/>
          <ac:grpSpMkLst>
            <pc:docMk/>
            <pc:sldMk cId="1587579315" sldId="2076"/>
            <ac:grpSpMk id="207" creationId="{0192702D-44ED-6201-7849-7174AE8ED657}"/>
          </ac:grpSpMkLst>
        </pc:grpChg>
        <pc:grpChg chg="add mod">
          <ac:chgData name="한 지은" userId="c1d00ca1-8c44-47c7-9aa9-9e0cbc1e672d" providerId="ADAL" clId="{986D5D09-6B38-4289-BDC4-D46FE5A1785A}" dt="2024-04-22T08:23:44.014" v="10212" actId="571"/>
          <ac:grpSpMkLst>
            <pc:docMk/>
            <pc:sldMk cId="1587579315" sldId="2076"/>
            <ac:grpSpMk id="210" creationId="{56897AC6-F4D9-32AF-7EF8-4268BEE6958A}"/>
          </ac:grpSpMkLst>
        </pc:grpChg>
        <pc:grpChg chg="mod">
          <ac:chgData name="한 지은" userId="c1d00ca1-8c44-47c7-9aa9-9e0cbc1e672d" providerId="ADAL" clId="{986D5D09-6B38-4289-BDC4-D46FE5A1785A}" dt="2024-04-22T08:23:44.014" v="10212" actId="571"/>
          <ac:grpSpMkLst>
            <pc:docMk/>
            <pc:sldMk cId="1587579315" sldId="2076"/>
            <ac:grpSpMk id="212" creationId="{F1A83648-9EA5-6C6B-48C2-1CF19EB9C93F}"/>
          </ac:grpSpMkLst>
        </pc:grpChg>
        <pc:grpChg chg="mod">
          <ac:chgData name="한 지은" userId="c1d00ca1-8c44-47c7-9aa9-9e0cbc1e672d" providerId="ADAL" clId="{986D5D09-6B38-4289-BDC4-D46FE5A1785A}" dt="2024-04-22T08:23:44.014" v="10212" actId="571"/>
          <ac:grpSpMkLst>
            <pc:docMk/>
            <pc:sldMk cId="1587579315" sldId="2076"/>
            <ac:grpSpMk id="215" creationId="{1274A287-E95D-F742-BC5F-B468D6258ED1}"/>
          </ac:grpSpMkLst>
        </pc:grpChg>
        <pc:grpChg chg="mod">
          <ac:chgData name="한 지은" userId="c1d00ca1-8c44-47c7-9aa9-9e0cbc1e672d" providerId="ADAL" clId="{986D5D09-6B38-4289-BDC4-D46FE5A1785A}" dt="2024-04-22T08:23:44.014" v="10212" actId="571"/>
          <ac:grpSpMkLst>
            <pc:docMk/>
            <pc:sldMk cId="1587579315" sldId="2076"/>
            <ac:grpSpMk id="218" creationId="{B61B9726-E7CA-42B1-B73E-5329F902F717}"/>
          </ac:grpSpMkLst>
        </pc:grpChg>
        <pc:grpChg chg="add del mod topLvl">
          <ac:chgData name="한 지은" userId="c1d00ca1-8c44-47c7-9aa9-9e0cbc1e672d" providerId="ADAL" clId="{986D5D09-6B38-4289-BDC4-D46FE5A1785A}" dt="2024-04-22T08:25:06.215" v="10254" actId="165"/>
          <ac:grpSpMkLst>
            <pc:docMk/>
            <pc:sldMk cId="1587579315" sldId="2076"/>
            <ac:grpSpMk id="226" creationId="{516174AA-A0F8-E8BB-A019-6E7796117FEB}"/>
          </ac:grpSpMkLst>
        </pc:grpChg>
        <pc:grpChg chg="add del mod topLvl">
          <ac:chgData name="한 지은" userId="c1d00ca1-8c44-47c7-9aa9-9e0cbc1e672d" providerId="ADAL" clId="{986D5D09-6B38-4289-BDC4-D46FE5A1785A}" dt="2024-04-22T08:25:06.215" v="10254" actId="165"/>
          <ac:grpSpMkLst>
            <pc:docMk/>
            <pc:sldMk cId="1587579315" sldId="2076"/>
            <ac:grpSpMk id="227" creationId="{0E452F19-BF45-A9F5-4C7C-BCC24ED63B3E}"/>
          </ac:grpSpMkLst>
        </pc:grpChg>
        <pc:grpChg chg="del mod topLvl">
          <ac:chgData name="한 지은" userId="c1d00ca1-8c44-47c7-9aa9-9e0cbc1e672d" providerId="ADAL" clId="{986D5D09-6B38-4289-BDC4-D46FE5A1785A}" dt="2024-04-22T08:25:06.710" v="10255" actId="165"/>
          <ac:grpSpMkLst>
            <pc:docMk/>
            <pc:sldMk cId="1587579315" sldId="2076"/>
            <ac:grpSpMk id="230" creationId="{E26D1B66-EE29-74A7-784B-C886D2011B44}"/>
          </ac:grpSpMkLst>
        </pc:grpChg>
        <pc:grpChg chg="del mod topLvl">
          <ac:chgData name="한 지은" userId="c1d00ca1-8c44-47c7-9aa9-9e0cbc1e672d" providerId="ADAL" clId="{986D5D09-6B38-4289-BDC4-D46FE5A1785A}" dt="2024-04-22T08:25:07.205" v="10256" actId="165"/>
          <ac:grpSpMkLst>
            <pc:docMk/>
            <pc:sldMk cId="1587579315" sldId="2076"/>
            <ac:grpSpMk id="232" creationId="{07B7F7E7-50AB-9CA9-94F2-130D2551E8D7}"/>
          </ac:grpSpMkLst>
        </pc:grpChg>
        <pc:grpChg chg="del mod topLvl">
          <ac:chgData name="한 지은" userId="c1d00ca1-8c44-47c7-9aa9-9e0cbc1e672d" providerId="ADAL" clId="{986D5D09-6B38-4289-BDC4-D46FE5A1785A}" dt="2024-04-22T08:25:07.205" v="10256" actId="165"/>
          <ac:grpSpMkLst>
            <pc:docMk/>
            <pc:sldMk cId="1587579315" sldId="2076"/>
            <ac:grpSpMk id="235" creationId="{6C7FF828-638F-CB4E-26ED-8246301BFF38}"/>
          </ac:grpSpMkLst>
        </pc:grpChg>
        <pc:grpChg chg="del mod topLvl">
          <ac:chgData name="한 지은" userId="c1d00ca1-8c44-47c7-9aa9-9e0cbc1e672d" providerId="ADAL" clId="{986D5D09-6B38-4289-BDC4-D46FE5A1785A}" dt="2024-04-22T08:25:07.205" v="10256" actId="165"/>
          <ac:grpSpMkLst>
            <pc:docMk/>
            <pc:sldMk cId="1587579315" sldId="2076"/>
            <ac:grpSpMk id="238" creationId="{7BDA2EF0-630C-7B5E-EBC0-914F45027756}"/>
          </ac:grpSpMkLst>
        </pc:grpChg>
        <pc:grpChg chg="add del mod ord topLvl">
          <ac:chgData name="한 지은" userId="c1d00ca1-8c44-47c7-9aa9-9e0cbc1e672d" providerId="ADAL" clId="{986D5D09-6B38-4289-BDC4-D46FE5A1785A}" dt="2024-04-22T08:25:05.718" v="10253" actId="165"/>
          <ac:grpSpMkLst>
            <pc:docMk/>
            <pc:sldMk cId="1587579315" sldId="2076"/>
            <ac:grpSpMk id="246" creationId="{FB7CE5D0-9A56-1CCF-3AC9-6068ACF27861}"/>
          </ac:grpSpMkLst>
        </pc:grpChg>
        <pc:grpChg chg="add del mod ord">
          <ac:chgData name="한 지은" userId="c1d00ca1-8c44-47c7-9aa9-9e0cbc1e672d" providerId="ADAL" clId="{986D5D09-6B38-4289-BDC4-D46FE5A1785A}" dt="2024-04-22T08:24:36.674" v="10235" actId="165"/>
          <ac:grpSpMkLst>
            <pc:docMk/>
            <pc:sldMk cId="1587579315" sldId="2076"/>
            <ac:grpSpMk id="247" creationId="{4DE90965-FF72-9092-6B97-DC286A3B82BD}"/>
          </ac:grpSpMkLst>
        </pc:grpChg>
        <pc:grpChg chg="add del mod topLvl">
          <ac:chgData name="한 지은" userId="c1d00ca1-8c44-47c7-9aa9-9e0cbc1e672d" providerId="ADAL" clId="{986D5D09-6B38-4289-BDC4-D46FE5A1785A}" dt="2024-04-22T08:25:05.718" v="10253" actId="165"/>
          <ac:grpSpMkLst>
            <pc:docMk/>
            <pc:sldMk cId="1587579315" sldId="2076"/>
            <ac:grpSpMk id="248" creationId="{13F88B53-D74C-512D-CFA4-8483C8F82878}"/>
          </ac:grpSpMkLst>
        </pc:grpChg>
        <pc:grpChg chg="add del mod">
          <ac:chgData name="한 지은" userId="c1d00ca1-8c44-47c7-9aa9-9e0cbc1e672d" providerId="ADAL" clId="{986D5D09-6B38-4289-BDC4-D46FE5A1785A}" dt="2024-04-22T08:25:05.198" v="10252" actId="165"/>
          <ac:grpSpMkLst>
            <pc:docMk/>
            <pc:sldMk cId="1587579315" sldId="2076"/>
            <ac:grpSpMk id="249" creationId="{EF6962F0-9EC0-7420-BE00-DF8F82496747}"/>
          </ac:grpSpMkLst>
        </pc:grpChg>
        <pc:picChg chg="add del mod">
          <ac:chgData name="한 지은" userId="c1d00ca1-8c44-47c7-9aa9-9e0cbc1e672d" providerId="ADAL" clId="{986D5D09-6B38-4289-BDC4-D46FE5A1785A}" dt="2024-04-23T01:51:05.909" v="11111" actId="478"/>
          <ac:picMkLst>
            <pc:docMk/>
            <pc:sldMk cId="1587579315" sldId="2076"/>
            <ac:picMk id="4" creationId="{ABF5A872-0CCA-FCDF-A765-0A9300265226}"/>
          </ac:picMkLst>
        </pc:picChg>
        <pc:picChg chg="add mod topLvl">
          <ac:chgData name="한 지은" userId="c1d00ca1-8c44-47c7-9aa9-9e0cbc1e672d" providerId="ADAL" clId="{986D5D09-6B38-4289-BDC4-D46FE5A1785A}" dt="2024-04-22T08:19:58.148" v="10107" actId="165"/>
          <ac:picMkLst>
            <pc:docMk/>
            <pc:sldMk cId="1587579315" sldId="2076"/>
            <ac:picMk id="44" creationId="{787F9FFD-2106-8E8B-14FD-5C9B9A3D8EA0}"/>
          </ac:picMkLst>
        </pc:picChg>
        <pc:picChg chg="mod">
          <ac:chgData name="한 지은" userId="c1d00ca1-8c44-47c7-9aa9-9e0cbc1e672d" providerId="ADAL" clId="{986D5D09-6B38-4289-BDC4-D46FE5A1785A}" dt="2024-04-22T08:12:22.273" v="9904" actId="571"/>
          <ac:picMkLst>
            <pc:docMk/>
            <pc:sldMk cId="1587579315" sldId="2076"/>
            <ac:picMk id="48" creationId="{8FBA8F78-BDB3-0F15-8BA6-39F48547ECA6}"/>
          </ac:picMkLst>
        </pc:picChg>
        <pc:picChg chg="mod">
          <ac:chgData name="한 지은" userId="c1d00ca1-8c44-47c7-9aa9-9e0cbc1e672d" providerId="ADAL" clId="{986D5D09-6B38-4289-BDC4-D46FE5A1785A}" dt="2024-04-22T08:12:23.939" v="9905" actId="571"/>
          <ac:picMkLst>
            <pc:docMk/>
            <pc:sldMk cId="1587579315" sldId="2076"/>
            <ac:picMk id="51" creationId="{54D9303E-E816-AC11-AEBF-EBFF98D2117A}"/>
          </ac:picMkLst>
        </pc:picChg>
        <pc:picChg chg="mod">
          <ac:chgData name="한 지은" userId="c1d00ca1-8c44-47c7-9aa9-9e0cbc1e672d" providerId="ADAL" clId="{986D5D09-6B38-4289-BDC4-D46FE5A1785A}" dt="2024-04-22T08:14:36.243" v="9952" actId="571"/>
          <ac:picMkLst>
            <pc:docMk/>
            <pc:sldMk cId="1587579315" sldId="2076"/>
            <ac:picMk id="59" creationId="{FB4A6AA3-6E38-6E3C-63CB-CB7DDF8067A5}"/>
          </ac:picMkLst>
        </pc:picChg>
        <pc:picChg chg="mod">
          <ac:chgData name="한 지은" userId="c1d00ca1-8c44-47c7-9aa9-9e0cbc1e672d" providerId="ADAL" clId="{986D5D09-6B38-4289-BDC4-D46FE5A1785A}" dt="2024-04-22T08:14:38.664" v="9954" actId="571"/>
          <ac:picMkLst>
            <pc:docMk/>
            <pc:sldMk cId="1587579315" sldId="2076"/>
            <ac:picMk id="129" creationId="{DE0D5617-3C93-E6DF-0ABD-CFF8FAE5D112}"/>
          </ac:picMkLst>
        </pc:picChg>
        <pc:picChg chg="add del mod">
          <ac:chgData name="한 지은" userId="c1d00ca1-8c44-47c7-9aa9-9e0cbc1e672d" providerId="ADAL" clId="{986D5D09-6B38-4289-BDC4-D46FE5A1785A}" dt="2024-04-22T08:22:45.169" v="10174" actId="478"/>
          <ac:picMkLst>
            <pc:docMk/>
            <pc:sldMk cId="1587579315" sldId="2076"/>
            <ac:picMk id="132" creationId="{E04B221A-32A0-A370-619B-7B56F4909E1A}"/>
          </ac:picMkLst>
        </pc:picChg>
        <pc:picChg chg="mod">
          <ac:chgData name="한 지은" userId="c1d00ca1-8c44-47c7-9aa9-9e0cbc1e672d" providerId="ADAL" clId="{986D5D09-6B38-4289-BDC4-D46FE5A1785A}" dt="2024-04-22T08:15:06.978" v="9971" actId="571"/>
          <ac:picMkLst>
            <pc:docMk/>
            <pc:sldMk cId="1587579315" sldId="2076"/>
            <ac:picMk id="142" creationId="{3015FEE6-27BD-861D-8638-5C76EA198F0D}"/>
          </ac:picMkLst>
        </pc:picChg>
        <pc:picChg chg="mod">
          <ac:chgData name="한 지은" userId="c1d00ca1-8c44-47c7-9aa9-9e0cbc1e672d" providerId="ADAL" clId="{986D5D09-6B38-4289-BDC4-D46FE5A1785A}" dt="2024-04-22T08:19:58.148" v="10107" actId="165"/>
          <ac:picMkLst>
            <pc:docMk/>
            <pc:sldMk cId="1587579315" sldId="2076"/>
            <ac:picMk id="149" creationId="{932A6574-6247-43DD-090A-A9D644757DB8}"/>
          </ac:picMkLst>
        </pc:picChg>
        <pc:picChg chg="mod">
          <ac:chgData name="한 지은" userId="c1d00ca1-8c44-47c7-9aa9-9e0cbc1e672d" providerId="ADAL" clId="{986D5D09-6B38-4289-BDC4-D46FE5A1785A}" dt="2024-04-22T08:19:58.148" v="10107" actId="165"/>
          <ac:picMkLst>
            <pc:docMk/>
            <pc:sldMk cId="1587579315" sldId="2076"/>
            <ac:picMk id="156" creationId="{D75B305E-0045-7F02-BE11-78204FE923C8}"/>
          </ac:picMkLst>
        </pc:picChg>
        <pc:picChg chg="mod topLvl">
          <ac:chgData name="한 지은" userId="c1d00ca1-8c44-47c7-9aa9-9e0cbc1e672d" providerId="ADAL" clId="{986D5D09-6B38-4289-BDC4-D46FE5A1785A}" dt="2024-04-23T00:28:48.105" v="11060" actId="165"/>
          <ac:picMkLst>
            <pc:docMk/>
            <pc:sldMk cId="1587579315" sldId="2076"/>
            <ac:picMk id="174" creationId="{1D0917EB-DEAB-9F91-E05F-325DB5341EE6}"/>
          </ac:picMkLst>
        </pc:picChg>
        <pc:picChg chg="mod topLvl">
          <ac:chgData name="한 지은" userId="c1d00ca1-8c44-47c7-9aa9-9e0cbc1e672d" providerId="ADAL" clId="{986D5D09-6B38-4289-BDC4-D46FE5A1785A}" dt="2024-04-23T00:28:48.105" v="11060" actId="165"/>
          <ac:picMkLst>
            <pc:docMk/>
            <pc:sldMk cId="1587579315" sldId="2076"/>
            <ac:picMk id="180" creationId="{E03900B6-1094-FC23-697A-BDF0EAE34E4B}"/>
          </ac:picMkLst>
        </pc:picChg>
        <pc:picChg chg="mod topLvl">
          <ac:chgData name="한 지은" userId="c1d00ca1-8c44-47c7-9aa9-9e0cbc1e672d" providerId="ADAL" clId="{986D5D09-6B38-4289-BDC4-D46FE5A1785A}" dt="2024-04-23T00:28:48.105" v="11060" actId="165"/>
          <ac:picMkLst>
            <pc:docMk/>
            <pc:sldMk cId="1587579315" sldId="2076"/>
            <ac:picMk id="186" creationId="{0E811440-E695-8B3C-2C02-5AA07E8CF76C}"/>
          </ac:picMkLst>
        </pc:picChg>
        <pc:picChg chg="mod">
          <ac:chgData name="한 지은" userId="c1d00ca1-8c44-47c7-9aa9-9e0cbc1e672d" providerId="ADAL" clId="{986D5D09-6B38-4289-BDC4-D46FE5A1785A}" dt="2024-04-22T08:23:04.429" v="10182" actId="571"/>
          <ac:picMkLst>
            <pc:docMk/>
            <pc:sldMk cId="1587579315" sldId="2076"/>
            <ac:picMk id="195" creationId="{EC501DCC-CAE2-1F14-B38A-BFD007ED836D}"/>
          </ac:picMkLst>
        </pc:picChg>
        <pc:picChg chg="mod">
          <ac:chgData name="한 지은" userId="c1d00ca1-8c44-47c7-9aa9-9e0cbc1e672d" providerId="ADAL" clId="{986D5D09-6B38-4289-BDC4-D46FE5A1785A}" dt="2024-04-22T08:23:04.429" v="10182" actId="571"/>
          <ac:picMkLst>
            <pc:docMk/>
            <pc:sldMk cId="1587579315" sldId="2076"/>
            <ac:picMk id="200" creationId="{0FC8F71F-4352-873E-00EF-6610C45FBFAD}"/>
          </ac:picMkLst>
        </pc:picChg>
        <pc:picChg chg="mod">
          <ac:chgData name="한 지은" userId="c1d00ca1-8c44-47c7-9aa9-9e0cbc1e672d" providerId="ADAL" clId="{986D5D09-6B38-4289-BDC4-D46FE5A1785A}" dt="2024-04-22T08:23:04.429" v="10182" actId="571"/>
          <ac:picMkLst>
            <pc:docMk/>
            <pc:sldMk cId="1587579315" sldId="2076"/>
            <ac:picMk id="205" creationId="{214644AF-A53C-FD16-6005-8DBB25DCEAFD}"/>
          </ac:picMkLst>
        </pc:picChg>
        <pc:picChg chg="mod">
          <ac:chgData name="한 지은" userId="c1d00ca1-8c44-47c7-9aa9-9e0cbc1e672d" providerId="ADAL" clId="{986D5D09-6B38-4289-BDC4-D46FE5A1785A}" dt="2024-04-22T08:23:44.014" v="10212" actId="571"/>
          <ac:picMkLst>
            <pc:docMk/>
            <pc:sldMk cId="1587579315" sldId="2076"/>
            <ac:picMk id="221" creationId="{09789223-38D9-D497-3DA1-DF7490F33B45}"/>
          </ac:picMkLst>
        </pc:picChg>
        <pc:picChg chg="mod">
          <ac:chgData name="한 지은" userId="c1d00ca1-8c44-47c7-9aa9-9e0cbc1e672d" providerId="ADAL" clId="{986D5D09-6B38-4289-BDC4-D46FE5A1785A}" dt="2024-04-22T08:23:44.014" v="10212" actId="571"/>
          <ac:picMkLst>
            <pc:docMk/>
            <pc:sldMk cId="1587579315" sldId="2076"/>
            <ac:picMk id="223" creationId="{8A718C8E-2EE8-A6CA-F6C2-18BD9DD23A1F}"/>
          </ac:picMkLst>
        </pc:picChg>
        <pc:picChg chg="mod">
          <ac:chgData name="한 지은" userId="c1d00ca1-8c44-47c7-9aa9-9e0cbc1e672d" providerId="ADAL" clId="{986D5D09-6B38-4289-BDC4-D46FE5A1785A}" dt="2024-04-22T08:23:44.014" v="10212" actId="571"/>
          <ac:picMkLst>
            <pc:docMk/>
            <pc:sldMk cId="1587579315" sldId="2076"/>
            <ac:picMk id="225" creationId="{1503DCCB-B4D8-8B0F-BF35-105E47D9F260}"/>
          </ac:picMkLst>
        </pc:picChg>
        <pc:picChg chg="mod topLvl">
          <ac:chgData name="한 지은" userId="c1d00ca1-8c44-47c7-9aa9-9e0cbc1e672d" providerId="ADAL" clId="{986D5D09-6B38-4289-BDC4-D46FE5A1785A}" dt="2024-04-23T00:28:48.105" v="11060" actId="165"/>
          <ac:picMkLst>
            <pc:docMk/>
            <pc:sldMk cId="1587579315" sldId="2076"/>
            <ac:picMk id="241" creationId="{10A37FFE-D5E0-2B18-4371-E7B6778D9659}"/>
          </ac:picMkLst>
        </pc:picChg>
        <pc:picChg chg="mod topLvl">
          <ac:chgData name="한 지은" userId="c1d00ca1-8c44-47c7-9aa9-9e0cbc1e672d" providerId="ADAL" clId="{986D5D09-6B38-4289-BDC4-D46FE5A1785A}" dt="2024-04-23T00:28:48.105" v="11060" actId="165"/>
          <ac:picMkLst>
            <pc:docMk/>
            <pc:sldMk cId="1587579315" sldId="2076"/>
            <ac:picMk id="243" creationId="{AB9A76C4-4032-CAA2-7FA0-9CDF7AF371D7}"/>
          </ac:picMkLst>
        </pc:picChg>
        <pc:picChg chg="mod topLvl">
          <ac:chgData name="한 지은" userId="c1d00ca1-8c44-47c7-9aa9-9e0cbc1e672d" providerId="ADAL" clId="{986D5D09-6B38-4289-BDC4-D46FE5A1785A}" dt="2024-04-23T00:28:48.105" v="11060" actId="165"/>
          <ac:picMkLst>
            <pc:docMk/>
            <pc:sldMk cId="1587579315" sldId="2076"/>
            <ac:picMk id="245" creationId="{5615B4DA-6B9D-ABDB-7CAE-82F5D97502A3}"/>
          </ac:picMkLst>
        </pc:picChg>
        <pc:cxnChg chg="add mod">
          <ac:chgData name="한 지은" userId="c1d00ca1-8c44-47c7-9aa9-9e0cbc1e672d" providerId="ADAL" clId="{986D5D09-6B38-4289-BDC4-D46FE5A1785A}" dt="2024-04-23T00:23:44.748" v="11008"/>
          <ac:cxnSpMkLst>
            <pc:docMk/>
            <pc:sldMk cId="1587579315" sldId="2076"/>
            <ac:cxnSpMk id="3" creationId="{BF8DEAEF-1688-E8FB-EF72-6BD4E001DD3C}"/>
          </ac:cxnSpMkLst>
        </pc:cxnChg>
      </pc:sldChg>
      <pc:sldChg chg="addSp delSp modSp add mod">
        <pc:chgData name="한 지은" userId="c1d00ca1-8c44-47c7-9aa9-9e0cbc1e672d" providerId="ADAL" clId="{986D5D09-6B38-4289-BDC4-D46FE5A1785A}" dt="2024-04-23T01:51:06.933" v="11112" actId="478"/>
        <pc:sldMkLst>
          <pc:docMk/>
          <pc:sldMk cId="3685650437" sldId="2077"/>
        </pc:sldMkLst>
        <pc:spChg chg="add del mod">
          <ac:chgData name="한 지은" userId="c1d00ca1-8c44-47c7-9aa9-9e0cbc1e672d" providerId="ADAL" clId="{986D5D09-6B38-4289-BDC4-D46FE5A1785A}" dt="2024-04-22T08:54:03.161" v="10583" actId="478"/>
          <ac:spMkLst>
            <pc:docMk/>
            <pc:sldMk cId="3685650437" sldId="2077"/>
            <ac:spMk id="7" creationId="{214F57EC-4E3B-18C3-44AD-E50692B46DBA}"/>
          </ac:spMkLst>
        </pc:spChg>
        <pc:spChg chg="add del mod">
          <ac:chgData name="한 지은" userId="c1d00ca1-8c44-47c7-9aa9-9e0cbc1e672d" providerId="ADAL" clId="{986D5D09-6B38-4289-BDC4-D46FE5A1785A}" dt="2024-04-23T00:05:30.716" v="10679"/>
          <ac:spMkLst>
            <pc:docMk/>
            <pc:sldMk cId="3685650437" sldId="2077"/>
            <ac:spMk id="7" creationId="{BAC16125-40E3-3A26-C3B2-9AD0411E1C24}"/>
          </ac:spMkLst>
        </pc:spChg>
        <pc:spChg chg="del">
          <ac:chgData name="한 지은" userId="c1d00ca1-8c44-47c7-9aa9-9e0cbc1e672d" providerId="ADAL" clId="{986D5D09-6B38-4289-BDC4-D46FE5A1785A}" dt="2024-04-23T00:04:37.975" v="10664" actId="478"/>
          <ac:spMkLst>
            <pc:docMk/>
            <pc:sldMk cId="3685650437" sldId="2077"/>
            <ac:spMk id="8" creationId="{1FEFECED-B560-0D95-0A01-B27737CBEEDC}"/>
          </ac:spMkLst>
        </pc:spChg>
        <pc:spChg chg="add del mod">
          <ac:chgData name="한 지은" userId="c1d00ca1-8c44-47c7-9aa9-9e0cbc1e672d" providerId="ADAL" clId="{986D5D09-6B38-4289-BDC4-D46FE5A1785A}" dt="2024-04-22T08:50:03.656" v="10535" actId="478"/>
          <ac:spMkLst>
            <pc:docMk/>
            <pc:sldMk cId="3685650437" sldId="2077"/>
            <ac:spMk id="9" creationId="{E8A18CC7-FB2D-C127-98B8-194B80E17DD0}"/>
          </ac:spMkLst>
        </pc:spChg>
        <pc:spChg chg="del">
          <ac:chgData name="한 지은" userId="c1d00ca1-8c44-47c7-9aa9-9e0cbc1e672d" providerId="ADAL" clId="{986D5D09-6B38-4289-BDC4-D46FE5A1785A}" dt="2024-04-23T00:04:37.975" v="10664" actId="478"/>
          <ac:spMkLst>
            <pc:docMk/>
            <pc:sldMk cId="3685650437" sldId="2077"/>
            <ac:spMk id="10" creationId="{C00A5C74-C623-7B2A-38E2-258A6D22CEB1}"/>
          </ac:spMkLst>
        </pc:spChg>
        <pc:spChg chg="del">
          <ac:chgData name="한 지은" userId="c1d00ca1-8c44-47c7-9aa9-9e0cbc1e672d" providerId="ADAL" clId="{986D5D09-6B38-4289-BDC4-D46FE5A1785A}" dt="2024-04-23T00:04:37.975" v="10664" actId="478"/>
          <ac:spMkLst>
            <pc:docMk/>
            <pc:sldMk cId="3685650437" sldId="2077"/>
            <ac:spMk id="11" creationId="{21D65F46-88A6-049E-064F-5A02105F5659}"/>
          </ac:spMkLst>
        </pc:spChg>
        <pc:spChg chg="del">
          <ac:chgData name="한 지은" userId="c1d00ca1-8c44-47c7-9aa9-9e0cbc1e672d" providerId="ADAL" clId="{986D5D09-6B38-4289-BDC4-D46FE5A1785A}" dt="2024-04-23T00:04:37.975" v="10664" actId="478"/>
          <ac:spMkLst>
            <pc:docMk/>
            <pc:sldMk cId="3685650437" sldId="2077"/>
            <ac:spMk id="12" creationId="{B2D11FA1-5DCA-67B6-F257-09E1FDC70F9C}"/>
          </ac:spMkLst>
        </pc:spChg>
        <pc:spChg chg="add del mod">
          <ac:chgData name="한 지은" userId="c1d00ca1-8c44-47c7-9aa9-9e0cbc1e672d" providerId="ADAL" clId="{986D5D09-6B38-4289-BDC4-D46FE5A1785A}" dt="2024-04-22T08:50:03.656" v="10535" actId="478"/>
          <ac:spMkLst>
            <pc:docMk/>
            <pc:sldMk cId="3685650437" sldId="2077"/>
            <ac:spMk id="14" creationId="{31908BE8-3CC2-EDB6-D930-515E296828B7}"/>
          </ac:spMkLst>
        </pc:spChg>
        <pc:spChg chg="add mod">
          <ac:chgData name="한 지은" userId="c1d00ca1-8c44-47c7-9aa9-9e0cbc1e672d" providerId="ADAL" clId="{986D5D09-6B38-4289-BDC4-D46FE5A1785A}" dt="2024-04-23T00:28:08.090" v="11046" actId="12789"/>
          <ac:spMkLst>
            <pc:docMk/>
            <pc:sldMk cId="3685650437" sldId="2077"/>
            <ac:spMk id="14" creationId="{F50E29A8-6F29-36D6-71B3-89177004A2EF}"/>
          </ac:spMkLst>
        </pc:spChg>
        <pc:spChg chg="add del mod">
          <ac:chgData name="한 지은" userId="c1d00ca1-8c44-47c7-9aa9-9e0cbc1e672d" providerId="ADAL" clId="{986D5D09-6B38-4289-BDC4-D46FE5A1785A}" dt="2024-04-22T08:50:03.656" v="10535" actId="478"/>
          <ac:spMkLst>
            <pc:docMk/>
            <pc:sldMk cId="3685650437" sldId="2077"/>
            <ac:spMk id="15" creationId="{C619CCD0-89C5-435D-22BB-040A682EE27F}"/>
          </ac:spMkLst>
        </pc:spChg>
        <pc:spChg chg="add del mod">
          <ac:chgData name="한 지은" userId="c1d00ca1-8c44-47c7-9aa9-9e0cbc1e672d" providerId="ADAL" clId="{986D5D09-6B38-4289-BDC4-D46FE5A1785A}" dt="2024-04-22T08:50:03.656" v="10535" actId="478"/>
          <ac:spMkLst>
            <pc:docMk/>
            <pc:sldMk cId="3685650437" sldId="2077"/>
            <ac:spMk id="18" creationId="{27578FE3-882B-356B-E74D-5F434FC1F019}"/>
          </ac:spMkLst>
        </pc:spChg>
        <pc:spChg chg="add del mod">
          <ac:chgData name="한 지은" userId="c1d00ca1-8c44-47c7-9aa9-9e0cbc1e672d" providerId="ADAL" clId="{986D5D09-6B38-4289-BDC4-D46FE5A1785A}" dt="2024-04-22T08:54:01.649" v="10579" actId="478"/>
          <ac:spMkLst>
            <pc:docMk/>
            <pc:sldMk cId="3685650437" sldId="2077"/>
            <ac:spMk id="19" creationId="{AC2F5CF8-E108-C3F9-00ED-A1BB893F0731}"/>
          </ac:spMkLst>
        </pc:spChg>
        <pc:spChg chg="add del mod">
          <ac:chgData name="한 지은" userId="c1d00ca1-8c44-47c7-9aa9-9e0cbc1e672d" providerId="ADAL" clId="{986D5D09-6B38-4289-BDC4-D46FE5A1785A}" dt="2024-04-22T08:54:02.453" v="10581" actId="478"/>
          <ac:spMkLst>
            <pc:docMk/>
            <pc:sldMk cId="3685650437" sldId="2077"/>
            <ac:spMk id="20" creationId="{EAA8F4C0-7529-E3A3-CF2F-57D53680D568}"/>
          </ac:spMkLst>
        </pc:spChg>
        <pc:spChg chg="add del mod">
          <ac:chgData name="한 지은" userId="c1d00ca1-8c44-47c7-9aa9-9e0cbc1e672d" providerId="ADAL" clId="{986D5D09-6B38-4289-BDC4-D46FE5A1785A}" dt="2024-04-22T08:54:02.834" v="10582" actId="478"/>
          <ac:spMkLst>
            <pc:docMk/>
            <pc:sldMk cId="3685650437" sldId="2077"/>
            <ac:spMk id="21" creationId="{7C7002F7-C8DF-7EB9-B274-2F7910CEDD1F}"/>
          </ac:spMkLst>
        </pc:spChg>
        <pc:spChg chg="add mod">
          <ac:chgData name="한 지은" userId="c1d00ca1-8c44-47c7-9aa9-9e0cbc1e672d" providerId="ADAL" clId="{986D5D09-6B38-4289-BDC4-D46FE5A1785A}" dt="2024-04-23T00:24:55.044" v="11035" actId="1035"/>
          <ac:spMkLst>
            <pc:docMk/>
            <pc:sldMk cId="3685650437" sldId="2077"/>
            <ac:spMk id="21" creationId="{C16F5846-CD17-5E92-876C-41D0B80CCAA1}"/>
          </ac:spMkLst>
        </pc:spChg>
        <pc:spChg chg="add del mod">
          <ac:chgData name="한 지은" userId="c1d00ca1-8c44-47c7-9aa9-9e0cbc1e672d" providerId="ADAL" clId="{986D5D09-6B38-4289-BDC4-D46FE5A1785A}" dt="2024-04-22T08:54:02.164" v="10580" actId="478"/>
          <ac:spMkLst>
            <pc:docMk/>
            <pc:sldMk cId="3685650437" sldId="2077"/>
            <ac:spMk id="22" creationId="{C1B0E1ED-230D-338E-C561-57EC035E48E3}"/>
          </ac:spMkLst>
        </pc:spChg>
        <pc:spChg chg="add mod">
          <ac:chgData name="한 지은" userId="c1d00ca1-8c44-47c7-9aa9-9e0cbc1e672d" providerId="ADAL" clId="{986D5D09-6B38-4289-BDC4-D46FE5A1785A}" dt="2024-04-23T00:06:41.534" v="10705" actId="207"/>
          <ac:spMkLst>
            <pc:docMk/>
            <pc:sldMk cId="3685650437" sldId="2077"/>
            <ac:spMk id="22" creationId="{D36305DD-8559-CC91-8CA1-C83AEA18888B}"/>
          </ac:spMkLst>
        </pc:spChg>
        <pc:spChg chg="add mod">
          <ac:chgData name="한 지은" userId="c1d00ca1-8c44-47c7-9aa9-9e0cbc1e672d" providerId="ADAL" clId="{986D5D09-6B38-4289-BDC4-D46FE5A1785A}" dt="2024-04-23T00:24:55.044" v="11035" actId="1035"/>
          <ac:spMkLst>
            <pc:docMk/>
            <pc:sldMk cId="3685650437" sldId="2077"/>
            <ac:spMk id="23" creationId="{120CBD30-2B4C-D9C2-F2FF-2E7FFC68A6A7}"/>
          </ac:spMkLst>
        </pc:spChg>
        <pc:spChg chg="add del mod">
          <ac:chgData name="한 지은" userId="c1d00ca1-8c44-47c7-9aa9-9e0cbc1e672d" providerId="ADAL" clId="{986D5D09-6B38-4289-BDC4-D46FE5A1785A}" dt="2024-04-23T00:24:27.442" v="11021" actId="478"/>
          <ac:spMkLst>
            <pc:docMk/>
            <pc:sldMk cId="3685650437" sldId="2077"/>
            <ac:spMk id="25" creationId="{17AC40CB-65AD-51D6-73CC-0C5EE9C4EA71}"/>
          </ac:spMkLst>
        </pc:spChg>
        <pc:spChg chg="add mod ord">
          <ac:chgData name="한 지은" userId="c1d00ca1-8c44-47c7-9aa9-9e0cbc1e672d" providerId="ADAL" clId="{986D5D09-6B38-4289-BDC4-D46FE5A1785A}" dt="2024-04-23T00:24:15.514" v="11016" actId="1076"/>
          <ac:spMkLst>
            <pc:docMk/>
            <pc:sldMk cId="3685650437" sldId="2077"/>
            <ac:spMk id="27" creationId="{889461C4-8A7C-03B8-C8AC-5EEEDAAC136F}"/>
          </ac:spMkLst>
        </pc:spChg>
        <pc:spChg chg="add del mod">
          <ac:chgData name="한 지은" userId="c1d00ca1-8c44-47c7-9aa9-9e0cbc1e672d" providerId="ADAL" clId="{986D5D09-6B38-4289-BDC4-D46FE5A1785A}" dt="2024-04-22T08:56:19.164" v="10649"/>
          <ac:spMkLst>
            <pc:docMk/>
            <pc:sldMk cId="3685650437" sldId="2077"/>
            <ac:spMk id="28" creationId="{79E21DCD-2EDB-59F0-0F78-D2B5C82BEDFD}"/>
          </ac:spMkLst>
        </pc:spChg>
        <pc:spChg chg="add del mod">
          <ac:chgData name="한 지은" userId="c1d00ca1-8c44-47c7-9aa9-9e0cbc1e672d" providerId="ADAL" clId="{986D5D09-6B38-4289-BDC4-D46FE5A1785A}" dt="2024-04-23T00:08:20.943" v="10773" actId="478"/>
          <ac:spMkLst>
            <pc:docMk/>
            <pc:sldMk cId="3685650437" sldId="2077"/>
            <ac:spMk id="28" creationId="{C9F95841-4BCD-5125-D811-24552BAF538D}"/>
          </ac:spMkLst>
        </pc:spChg>
        <pc:spChg chg="add mod">
          <ac:chgData name="한 지은" userId="c1d00ca1-8c44-47c7-9aa9-9e0cbc1e672d" providerId="ADAL" clId="{986D5D09-6B38-4289-BDC4-D46FE5A1785A}" dt="2024-04-23T00:09:32.058" v="10800" actId="164"/>
          <ac:spMkLst>
            <pc:docMk/>
            <pc:sldMk cId="3685650437" sldId="2077"/>
            <ac:spMk id="29" creationId="{9FB03357-0207-5847-7BE3-D5F68DE3CADB}"/>
          </ac:spMkLst>
        </pc:spChg>
        <pc:spChg chg="add mod">
          <ac:chgData name="한 지은" userId="c1d00ca1-8c44-47c7-9aa9-9e0cbc1e672d" providerId="ADAL" clId="{986D5D09-6B38-4289-BDC4-D46FE5A1785A}" dt="2024-04-23T00:09:32.058" v="10800" actId="164"/>
          <ac:spMkLst>
            <pc:docMk/>
            <pc:sldMk cId="3685650437" sldId="2077"/>
            <ac:spMk id="30" creationId="{64746013-175C-B169-1748-B9A46C18A150}"/>
          </ac:spMkLst>
        </pc:spChg>
        <pc:spChg chg="add del mod">
          <ac:chgData name="한 지은" userId="c1d00ca1-8c44-47c7-9aa9-9e0cbc1e672d" providerId="ADAL" clId="{986D5D09-6B38-4289-BDC4-D46FE5A1785A}" dt="2024-04-22T08:56:19.164" v="10649"/>
          <ac:spMkLst>
            <pc:docMk/>
            <pc:sldMk cId="3685650437" sldId="2077"/>
            <ac:spMk id="30" creationId="{FD0979C6-0E77-1392-D387-78F9A9037A9E}"/>
          </ac:spMkLst>
        </pc:spChg>
        <pc:spChg chg="add mod">
          <ac:chgData name="한 지은" userId="c1d00ca1-8c44-47c7-9aa9-9e0cbc1e672d" providerId="ADAL" clId="{986D5D09-6B38-4289-BDC4-D46FE5A1785A}" dt="2024-04-23T00:09:32.058" v="10800" actId="164"/>
          <ac:spMkLst>
            <pc:docMk/>
            <pc:sldMk cId="3685650437" sldId="2077"/>
            <ac:spMk id="31" creationId="{58487789-4473-BA1C-BF8A-7338CF8B6FF2}"/>
          </ac:spMkLst>
        </pc:spChg>
        <pc:spChg chg="add mod">
          <ac:chgData name="한 지은" userId="c1d00ca1-8c44-47c7-9aa9-9e0cbc1e672d" providerId="ADAL" clId="{986D5D09-6B38-4289-BDC4-D46FE5A1785A}" dt="2024-04-23T00:09:32.058" v="10800" actId="164"/>
          <ac:spMkLst>
            <pc:docMk/>
            <pc:sldMk cId="3685650437" sldId="2077"/>
            <ac:spMk id="32" creationId="{2DA0B0CE-CCE4-2845-CDE4-C6A762BA8C4F}"/>
          </ac:spMkLst>
        </pc:spChg>
        <pc:spChg chg="add mod">
          <ac:chgData name="한 지은" userId="c1d00ca1-8c44-47c7-9aa9-9e0cbc1e672d" providerId="ADAL" clId="{986D5D09-6B38-4289-BDC4-D46FE5A1785A}" dt="2024-04-23T00:09:32.058" v="10800" actId="164"/>
          <ac:spMkLst>
            <pc:docMk/>
            <pc:sldMk cId="3685650437" sldId="2077"/>
            <ac:spMk id="33" creationId="{24E17CFF-90A9-1D0B-BE08-6067B4661FB2}"/>
          </ac:spMkLst>
        </pc:spChg>
        <pc:spChg chg="add del mod">
          <ac:chgData name="한 지은" userId="c1d00ca1-8c44-47c7-9aa9-9e0cbc1e672d" providerId="ADAL" clId="{986D5D09-6B38-4289-BDC4-D46FE5A1785A}" dt="2024-04-22T08:56:19.164" v="10649"/>
          <ac:spMkLst>
            <pc:docMk/>
            <pc:sldMk cId="3685650437" sldId="2077"/>
            <ac:spMk id="33" creationId="{CDE47F90-B789-3893-9350-7BED81ABE57B}"/>
          </ac:spMkLst>
        </pc:spChg>
        <pc:spChg chg="add mod">
          <ac:chgData name="한 지은" userId="c1d00ca1-8c44-47c7-9aa9-9e0cbc1e672d" providerId="ADAL" clId="{986D5D09-6B38-4289-BDC4-D46FE5A1785A}" dt="2024-04-23T00:09:32.058" v="10800" actId="164"/>
          <ac:spMkLst>
            <pc:docMk/>
            <pc:sldMk cId="3685650437" sldId="2077"/>
            <ac:spMk id="34" creationId="{B7FA1AC6-13E7-8E6F-0F8D-8426AD831E9D}"/>
          </ac:spMkLst>
        </pc:spChg>
        <pc:spChg chg="add del mod">
          <ac:chgData name="한 지은" userId="c1d00ca1-8c44-47c7-9aa9-9e0cbc1e672d" providerId="ADAL" clId="{986D5D09-6B38-4289-BDC4-D46FE5A1785A}" dt="2024-04-22T08:56:19.164" v="10649"/>
          <ac:spMkLst>
            <pc:docMk/>
            <pc:sldMk cId="3685650437" sldId="2077"/>
            <ac:spMk id="34" creationId="{FB4F7261-594E-8C30-4D8A-31D9C5145E93}"/>
          </ac:spMkLst>
        </pc:spChg>
        <pc:spChg chg="add mod topLvl">
          <ac:chgData name="한 지은" userId="c1d00ca1-8c44-47c7-9aa9-9e0cbc1e672d" providerId="ADAL" clId="{986D5D09-6B38-4289-BDC4-D46FE5A1785A}" dt="2024-04-23T00:24:44.978" v="11032" actId="1035"/>
          <ac:spMkLst>
            <pc:docMk/>
            <pc:sldMk cId="3685650437" sldId="2077"/>
            <ac:spMk id="35" creationId="{1C579DBA-DA26-992F-0CCB-7E348CC6EFFC}"/>
          </ac:spMkLst>
        </pc:spChg>
        <pc:spChg chg="add del mod">
          <ac:chgData name="한 지은" userId="c1d00ca1-8c44-47c7-9aa9-9e0cbc1e672d" providerId="ADAL" clId="{986D5D09-6B38-4289-BDC4-D46FE5A1785A}" dt="2024-04-22T08:56:19.164" v="10649"/>
          <ac:spMkLst>
            <pc:docMk/>
            <pc:sldMk cId="3685650437" sldId="2077"/>
            <ac:spMk id="35" creationId="{682E6024-AE15-5D42-7556-A2630A9DFC3C}"/>
          </ac:spMkLst>
        </pc:spChg>
        <pc:spChg chg="add del mod">
          <ac:chgData name="한 지은" userId="c1d00ca1-8c44-47c7-9aa9-9e0cbc1e672d" providerId="ADAL" clId="{986D5D09-6B38-4289-BDC4-D46FE5A1785A}" dt="2024-04-23T00:02:31.609" v="10657" actId="478"/>
          <ac:spMkLst>
            <pc:docMk/>
            <pc:sldMk cId="3685650437" sldId="2077"/>
            <ac:spMk id="36" creationId="{84942F6A-DD4D-591F-1BB9-88DF6245042E}"/>
          </ac:spMkLst>
        </pc:spChg>
        <pc:spChg chg="add del mod">
          <ac:chgData name="한 지은" userId="c1d00ca1-8c44-47c7-9aa9-9e0cbc1e672d" providerId="ADAL" clId="{986D5D09-6B38-4289-BDC4-D46FE5A1785A}" dt="2024-04-23T00:02:31.609" v="10657" actId="478"/>
          <ac:spMkLst>
            <pc:docMk/>
            <pc:sldMk cId="3685650437" sldId="2077"/>
            <ac:spMk id="37" creationId="{C6F047A6-DF0C-4786-166F-8D4160764F33}"/>
          </ac:spMkLst>
        </pc:spChg>
        <pc:spChg chg="add del mod">
          <ac:chgData name="한 지은" userId="c1d00ca1-8c44-47c7-9aa9-9e0cbc1e672d" providerId="ADAL" clId="{986D5D09-6B38-4289-BDC4-D46FE5A1785A}" dt="2024-04-23T00:02:31.609" v="10657" actId="478"/>
          <ac:spMkLst>
            <pc:docMk/>
            <pc:sldMk cId="3685650437" sldId="2077"/>
            <ac:spMk id="38" creationId="{9E53798D-91C8-518E-904C-1757FEB03482}"/>
          </ac:spMkLst>
        </pc:spChg>
        <pc:spChg chg="add del mod">
          <ac:chgData name="한 지은" userId="c1d00ca1-8c44-47c7-9aa9-9e0cbc1e672d" providerId="ADAL" clId="{986D5D09-6B38-4289-BDC4-D46FE5A1785A}" dt="2024-04-23T00:02:31.609" v="10657" actId="478"/>
          <ac:spMkLst>
            <pc:docMk/>
            <pc:sldMk cId="3685650437" sldId="2077"/>
            <ac:spMk id="39" creationId="{282C223C-F907-1DCA-360F-5EE57914FB42}"/>
          </ac:spMkLst>
        </pc:spChg>
        <pc:spChg chg="add del mod">
          <ac:chgData name="한 지은" userId="c1d00ca1-8c44-47c7-9aa9-9e0cbc1e672d" providerId="ADAL" clId="{986D5D09-6B38-4289-BDC4-D46FE5A1785A}" dt="2024-04-23T00:02:31.609" v="10657" actId="478"/>
          <ac:spMkLst>
            <pc:docMk/>
            <pc:sldMk cId="3685650437" sldId="2077"/>
            <ac:spMk id="40" creationId="{93C13ED3-9F5D-F4AE-A37B-745A3AEE9BC3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41" creationId="{480229B2-9F2E-087A-CEBF-A143CD340B53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42" creationId="{E1C86620-8AAD-CF2F-83F2-9CB728615090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43" creationId="{8B041D70-6DC9-7FD5-9E1B-3877ABAF9F13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44" creationId="{7E4933FE-9055-095E-2CF8-08431F8EB37A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45" creationId="{4BEA5C0B-D689-8ACC-D1A2-A36AEA343A88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46" creationId="{99790F83-0277-AF77-BFA2-532CF180F3BF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47" creationId="{2EF13F77-1C21-9FC4-F65C-168FDF4C84EF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48" creationId="{C409BCE6-B8F0-CEED-6BAD-967733BD011C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49" creationId="{963AE1AC-F385-8493-D721-E9086C6104A2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50" creationId="{B4A96FE4-A9A9-BFB7-C89D-9B3DBD7B4009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51" creationId="{C7C141F3-CE78-34E6-13AC-2B99FA8FCFC9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52" creationId="{0B9ECAA1-81AD-0A72-C68C-95B6B4BD21EE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53" creationId="{755F46EC-9CD6-B076-2451-DABA6CF7A9C0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54" creationId="{8448B0C6-70BD-2C43-C4F9-C9288C56660E}"/>
          </ac:spMkLst>
        </pc:spChg>
        <pc:spChg chg="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55" creationId="{29DF25C1-336F-1D7B-9C60-2F4B2111E167}"/>
          </ac:spMkLst>
        </pc:spChg>
        <pc:spChg chg="add 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56" creationId="{FAB40B5B-01E2-A998-40EE-6B7FD35E900A}"/>
          </ac:spMkLst>
        </pc:spChg>
        <pc:spChg chg="add del mod">
          <ac:chgData name="한 지은" userId="c1d00ca1-8c44-47c7-9aa9-9e0cbc1e672d" providerId="ADAL" clId="{986D5D09-6B38-4289-BDC4-D46FE5A1785A}" dt="2024-04-23T00:02:28.573" v="10656" actId="478"/>
          <ac:spMkLst>
            <pc:docMk/>
            <pc:sldMk cId="3685650437" sldId="2077"/>
            <ac:spMk id="57" creationId="{06387AA4-87B1-BD8C-B02E-303F89520A17}"/>
          </ac:spMkLst>
        </pc:spChg>
        <pc:spChg chg="add mod topLvl">
          <ac:chgData name="한 지은" userId="c1d00ca1-8c44-47c7-9aa9-9e0cbc1e672d" providerId="ADAL" clId="{986D5D09-6B38-4289-BDC4-D46FE5A1785A}" dt="2024-04-23T00:27:51.803" v="11041" actId="552"/>
          <ac:spMkLst>
            <pc:docMk/>
            <pc:sldMk cId="3685650437" sldId="2077"/>
            <ac:spMk id="58" creationId="{14CC2833-FAF3-B18F-612C-CFBDF5799910}"/>
          </ac:spMkLst>
        </pc:spChg>
        <pc:spChg chg="add del mod">
          <ac:chgData name="한 지은" userId="c1d00ca1-8c44-47c7-9aa9-9e0cbc1e672d" providerId="ADAL" clId="{986D5D09-6B38-4289-BDC4-D46FE5A1785A}" dt="2024-04-23T00:09:27.624" v="10798" actId="478"/>
          <ac:spMkLst>
            <pc:docMk/>
            <pc:sldMk cId="3685650437" sldId="2077"/>
            <ac:spMk id="59" creationId="{5959E2B3-862B-0E3A-ACE6-66A97AB8C24E}"/>
          </ac:spMkLst>
        </pc:spChg>
        <pc:spChg chg="add del mod">
          <ac:chgData name="한 지은" userId="c1d00ca1-8c44-47c7-9aa9-9e0cbc1e672d" providerId="ADAL" clId="{986D5D09-6B38-4289-BDC4-D46FE5A1785A}" dt="2024-04-23T00:17:50.751" v="10809" actId="478"/>
          <ac:spMkLst>
            <pc:docMk/>
            <pc:sldMk cId="3685650437" sldId="2077"/>
            <ac:spMk id="61" creationId="{0EA5E914-AD88-9BFB-EC90-65D6AF856C0C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65" creationId="{BA1B2EA7-73F1-2216-70D3-168CF1D5A8A0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67" creationId="{384BA313-B4D2-8A5C-6A8A-4ECE2C55CC6C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69" creationId="{930E3440-5928-D428-241E-92DECCAA06EB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70" creationId="{EF7D8C15-EF99-ECF1-5E8F-0FC6D12F9D7D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71" creationId="{A6B14E76-6F7C-BCD4-CA00-18B83BB522E7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72" creationId="{1DE8C740-DBCE-C318-9BB8-D038BC732862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74" creationId="{76354147-1427-E324-5D56-44702FEDB5CD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75" creationId="{D13210EA-8CC1-2837-6ABB-60BCE94DBC65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76" creationId="{36DD4B01-8D83-7C41-B7F7-3F900AA5273B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77" creationId="{4F62CD45-BC01-A8DC-11BA-CDCB138FAE9A}"/>
          </ac:spMkLst>
        </pc:spChg>
        <pc:spChg chg="add del mod">
          <ac:chgData name="한 지은" userId="c1d00ca1-8c44-47c7-9aa9-9e0cbc1e672d" providerId="ADAL" clId="{986D5D09-6B38-4289-BDC4-D46FE5A1785A}" dt="2024-04-23T00:17:50.751" v="10809" actId="478"/>
          <ac:spMkLst>
            <pc:docMk/>
            <pc:sldMk cId="3685650437" sldId="2077"/>
            <ac:spMk id="78" creationId="{A3B87409-1F53-E14B-07C2-837A8C35F170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81" creationId="{5B6671F0-A512-14E8-FD8D-F8D57CA686EC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82" creationId="{9CCCB36B-3B18-DFDE-B425-7ACF84DBED43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83" creationId="{0B668E0C-8647-26AC-3F00-71BE8C6CB233}"/>
          </ac:spMkLst>
        </pc:spChg>
        <pc:spChg chg="add del mod">
          <ac:chgData name="한 지은" userId="c1d00ca1-8c44-47c7-9aa9-9e0cbc1e672d" providerId="ADAL" clId="{986D5D09-6B38-4289-BDC4-D46FE5A1785A}" dt="2024-04-23T00:17:50.751" v="10809" actId="478"/>
          <ac:spMkLst>
            <pc:docMk/>
            <pc:sldMk cId="3685650437" sldId="2077"/>
            <ac:spMk id="84" creationId="{9CFA4D33-D243-13B8-91B3-C96C0B4166FB}"/>
          </ac:spMkLst>
        </pc:spChg>
        <pc:spChg chg="add del mod">
          <ac:chgData name="한 지은" userId="c1d00ca1-8c44-47c7-9aa9-9e0cbc1e672d" providerId="ADAL" clId="{986D5D09-6B38-4289-BDC4-D46FE5A1785A}" dt="2024-04-23T00:17:50.751" v="10809" actId="478"/>
          <ac:spMkLst>
            <pc:docMk/>
            <pc:sldMk cId="3685650437" sldId="2077"/>
            <ac:spMk id="85" creationId="{1B379003-E674-802E-4916-DEF23411BE11}"/>
          </ac:spMkLst>
        </pc:spChg>
        <pc:spChg chg="add del mod">
          <ac:chgData name="한 지은" userId="c1d00ca1-8c44-47c7-9aa9-9e0cbc1e672d" providerId="ADAL" clId="{986D5D09-6B38-4289-BDC4-D46FE5A1785A}" dt="2024-04-23T00:17:50.751" v="10809" actId="478"/>
          <ac:spMkLst>
            <pc:docMk/>
            <pc:sldMk cId="3685650437" sldId="2077"/>
            <ac:spMk id="86" creationId="{287A0AEC-12E5-34E4-6D2E-5EE3A6C2EDBC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88" creationId="{4B0553EE-C8D8-4415-93F8-E5C77C064700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89" creationId="{4222D1A1-90E3-220C-BCBB-60A89521A556}"/>
          </ac:spMkLst>
        </pc:spChg>
        <pc:spChg chg="mod">
          <ac:chgData name="한 지은" userId="c1d00ca1-8c44-47c7-9aa9-9e0cbc1e672d" providerId="ADAL" clId="{986D5D09-6B38-4289-BDC4-D46FE5A1785A}" dt="2024-04-23T00:17:44.970" v="10807"/>
          <ac:spMkLst>
            <pc:docMk/>
            <pc:sldMk cId="3685650437" sldId="2077"/>
            <ac:spMk id="90" creationId="{0739577C-39B3-6714-CE13-B0A17480D8B5}"/>
          </ac:spMkLst>
        </pc:spChg>
        <pc:spChg chg="add del mod">
          <ac:chgData name="한 지은" userId="c1d00ca1-8c44-47c7-9aa9-9e0cbc1e672d" providerId="ADAL" clId="{986D5D09-6B38-4289-BDC4-D46FE5A1785A}" dt="2024-04-23T00:17:50.751" v="10809" actId="478"/>
          <ac:spMkLst>
            <pc:docMk/>
            <pc:sldMk cId="3685650437" sldId="2077"/>
            <ac:spMk id="91" creationId="{14964620-45F1-846A-5481-66695C7AA8AD}"/>
          </ac:spMkLst>
        </pc:spChg>
        <pc:spChg chg="add del mod">
          <ac:chgData name="한 지은" userId="c1d00ca1-8c44-47c7-9aa9-9e0cbc1e672d" providerId="ADAL" clId="{986D5D09-6B38-4289-BDC4-D46FE5A1785A}" dt="2024-04-23T00:17:50.751" v="10809" actId="478"/>
          <ac:spMkLst>
            <pc:docMk/>
            <pc:sldMk cId="3685650437" sldId="2077"/>
            <ac:spMk id="92" creationId="{7E3C6154-E69E-4626-489A-6912C2DFA001}"/>
          </ac:spMkLst>
        </pc:spChg>
        <pc:spChg chg="add del mod">
          <ac:chgData name="한 지은" userId="c1d00ca1-8c44-47c7-9aa9-9e0cbc1e672d" providerId="ADAL" clId="{986D5D09-6B38-4289-BDC4-D46FE5A1785A}" dt="2024-04-23T00:17:50.751" v="10809" actId="478"/>
          <ac:spMkLst>
            <pc:docMk/>
            <pc:sldMk cId="3685650437" sldId="2077"/>
            <ac:spMk id="93" creationId="{5F8008F0-CBA9-C08F-9A1C-0085E4E52CB3}"/>
          </ac:spMkLst>
        </pc:spChg>
        <pc:spChg chg="add del mod">
          <ac:chgData name="한 지은" userId="c1d00ca1-8c44-47c7-9aa9-9e0cbc1e672d" providerId="ADAL" clId="{986D5D09-6B38-4289-BDC4-D46FE5A1785A}" dt="2024-04-23T00:17:50.751" v="10809" actId="478"/>
          <ac:spMkLst>
            <pc:docMk/>
            <pc:sldMk cId="3685650437" sldId="2077"/>
            <ac:spMk id="94" creationId="{CD20F2A0-3332-F799-F990-CF25E36C195B}"/>
          </ac:spMkLst>
        </pc:spChg>
        <pc:spChg chg="add mod">
          <ac:chgData name="한 지은" userId="c1d00ca1-8c44-47c7-9aa9-9e0cbc1e672d" providerId="ADAL" clId="{986D5D09-6B38-4289-BDC4-D46FE5A1785A}" dt="2024-04-23T00:18:45.924" v="10813" actId="164"/>
          <ac:spMkLst>
            <pc:docMk/>
            <pc:sldMk cId="3685650437" sldId="2077"/>
            <ac:spMk id="95" creationId="{3FBE38CE-DC3C-D274-6922-EFA11A35D5FC}"/>
          </ac:spMkLst>
        </pc:spChg>
        <pc:spChg chg="add mod">
          <ac:chgData name="한 지은" userId="c1d00ca1-8c44-47c7-9aa9-9e0cbc1e672d" providerId="ADAL" clId="{986D5D09-6B38-4289-BDC4-D46FE5A1785A}" dt="2024-04-23T00:18:45.924" v="10813" actId="164"/>
          <ac:spMkLst>
            <pc:docMk/>
            <pc:sldMk cId="3685650437" sldId="2077"/>
            <ac:spMk id="96" creationId="{96B98055-18F1-0730-C93F-E93871DC7903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00" creationId="{01A43D8D-3525-90B1-90E4-C846C93650EF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02" creationId="{E56FCE39-2005-B95C-C374-F46F02B72FE6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03" creationId="{856D0325-714B-1707-5B9A-908029941E5B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04" creationId="{63CAF4C0-B19F-C373-B4C6-E748C8DEBD5A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05" creationId="{C2C5C721-DAE4-59C1-1E6B-D7973436117F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06" creationId="{1B9653E9-377D-E688-888F-B6786CBA275C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07" creationId="{BA0FC0B9-16C2-4AD0-566E-9FECB86F2FFD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08" creationId="{1D4BD08D-D9B6-2558-1EE1-3563C3CA6C54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09" creationId="{66B7ED33-1725-8192-1F7D-CA496725C512}"/>
          </ac:spMkLst>
        </pc:spChg>
        <pc:spChg chg="add mod">
          <ac:chgData name="한 지은" userId="c1d00ca1-8c44-47c7-9aa9-9e0cbc1e672d" providerId="ADAL" clId="{986D5D09-6B38-4289-BDC4-D46FE5A1785A}" dt="2024-04-23T00:18:45.924" v="10813" actId="164"/>
          <ac:spMkLst>
            <pc:docMk/>
            <pc:sldMk cId="3685650437" sldId="2077"/>
            <ac:spMk id="110" creationId="{4DD48377-9303-3DED-CF07-FA15FD688E1A}"/>
          </ac:spMkLst>
        </pc:spChg>
        <pc:spChg chg="add mod">
          <ac:chgData name="한 지은" userId="c1d00ca1-8c44-47c7-9aa9-9e0cbc1e672d" providerId="ADAL" clId="{986D5D09-6B38-4289-BDC4-D46FE5A1785A}" dt="2024-04-23T00:18:45.924" v="10813" actId="164"/>
          <ac:spMkLst>
            <pc:docMk/>
            <pc:sldMk cId="3685650437" sldId="2077"/>
            <ac:spMk id="111" creationId="{E80BC55A-40F1-BAB5-9FE5-E4BBC2FBECBB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13" creationId="{DD503E62-28F0-F490-8F56-169B618E524A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14" creationId="{EF8553B8-B508-616C-5335-EA20698B3256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15" creationId="{0D2AD431-2E61-ED8A-0998-12C3AD0E3904}"/>
          </ac:spMkLst>
        </pc:spChg>
        <pc:spChg chg="add mod">
          <ac:chgData name="한 지은" userId="c1d00ca1-8c44-47c7-9aa9-9e0cbc1e672d" providerId="ADAL" clId="{986D5D09-6B38-4289-BDC4-D46FE5A1785A}" dt="2024-04-23T00:18:45.924" v="10813" actId="164"/>
          <ac:spMkLst>
            <pc:docMk/>
            <pc:sldMk cId="3685650437" sldId="2077"/>
            <ac:spMk id="116" creationId="{584EF03C-2964-6709-56CD-5A4B97E38458}"/>
          </ac:spMkLst>
        </pc:spChg>
        <pc:spChg chg="add mod">
          <ac:chgData name="한 지은" userId="c1d00ca1-8c44-47c7-9aa9-9e0cbc1e672d" providerId="ADAL" clId="{986D5D09-6B38-4289-BDC4-D46FE5A1785A}" dt="2024-04-23T00:18:45.924" v="10813" actId="164"/>
          <ac:spMkLst>
            <pc:docMk/>
            <pc:sldMk cId="3685650437" sldId="2077"/>
            <ac:spMk id="117" creationId="{461F6545-0D15-D1E3-FFEF-6203053ED532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19" creationId="{789BC134-60DB-195F-1449-595B6F1D91D9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20" creationId="{6193B38E-E992-7628-BFA6-4F74E7B05378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21" creationId="{ADAB7C88-5AAF-1CDF-4FA7-F41CD41D6186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22" creationId="{E7F0ED1F-41DD-876C-428C-559032B5FB57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23" creationId="{44512848-F9D3-0C53-35E5-E68F5B8D169D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24" creationId="{9AC32528-F77E-C0C6-63E5-55FD91457968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25" creationId="{9AFEFA51-1413-1018-B807-A09A69F7CE05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26" creationId="{0CDDB79C-8082-9507-AF15-661D8557D3D4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27" creationId="{B847C145-8586-2D13-9CB9-13FC2FA756BB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28" creationId="{86F14CCD-7CBA-2AF7-985B-D6F2339FC482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30" creationId="{9310505F-EE2F-9C47-4992-2E73C275015A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32" creationId="{33C01E45-49DE-0DE1-F491-98BF0A1C5463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33" creationId="{59649E21-6955-13DB-B58B-85495A332496}"/>
          </ac:spMkLst>
        </pc:spChg>
        <pc:spChg chg="add mod">
          <ac:chgData name="한 지은" userId="c1d00ca1-8c44-47c7-9aa9-9e0cbc1e672d" providerId="ADAL" clId="{986D5D09-6B38-4289-BDC4-D46FE5A1785A}" dt="2024-04-23T00:18:45.924" v="10813" actId="164"/>
          <ac:spMkLst>
            <pc:docMk/>
            <pc:sldMk cId="3685650437" sldId="2077"/>
            <ac:spMk id="134" creationId="{C94242F3-16B9-A76E-D9B0-F6921D783582}"/>
          </ac:spMkLst>
        </pc:spChg>
        <pc:spChg chg="add mod">
          <ac:chgData name="한 지은" userId="c1d00ca1-8c44-47c7-9aa9-9e0cbc1e672d" providerId="ADAL" clId="{986D5D09-6B38-4289-BDC4-D46FE5A1785A}" dt="2024-04-23T00:18:45.924" v="10813" actId="164"/>
          <ac:spMkLst>
            <pc:docMk/>
            <pc:sldMk cId="3685650437" sldId="2077"/>
            <ac:spMk id="135" creationId="{7A6DC3B0-5E55-85AB-35B4-CA5104C00183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37" creationId="{66E29AFD-3E67-E5FD-32B6-A67762C80DB7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38" creationId="{6BAA0AAE-58F9-9F07-76A8-DCC67B20EE11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39" creationId="{46DE87A7-05B5-65A0-0D79-92C0F654C7C5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40" creationId="{0E407B38-55FD-3A63-5F0A-FB75FB34805F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41" creationId="{A5B151BB-2484-3EBD-396D-6C53FC852673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42" creationId="{9BC5508E-FB44-05F5-95C4-A850335142A3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43" creationId="{A3D19D08-8AC7-D1B0-171F-5C70D7963173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44" creationId="{CA11F3C9-77A7-DB33-2483-1B0D45B0EAA8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45" creationId="{CD7A7955-321A-68C0-49D9-E0F442D2D744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46" creationId="{48A61195-BD78-61BF-8059-7B6B6D70155E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47" creationId="{9A93B985-3770-94FB-565F-611913D99F8B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48" creationId="{A05ADE1D-14A9-14BE-E0B2-A2CBF0FAF979}"/>
          </ac:spMkLst>
        </pc:spChg>
        <pc:spChg chg="mod">
          <ac:chgData name="한 지은" userId="c1d00ca1-8c44-47c7-9aa9-9e0cbc1e672d" providerId="ADAL" clId="{986D5D09-6B38-4289-BDC4-D46FE5A1785A}" dt="2024-04-23T00:18:41.150" v="10810"/>
          <ac:spMkLst>
            <pc:docMk/>
            <pc:sldMk cId="3685650437" sldId="2077"/>
            <ac:spMk id="149" creationId="{8784F3D7-B4F6-8767-875D-E7DB8FA7010D}"/>
          </ac:spMkLst>
        </pc:spChg>
        <pc:spChg chg="mod topLvl">
          <ac:chgData name="한 지은" userId="c1d00ca1-8c44-47c7-9aa9-9e0cbc1e672d" providerId="ADAL" clId="{986D5D09-6B38-4289-BDC4-D46FE5A1785A}" dt="2024-04-23T00:28:08.684" v="11047" actId="165"/>
          <ac:spMkLst>
            <pc:docMk/>
            <pc:sldMk cId="3685650437" sldId="2077"/>
            <ac:spMk id="154" creationId="{BFF2EB29-342E-7006-B0B6-8078FB35C3DF}"/>
          </ac:spMkLst>
        </pc:spChg>
        <pc:spChg chg="mod topLvl">
          <ac:chgData name="한 지은" userId="c1d00ca1-8c44-47c7-9aa9-9e0cbc1e672d" providerId="ADAL" clId="{986D5D09-6B38-4289-BDC4-D46FE5A1785A}" dt="2024-04-23T00:28:08.684" v="11047" actId="165"/>
          <ac:spMkLst>
            <pc:docMk/>
            <pc:sldMk cId="3685650437" sldId="2077"/>
            <ac:spMk id="156" creationId="{50375221-FA44-B1F7-81DB-BDED38301448}"/>
          </ac:spMkLst>
        </pc:spChg>
        <pc:spChg chg="mod topLvl">
          <ac:chgData name="한 지은" userId="c1d00ca1-8c44-47c7-9aa9-9e0cbc1e672d" providerId="ADAL" clId="{986D5D09-6B38-4289-BDC4-D46FE5A1785A}" dt="2024-04-23T00:28:08.684" v="11047" actId="165"/>
          <ac:spMkLst>
            <pc:docMk/>
            <pc:sldMk cId="3685650437" sldId="2077"/>
            <ac:spMk id="157" creationId="{E71AA6C2-A008-2EFF-2628-C8ED851FB7A5}"/>
          </ac:spMkLst>
        </pc:spChg>
        <pc:spChg chg="mod topLvl">
          <ac:chgData name="한 지은" userId="c1d00ca1-8c44-47c7-9aa9-9e0cbc1e672d" providerId="ADAL" clId="{986D5D09-6B38-4289-BDC4-D46FE5A1785A}" dt="2024-04-23T00:28:08.684" v="11047" actId="165"/>
          <ac:spMkLst>
            <pc:docMk/>
            <pc:sldMk cId="3685650437" sldId="2077"/>
            <ac:spMk id="159" creationId="{47255BE4-E462-B1BB-DA6B-F6DA2688EECE}"/>
          </ac:spMkLst>
        </pc:spChg>
        <pc:spChg chg="mod topLvl">
          <ac:chgData name="한 지은" userId="c1d00ca1-8c44-47c7-9aa9-9e0cbc1e672d" providerId="ADAL" clId="{986D5D09-6B38-4289-BDC4-D46FE5A1785A}" dt="2024-04-23T00:28:08.684" v="11047" actId="165"/>
          <ac:spMkLst>
            <pc:docMk/>
            <pc:sldMk cId="3685650437" sldId="2077"/>
            <ac:spMk id="163" creationId="{7DFD1292-F90B-45AA-6C24-93FA5DC834A7}"/>
          </ac:spMkLst>
        </pc:spChg>
        <pc:spChg chg="mod topLvl">
          <ac:chgData name="한 지은" userId="c1d00ca1-8c44-47c7-9aa9-9e0cbc1e672d" providerId="ADAL" clId="{986D5D09-6B38-4289-BDC4-D46FE5A1785A}" dt="2024-04-23T00:28:08.684" v="11047" actId="165"/>
          <ac:spMkLst>
            <pc:docMk/>
            <pc:sldMk cId="3685650437" sldId="2077"/>
            <ac:spMk id="164" creationId="{3FBA00D7-81E9-35EC-6908-BD5C8F317B4A}"/>
          </ac:spMkLst>
        </pc:spChg>
        <pc:spChg chg="add mod topLvl">
          <ac:chgData name="한 지은" userId="c1d00ca1-8c44-47c7-9aa9-9e0cbc1e672d" providerId="ADAL" clId="{986D5D09-6B38-4289-BDC4-D46FE5A1785A}" dt="2024-04-23T00:27:58.675" v="11044" actId="1037"/>
          <ac:spMkLst>
            <pc:docMk/>
            <pc:sldMk cId="3685650437" sldId="2077"/>
            <ac:spMk id="173" creationId="{EE1565CE-643C-B8A1-FCCD-E88A7D8EF109}"/>
          </ac:spMkLst>
        </pc:spChg>
        <pc:spChg chg="add del mod">
          <ac:chgData name="한 지은" userId="c1d00ca1-8c44-47c7-9aa9-9e0cbc1e672d" providerId="ADAL" clId="{986D5D09-6B38-4289-BDC4-D46FE5A1785A}" dt="2024-04-23T00:22:14.293" v="10970" actId="478"/>
          <ac:spMkLst>
            <pc:docMk/>
            <pc:sldMk cId="3685650437" sldId="2077"/>
            <ac:spMk id="174" creationId="{050F4549-F338-D6B6-480C-E5411E5FDAE5}"/>
          </ac:spMkLst>
        </pc:spChg>
        <pc:grpChg chg="add del mod">
          <ac:chgData name="한 지은" userId="c1d00ca1-8c44-47c7-9aa9-9e0cbc1e672d" providerId="ADAL" clId="{986D5D09-6B38-4289-BDC4-D46FE5A1785A}" dt="2024-04-23T00:10:00.743" v="10806" actId="478"/>
          <ac:grpSpMkLst>
            <pc:docMk/>
            <pc:sldMk cId="3685650437" sldId="2077"/>
            <ac:grpSpMk id="60" creationId="{E2980606-37D0-16F0-EE26-84D786B390ED}"/>
          </ac:grpSpMkLst>
        </pc:grpChg>
        <pc:grpChg chg="add del mod">
          <ac:chgData name="한 지은" userId="c1d00ca1-8c44-47c7-9aa9-9e0cbc1e672d" providerId="ADAL" clId="{986D5D09-6B38-4289-BDC4-D46FE5A1785A}" dt="2024-04-23T00:17:50.751" v="10809" actId="478"/>
          <ac:grpSpMkLst>
            <pc:docMk/>
            <pc:sldMk cId="3685650437" sldId="2077"/>
            <ac:grpSpMk id="62" creationId="{4C344520-720D-18B1-D1DD-5DBF3CF73F41}"/>
          </ac:grpSpMkLst>
        </pc:grpChg>
        <pc:grpChg chg="mod">
          <ac:chgData name="한 지은" userId="c1d00ca1-8c44-47c7-9aa9-9e0cbc1e672d" providerId="ADAL" clId="{986D5D09-6B38-4289-BDC4-D46FE5A1785A}" dt="2024-04-23T00:17:44.970" v="10807"/>
          <ac:grpSpMkLst>
            <pc:docMk/>
            <pc:sldMk cId="3685650437" sldId="2077"/>
            <ac:grpSpMk id="63" creationId="{76227A0A-C0F4-B464-2218-BEA738167FF7}"/>
          </ac:grpSpMkLst>
        </pc:grpChg>
        <pc:grpChg chg="mod">
          <ac:chgData name="한 지은" userId="c1d00ca1-8c44-47c7-9aa9-9e0cbc1e672d" providerId="ADAL" clId="{986D5D09-6B38-4289-BDC4-D46FE5A1785A}" dt="2024-04-23T00:17:44.970" v="10807"/>
          <ac:grpSpMkLst>
            <pc:docMk/>
            <pc:sldMk cId="3685650437" sldId="2077"/>
            <ac:grpSpMk id="64" creationId="{05A087F2-BCB9-11D0-435B-A84B2950FAA8}"/>
          </ac:grpSpMkLst>
        </pc:grpChg>
        <pc:grpChg chg="mod">
          <ac:chgData name="한 지은" userId="c1d00ca1-8c44-47c7-9aa9-9e0cbc1e672d" providerId="ADAL" clId="{986D5D09-6B38-4289-BDC4-D46FE5A1785A}" dt="2024-04-23T00:17:44.970" v="10807"/>
          <ac:grpSpMkLst>
            <pc:docMk/>
            <pc:sldMk cId="3685650437" sldId="2077"/>
            <ac:grpSpMk id="66" creationId="{6B5180AC-AEE0-A9A5-21EB-65EB9E25D717}"/>
          </ac:grpSpMkLst>
        </pc:grpChg>
        <pc:grpChg chg="mod">
          <ac:chgData name="한 지은" userId="c1d00ca1-8c44-47c7-9aa9-9e0cbc1e672d" providerId="ADAL" clId="{986D5D09-6B38-4289-BDC4-D46FE5A1785A}" dt="2024-04-23T00:17:44.970" v="10807"/>
          <ac:grpSpMkLst>
            <pc:docMk/>
            <pc:sldMk cId="3685650437" sldId="2077"/>
            <ac:grpSpMk id="68" creationId="{E8B90578-04E0-3D68-EF3A-15FC990D4B07}"/>
          </ac:grpSpMkLst>
        </pc:grpChg>
        <pc:grpChg chg="mod">
          <ac:chgData name="한 지은" userId="c1d00ca1-8c44-47c7-9aa9-9e0cbc1e672d" providerId="ADAL" clId="{986D5D09-6B38-4289-BDC4-D46FE5A1785A}" dt="2024-04-23T00:17:44.970" v="10807"/>
          <ac:grpSpMkLst>
            <pc:docMk/>
            <pc:sldMk cId="3685650437" sldId="2077"/>
            <ac:grpSpMk id="73" creationId="{4AE0AC98-82DD-D3DB-96A7-AEF55B4ACBAB}"/>
          </ac:grpSpMkLst>
        </pc:grpChg>
        <pc:grpChg chg="add del mod">
          <ac:chgData name="한 지은" userId="c1d00ca1-8c44-47c7-9aa9-9e0cbc1e672d" providerId="ADAL" clId="{986D5D09-6B38-4289-BDC4-D46FE5A1785A}" dt="2024-04-23T00:17:50.751" v="10809" actId="478"/>
          <ac:grpSpMkLst>
            <pc:docMk/>
            <pc:sldMk cId="3685650437" sldId="2077"/>
            <ac:grpSpMk id="79" creationId="{C26FF949-7BED-62DC-843B-811B4A516825}"/>
          </ac:grpSpMkLst>
        </pc:grpChg>
        <pc:grpChg chg="mod">
          <ac:chgData name="한 지은" userId="c1d00ca1-8c44-47c7-9aa9-9e0cbc1e672d" providerId="ADAL" clId="{986D5D09-6B38-4289-BDC4-D46FE5A1785A}" dt="2024-04-23T00:17:44.970" v="10807"/>
          <ac:grpSpMkLst>
            <pc:docMk/>
            <pc:sldMk cId="3685650437" sldId="2077"/>
            <ac:grpSpMk id="80" creationId="{4E308B99-C3A8-2593-E29F-AA3F4C6ABBBC}"/>
          </ac:grpSpMkLst>
        </pc:grpChg>
        <pc:grpChg chg="add del mod">
          <ac:chgData name="한 지은" userId="c1d00ca1-8c44-47c7-9aa9-9e0cbc1e672d" providerId="ADAL" clId="{986D5D09-6B38-4289-BDC4-D46FE5A1785A}" dt="2024-04-23T00:17:50.751" v="10809" actId="478"/>
          <ac:grpSpMkLst>
            <pc:docMk/>
            <pc:sldMk cId="3685650437" sldId="2077"/>
            <ac:grpSpMk id="87" creationId="{0DC1890A-1F10-9333-6253-6E9F44E527CD}"/>
          </ac:grpSpMkLst>
        </pc:grpChg>
        <pc:grpChg chg="add mod">
          <ac:chgData name="한 지은" userId="c1d00ca1-8c44-47c7-9aa9-9e0cbc1e672d" providerId="ADAL" clId="{986D5D09-6B38-4289-BDC4-D46FE5A1785A}" dt="2024-04-23T00:18:45.924" v="10813" actId="164"/>
          <ac:grpSpMkLst>
            <pc:docMk/>
            <pc:sldMk cId="3685650437" sldId="2077"/>
            <ac:grpSpMk id="97" creationId="{7DD845CC-A09A-77E0-16A2-1F87FB6A6E3E}"/>
          </ac:grpSpMkLst>
        </pc:grpChg>
        <pc:grpChg chg="mod">
          <ac:chgData name="한 지은" userId="c1d00ca1-8c44-47c7-9aa9-9e0cbc1e672d" providerId="ADAL" clId="{986D5D09-6B38-4289-BDC4-D46FE5A1785A}" dt="2024-04-23T00:18:41.150" v="10810"/>
          <ac:grpSpMkLst>
            <pc:docMk/>
            <pc:sldMk cId="3685650437" sldId="2077"/>
            <ac:grpSpMk id="98" creationId="{14C2AA84-FAA4-7F95-EFC6-AED211FBCC2E}"/>
          </ac:grpSpMkLst>
        </pc:grpChg>
        <pc:grpChg chg="mod">
          <ac:chgData name="한 지은" userId="c1d00ca1-8c44-47c7-9aa9-9e0cbc1e672d" providerId="ADAL" clId="{986D5D09-6B38-4289-BDC4-D46FE5A1785A}" dt="2024-04-23T00:18:41.150" v="10810"/>
          <ac:grpSpMkLst>
            <pc:docMk/>
            <pc:sldMk cId="3685650437" sldId="2077"/>
            <ac:grpSpMk id="99" creationId="{AFB36CB2-73F8-4F0D-D769-AF14F0D4D0B8}"/>
          </ac:grpSpMkLst>
        </pc:grpChg>
        <pc:grpChg chg="mod">
          <ac:chgData name="한 지은" userId="c1d00ca1-8c44-47c7-9aa9-9e0cbc1e672d" providerId="ADAL" clId="{986D5D09-6B38-4289-BDC4-D46FE5A1785A}" dt="2024-04-23T00:18:41.150" v="10810"/>
          <ac:grpSpMkLst>
            <pc:docMk/>
            <pc:sldMk cId="3685650437" sldId="2077"/>
            <ac:grpSpMk id="101" creationId="{7CC249D4-8C7D-C463-3315-31214F502184}"/>
          </ac:grpSpMkLst>
        </pc:grpChg>
        <pc:grpChg chg="add mod">
          <ac:chgData name="한 지은" userId="c1d00ca1-8c44-47c7-9aa9-9e0cbc1e672d" providerId="ADAL" clId="{986D5D09-6B38-4289-BDC4-D46FE5A1785A}" dt="2024-04-23T00:18:45.924" v="10813" actId="164"/>
          <ac:grpSpMkLst>
            <pc:docMk/>
            <pc:sldMk cId="3685650437" sldId="2077"/>
            <ac:grpSpMk id="112" creationId="{71FB3C8F-4582-45AC-B048-1664E7B84055}"/>
          </ac:grpSpMkLst>
        </pc:grpChg>
        <pc:grpChg chg="add mod">
          <ac:chgData name="한 지은" userId="c1d00ca1-8c44-47c7-9aa9-9e0cbc1e672d" providerId="ADAL" clId="{986D5D09-6B38-4289-BDC4-D46FE5A1785A}" dt="2024-04-23T00:18:45.924" v="10813" actId="164"/>
          <ac:grpSpMkLst>
            <pc:docMk/>
            <pc:sldMk cId="3685650437" sldId="2077"/>
            <ac:grpSpMk id="118" creationId="{7DFCDD42-5116-CB7D-EB42-BD530BD4187E}"/>
          </ac:grpSpMkLst>
        </pc:grpChg>
        <pc:grpChg chg="mod">
          <ac:chgData name="한 지은" userId="c1d00ca1-8c44-47c7-9aa9-9e0cbc1e672d" providerId="ADAL" clId="{986D5D09-6B38-4289-BDC4-D46FE5A1785A}" dt="2024-04-23T00:18:41.150" v="10810"/>
          <ac:grpSpMkLst>
            <pc:docMk/>
            <pc:sldMk cId="3685650437" sldId="2077"/>
            <ac:grpSpMk id="129" creationId="{7E92D8C6-69A1-FFC6-F06D-C6B1042D81C3}"/>
          </ac:grpSpMkLst>
        </pc:grpChg>
        <pc:grpChg chg="mod">
          <ac:chgData name="한 지은" userId="c1d00ca1-8c44-47c7-9aa9-9e0cbc1e672d" providerId="ADAL" clId="{986D5D09-6B38-4289-BDC4-D46FE5A1785A}" dt="2024-04-23T00:18:41.150" v="10810"/>
          <ac:grpSpMkLst>
            <pc:docMk/>
            <pc:sldMk cId="3685650437" sldId="2077"/>
            <ac:grpSpMk id="131" creationId="{B6B118B3-AA2C-6CB6-BFED-2F78A2F7095E}"/>
          </ac:grpSpMkLst>
        </pc:grpChg>
        <pc:grpChg chg="add mod">
          <ac:chgData name="한 지은" userId="c1d00ca1-8c44-47c7-9aa9-9e0cbc1e672d" providerId="ADAL" clId="{986D5D09-6B38-4289-BDC4-D46FE5A1785A}" dt="2024-04-23T00:18:45.924" v="10813" actId="164"/>
          <ac:grpSpMkLst>
            <pc:docMk/>
            <pc:sldMk cId="3685650437" sldId="2077"/>
            <ac:grpSpMk id="136" creationId="{8045C69C-3046-B7A2-95AE-B36D1D517423}"/>
          </ac:grpSpMkLst>
        </pc:grpChg>
        <pc:grpChg chg="add del mod">
          <ac:chgData name="한 지은" userId="c1d00ca1-8c44-47c7-9aa9-9e0cbc1e672d" providerId="ADAL" clId="{986D5D09-6B38-4289-BDC4-D46FE5A1785A}" dt="2024-04-23T00:18:54.623" v="10815" actId="478"/>
          <ac:grpSpMkLst>
            <pc:docMk/>
            <pc:sldMk cId="3685650437" sldId="2077"/>
            <ac:grpSpMk id="150" creationId="{9906FF9D-EE28-9DCC-5179-F2D289F17979}"/>
          </ac:grpSpMkLst>
        </pc:grpChg>
        <pc:grpChg chg="add del mod">
          <ac:chgData name="한 지은" userId="c1d00ca1-8c44-47c7-9aa9-9e0cbc1e672d" providerId="ADAL" clId="{986D5D09-6B38-4289-BDC4-D46FE5A1785A}" dt="2024-04-23T00:19:46.794" v="10895" actId="165"/>
          <ac:grpSpMkLst>
            <pc:docMk/>
            <pc:sldMk cId="3685650437" sldId="2077"/>
            <ac:grpSpMk id="151" creationId="{A8839B67-E08D-4F03-8216-4E703BF63ADD}"/>
          </ac:grpSpMkLst>
        </pc:grpChg>
        <pc:grpChg chg="del mod topLvl">
          <ac:chgData name="한 지은" userId="c1d00ca1-8c44-47c7-9aa9-9e0cbc1e672d" providerId="ADAL" clId="{986D5D09-6B38-4289-BDC4-D46FE5A1785A}" dt="2024-04-23T00:19:50.331" v="10897" actId="165"/>
          <ac:grpSpMkLst>
            <pc:docMk/>
            <pc:sldMk cId="3685650437" sldId="2077"/>
            <ac:grpSpMk id="153" creationId="{8E6C8781-E7B9-1934-E40D-DFDD5A1527E3}"/>
          </ac:grpSpMkLst>
        </pc:grpChg>
        <pc:grpChg chg="add del mod">
          <ac:chgData name="한 지은" userId="c1d00ca1-8c44-47c7-9aa9-9e0cbc1e672d" providerId="ADAL" clId="{986D5D09-6B38-4289-BDC4-D46FE5A1785A}" dt="2024-04-23T00:19:46.794" v="10895" actId="165"/>
          <ac:grpSpMkLst>
            <pc:docMk/>
            <pc:sldMk cId="3685650437" sldId="2077"/>
            <ac:grpSpMk id="158" creationId="{7505486B-DDE9-8B3E-1E50-E3DC59FC193D}"/>
          </ac:grpSpMkLst>
        </pc:grpChg>
        <pc:grpChg chg="del mod topLvl">
          <ac:chgData name="한 지은" userId="c1d00ca1-8c44-47c7-9aa9-9e0cbc1e672d" providerId="ADAL" clId="{986D5D09-6B38-4289-BDC4-D46FE5A1785A}" dt="2024-04-23T00:19:48.482" v="10896" actId="165"/>
          <ac:grpSpMkLst>
            <pc:docMk/>
            <pc:sldMk cId="3685650437" sldId="2077"/>
            <ac:grpSpMk id="162" creationId="{A8FF0E3C-5297-44CC-337C-023647388A25}"/>
          </ac:grpSpMkLst>
        </pc:grpChg>
        <pc:grpChg chg="add del mod topLvl">
          <ac:chgData name="한 지은" userId="c1d00ca1-8c44-47c7-9aa9-9e0cbc1e672d" providerId="ADAL" clId="{986D5D09-6B38-4289-BDC4-D46FE5A1785A}" dt="2024-04-23T00:20:38.594" v="10947" actId="165"/>
          <ac:grpSpMkLst>
            <pc:docMk/>
            <pc:sldMk cId="3685650437" sldId="2077"/>
            <ac:grpSpMk id="165" creationId="{2A9F7343-0D1E-E7D1-E21D-83A40029379E}"/>
          </ac:grpSpMkLst>
        </pc:grpChg>
        <pc:grpChg chg="add del mod topLvl">
          <ac:chgData name="한 지은" userId="c1d00ca1-8c44-47c7-9aa9-9e0cbc1e672d" providerId="ADAL" clId="{986D5D09-6B38-4289-BDC4-D46FE5A1785A}" dt="2024-04-23T00:20:38.594" v="10947" actId="165"/>
          <ac:grpSpMkLst>
            <pc:docMk/>
            <pc:sldMk cId="3685650437" sldId="2077"/>
            <ac:grpSpMk id="166" creationId="{282CF431-673B-FC7B-B790-A9E9059D24EC}"/>
          </ac:grpSpMkLst>
        </pc:grpChg>
        <pc:grpChg chg="add del mod">
          <ac:chgData name="한 지은" userId="c1d00ca1-8c44-47c7-9aa9-9e0cbc1e672d" providerId="ADAL" clId="{986D5D09-6B38-4289-BDC4-D46FE5A1785A}" dt="2024-04-23T00:20:38.153" v="10946" actId="165"/>
          <ac:grpSpMkLst>
            <pc:docMk/>
            <pc:sldMk cId="3685650437" sldId="2077"/>
            <ac:grpSpMk id="167" creationId="{3B55B283-C8CC-E13B-D61D-767D6D144409}"/>
          </ac:grpSpMkLst>
        </pc:grpChg>
        <pc:grpChg chg="add del mod">
          <ac:chgData name="한 지은" userId="c1d00ca1-8c44-47c7-9aa9-9e0cbc1e672d" providerId="ADAL" clId="{986D5D09-6B38-4289-BDC4-D46FE5A1785A}" dt="2024-04-23T00:21:32.455" v="10958" actId="165"/>
          <ac:grpSpMkLst>
            <pc:docMk/>
            <pc:sldMk cId="3685650437" sldId="2077"/>
            <ac:grpSpMk id="168" creationId="{E377CB92-2ABF-0E1C-6CA1-5B7C7E33EC16}"/>
          </ac:grpSpMkLst>
        </pc:grpChg>
        <pc:grpChg chg="add del mod">
          <ac:chgData name="한 지은" userId="c1d00ca1-8c44-47c7-9aa9-9e0cbc1e672d" providerId="ADAL" clId="{986D5D09-6B38-4289-BDC4-D46FE5A1785A}" dt="2024-04-23T00:22:29.365" v="10982" actId="165"/>
          <ac:grpSpMkLst>
            <pc:docMk/>
            <pc:sldMk cId="3685650437" sldId="2077"/>
            <ac:grpSpMk id="175" creationId="{1A551D38-FE5E-CD48-488A-85917662346B}"/>
          </ac:grpSpMkLst>
        </pc:grpChg>
        <pc:grpChg chg="add del mod topLvl">
          <ac:chgData name="한 지은" userId="c1d00ca1-8c44-47c7-9aa9-9e0cbc1e672d" providerId="ADAL" clId="{986D5D09-6B38-4289-BDC4-D46FE5A1785A}" dt="2024-04-23T00:22:39.923" v="10988" actId="165"/>
          <ac:grpSpMkLst>
            <pc:docMk/>
            <pc:sldMk cId="3685650437" sldId="2077"/>
            <ac:grpSpMk id="176" creationId="{22CD4605-7FCF-D5BD-6606-C598EBD96652}"/>
          </ac:grpSpMkLst>
        </pc:grpChg>
        <pc:grpChg chg="add del mod">
          <ac:chgData name="한 지은" userId="c1d00ca1-8c44-47c7-9aa9-9e0cbc1e672d" providerId="ADAL" clId="{986D5D09-6B38-4289-BDC4-D46FE5A1785A}" dt="2024-04-23T00:22:39.360" v="10987" actId="165"/>
          <ac:grpSpMkLst>
            <pc:docMk/>
            <pc:sldMk cId="3685650437" sldId="2077"/>
            <ac:grpSpMk id="177" creationId="{763C51B3-EAA2-29E3-A0C5-730B8EE88562}"/>
          </ac:grpSpMkLst>
        </pc:grpChg>
        <pc:grpChg chg="add del mod topLvl">
          <ac:chgData name="한 지은" userId="c1d00ca1-8c44-47c7-9aa9-9e0cbc1e672d" providerId="ADAL" clId="{986D5D09-6B38-4289-BDC4-D46FE5A1785A}" dt="2024-04-23T00:23:19.555" v="11002" actId="165"/>
          <ac:grpSpMkLst>
            <pc:docMk/>
            <pc:sldMk cId="3685650437" sldId="2077"/>
            <ac:grpSpMk id="178" creationId="{79302DD8-2068-A769-D673-B7E26AD11496}"/>
          </ac:grpSpMkLst>
        </pc:grpChg>
        <pc:grpChg chg="add del mod">
          <ac:chgData name="한 지은" userId="c1d00ca1-8c44-47c7-9aa9-9e0cbc1e672d" providerId="ADAL" clId="{986D5D09-6B38-4289-BDC4-D46FE5A1785A}" dt="2024-04-23T00:23:08.985" v="10998" actId="165"/>
          <ac:grpSpMkLst>
            <pc:docMk/>
            <pc:sldMk cId="3685650437" sldId="2077"/>
            <ac:grpSpMk id="179" creationId="{2C761922-E8A7-D07A-575B-8504DCCEA17B}"/>
          </ac:grpSpMkLst>
        </pc:grpChg>
        <pc:grpChg chg="add del mod">
          <ac:chgData name="한 지은" userId="c1d00ca1-8c44-47c7-9aa9-9e0cbc1e672d" providerId="ADAL" clId="{986D5D09-6B38-4289-BDC4-D46FE5A1785A}" dt="2024-04-23T00:23:18.976" v="11001" actId="165"/>
          <ac:grpSpMkLst>
            <pc:docMk/>
            <pc:sldMk cId="3685650437" sldId="2077"/>
            <ac:grpSpMk id="180" creationId="{41A16A5E-0310-65A7-A7DD-BB2ACA663515}"/>
          </ac:grpSpMkLst>
        </pc:grpChg>
        <pc:grpChg chg="add del mod">
          <ac:chgData name="한 지은" userId="c1d00ca1-8c44-47c7-9aa9-9e0cbc1e672d" providerId="ADAL" clId="{986D5D09-6B38-4289-BDC4-D46FE5A1785A}" dt="2024-04-23T00:23:30.069" v="11007" actId="165"/>
          <ac:grpSpMkLst>
            <pc:docMk/>
            <pc:sldMk cId="3685650437" sldId="2077"/>
            <ac:grpSpMk id="181" creationId="{C63A9F9B-CACD-D777-642C-F7EEB1812D29}"/>
          </ac:grpSpMkLst>
        </pc:grpChg>
        <pc:grpChg chg="add del mod">
          <ac:chgData name="한 지은" userId="c1d00ca1-8c44-47c7-9aa9-9e0cbc1e672d" providerId="ADAL" clId="{986D5D09-6B38-4289-BDC4-D46FE5A1785A}" dt="2024-04-23T00:27:52.607" v="11042" actId="165"/>
          <ac:grpSpMkLst>
            <pc:docMk/>
            <pc:sldMk cId="3685650437" sldId="2077"/>
            <ac:grpSpMk id="183" creationId="{5C9E431D-F446-DA0E-BC8A-D680EA8B83EC}"/>
          </ac:grpSpMkLst>
        </pc:grpChg>
        <pc:grpChg chg="add del mod">
          <ac:chgData name="한 지은" userId="c1d00ca1-8c44-47c7-9aa9-9e0cbc1e672d" providerId="ADAL" clId="{986D5D09-6B38-4289-BDC4-D46FE5A1785A}" dt="2024-04-23T00:28:08.684" v="11047" actId="165"/>
          <ac:grpSpMkLst>
            <pc:docMk/>
            <pc:sldMk cId="3685650437" sldId="2077"/>
            <ac:grpSpMk id="184" creationId="{1B9AE1FC-1E38-DA56-5CF9-64C99D7C9358}"/>
          </ac:grpSpMkLst>
        </pc:grpChg>
        <pc:picChg chg="add del mod">
          <ac:chgData name="한 지은" userId="c1d00ca1-8c44-47c7-9aa9-9e0cbc1e672d" providerId="ADAL" clId="{986D5D09-6B38-4289-BDC4-D46FE5A1785A}" dt="2024-04-23T01:51:06.933" v="11112" actId="478"/>
          <ac:picMkLst>
            <pc:docMk/>
            <pc:sldMk cId="3685650437" sldId="2077"/>
            <ac:picMk id="4" creationId="{9E83D2B4-279A-26A7-28DC-2627540C8AD7}"/>
          </ac:picMkLst>
        </pc:picChg>
        <pc:picChg chg="add del mod">
          <ac:chgData name="한 지은" userId="c1d00ca1-8c44-47c7-9aa9-9e0cbc1e672d" providerId="ADAL" clId="{986D5D09-6B38-4289-BDC4-D46FE5A1785A}" dt="2024-04-22T08:52:04.295" v="10576" actId="478"/>
          <ac:picMkLst>
            <pc:docMk/>
            <pc:sldMk cId="3685650437" sldId="2077"/>
            <ac:picMk id="4" creationId="{C7936D91-14C6-1695-D123-DB62E958E37C}"/>
          </ac:picMkLst>
        </pc:picChg>
        <pc:picChg chg="add del mod">
          <ac:chgData name="한 지은" userId="c1d00ca1-8c44-47c7-9aa9-9e0cbc1e672d" providerId="ADAL" clId="{986D5D09-6B38-4289-BDC4-D46FE5A1785A}" dt="2024-04-22T08:52:04.295" v="10576" actId="478"/>
          <ac:picMkLst>
            <pc:docMk/>
            <pc:sldMk cId="3685650437" sldId="2077"/>
            <ac:picMk id="6" creationId="{CCD033E8-4C64-721E-EDF7-74F70381F1D3}"/>
          </ac:picMkLst>
        </pc:picChg>
        <pc:picChg chg="add del mod">
          <ac:chgData name="한 지은" userId="c1d00ca1-8c44-47c7-9aa9-9e0cbc1e672d" providerId="ADAL" clId="{986D5D09-6B38-4289-BDC4-D46FE5A1785A}" dt="2024-04-23T00:05:30.716" v="10679"/>
          <ac:picMkLst>
            <pc:docMk/>
            <pc:sldMk cId="3685650437" sldId="2077"/>
            <ac:picMk id="6" creationId="{E2FB13A8-228E-9E1A-880F-7238A7DD93FB}"/>
          </ac:picMkLst>
        </pc:picChg>
        <pc:picChg chg="del mod">
          <ac:chgData name="한 지은" userId="c1d00ca1-8c44-47c7-9aa9-9e0cbc1e672d" providerId="ADAL" clId="{986D5D09-6B38-4289-BDC4-D46FE5A1785A}" dt="2024-04-23T00:05:59.703" v="10692"/>
          <ac:picMkLst>
            <pc:docMk/>
            <pc:sldMk cId="3685650437" sldId="2077"/>
            <ac:picMk id="9" creationId="{379C2466-F5C9-8859-6FBB-8EC145968FA8}"/>
          </ac:picMkLst>
        </pc:picChg>
        <pc:picChg chg="add del mod ord">
          <ac:chgData name="한 지은" userId="c1d00ca1-8c44-47c7-9aa9-9e0cbc1e672d" providerId="ADAL" clId="{986D5D09-6B38-4289-BDC4-D46FE5A1785A}" dt="2024-04-23T00:05:59.703" v="10692"/>
          <ac:picMkLst>
            <pc:docMk/>
            <pc:sldMk cId="3685650437" sldId="2077"/>
            <ac:picMk id="16" creationId="{7CBCD4CE-91D3-2DDC-0C05-0AD2D7FCC439}"/>
          </ac:picMkLst>
        </pc:picChg>
        <pc:picChg chg="add del mod">
          <ac:chgData name="한 지은" userId="c1d00ca1-8c44-47c7-9aa9-9e0cbc1e672d" providerId="ADAL" clId="{986D5D09-6B38-4289-BDC4-D46FE5A1785A}" dt="2024-04-22T08:38:12.597" v="10307" actId="478"/>
          <ac:picMkLst>
            <pc:docMk/>
            <pc:sldMk cId="3685650437" sldId="2077"/>
            <ac:picMk id="17" creationId="{779BC474-E388-D2DE-032F-3DBA951D9D1B}"/>
          </ac:picMkLst>
        </pc:picChg>
        <pc:picChg chg="del mod modCrop">
          <ac:chgData name="한 지은" userId="c1d00ca1-8c44-47c7-9aa9-9e0cbc1e672d" providerId="ADAL" clId="{986D5D09-6B38-4289-BDC4-D46FE5A1785A}" dt="2024-04-23T00:06:20.195" v="10701"/>
          <ac:picMkLst>
            <pc:docMk/>
            <pc:sldMk cId="3685650437" sldId="2077"/>
            <ac:picMk id="17" creationId="{B26742AE-2FC9-496B-D09A-56803ED68503}"/>
          </ac:picMkLst>
        </pc:picChg>
        <pc:picChg chg="add del mod ord">
          <ac:chgData name="한 지은" userId="c1d00ca1-8c44-47c7-9aa9-9e0cbc1e672d" providerId="ADAL" clId="{986D5D09-6B38-4289-BDC4-D46FE5A1785A}" dt="2024-04-23T00:06:20.195" v="10701"/>
          <ac:picMkLst>
            <pc:docMk/>
            <pc:sldMk cId="3685650437" sldId="2077"/>
            <ac:picMk id="19" creationId="{C942A8B6-D100-41F0-439E-47511A089FC8}"/>
          </ac:picMkLst>
        </pc:picChg>
        <pc:picChg chg="mod ord modCrop">
          <ac:chgData name="한 지은" userId="c1d00ca1-8c44-47c7-9aa9-9e0cbc1e672d" providerId="ADAL" clId="{986D5D09-6B38-4289-BDC4-D46FE5A1785A}" dt="2024-04-23T00:06:54.946" v="10708" actId="167"/>
          <ac:picMkLst>
            <pc:docMk/>
            <pc:sldMk cId="3685650437" sldId="2077"/>
            <ac:picMk id="20" creationId="{06CB772A-FA70-14CF-3AFF-A427B5A51C1C}"/>
          </ac:picMkLst>
        </pc:picChg>
        <pc:picChg chg="add del mod">
          <ac:chgData name="한 지은" userId="c1d00ca1-8c44-47c7-9aa9-9e0cbc1e672d" providerId="ADAL" clId="{986D5D09-6B38-4289-BDC4-D46FE5A1785A}" dt="2024-04-23T00:02:34.535" v="10659" actId="478"/>
          <ac:picMkLst>
            <pc:docMk/>
            <pc:sldMk cId="3685650437" sldId="2077"/>
            <ac:picMk id="24" creationId="{421C4069-3CF0-A9B2-D73F-AAF19B762B71}"/>
          </ac:picMkLst>
        </pc:picChg>
        <pc:picChg chg="add del">
          <ac:chgData name="한 지은" userId="c1d00ca1-8c44-47c7-9aa9-9e0cbc1e672d" providerId="ADAL" clId="{986D5D09-6B38-4289-BDC4-D46FE5A1785A}" dt="2024-04-22T08:55:14.041" v="10615" actId="22"/>
          <ac:picMkLst>
            <pc:docMk/>
            <pc:sldMk cId="3685650437" sldId="2077"/>
            <ac:picMk id="32" creationId="{432745FD-559E-C8A0-9083-75B0D7FB9E72}"/>
          </ac:picMkLst>
        </pc:picChg>
        <pc:picChg chg="mod topLvl">
          <ac:chgData name="한 지은" userId="c1d00ca1-8c44-47c7-9aa9-9e0cbc1e672d" providerId="ADAL" clId="{986D5D09-6B38-4289-BDC4-D46FE5A1785A}" dt="2024-04-23T00:28:08.684" v="11047" actId="165"/>
          <ac:picMkLst>
            <pc:docMk/>
            <pc:sldMk cId="3685650437" sldId="2077"/>
            <ac:picMk id="155" creationId="{2720192B-0229-951B-9343-B417A2959569}"/>
          </ac:picMkLst>
        </pc:picChg>
        <pc:picChg chg="mod topLvl">
          <ac:chgData name="한 지은" userId="c1d00ca1-8c44-47c7-9aa9-9e0cbc1e672d" providerId="ADAL" clId="{986D5D09-6B38-4289-BDC4-D46FE5A1785A}" dt="2024-04-23T00:28:08.684" v="11047" actId="165"/>
          <ac:picMkLst>
            <pc:docMk/>
            <pc:sldMk cId="3685650437" sldId="2077"/>
            <ac:picMk id="160" creationId="{A016945D-7FBF-6022-9D82-FB3652E1AE1D}"/>
          </ac:picMkLst>
        </pc:picChg>
        <pc:cxnChg chg="del mod">
          <ac:chgData name="한 지은" userId="c1d00ca1-8c44-47c7-9aa9-9e0cbc1e672d" providerId="ADAL" clId="{986D5D09-6B38-4289-BDC4-D46FE5A1785A}" dt="2024-04-23T00:04:37.975" v="10664" actId="478"/>
          <ac:cxnSpMkLst>
            <pc:docMk/>
            <pc:sldMk cId="3685650437" sldId="2077"/>
            <ac:cxnSpMk id="2" creationId="{0EE70D03-A29C-DB15-8697-24C0F30D7AF4}"/>
          </ac:cxnSpMkLst>
        </pc:cxnChg>
        <pc:cxnChg chg="del">
          <ac:chgData name="한 지은" userId="c1d00ca1-8c44-47c7-9aa9-9e0cbc1e672d" providerId="ADAL" clId="{986D5D09-6B38-4289-BDC4-D46FE5A1785A}" dt="2024-04-23T00:04:37.975" v="10664" actId="478"/>
          <ac:cxnSpMkLst>
            <pc:docMk/>
            <pc:sldMk cId="3685650437" sldId="2077"/>
            <ac:cxnSpMk id="13" creationId="{A6F9B262-4E31-CE1B-B407-219467024875}"/>
          </ac:cxnSpMkLst>
        </pc:cxnChg>
        <pc:cxnChg chg="add del mod">
          <ac:chgData name="한 지은" userId="c1d00ca1-8c44-47c7-9aa9-9e0cbc1e672d" providerId="ADAL" clId="{986D5D09-6B38-4289-BDC4-D46FE5A1785A}" dt="2024-04-23T00:02:28.573" v="10656" actId="478"/>
          <ac:cxnSpMkLst>
            <pc:docMk/>
            <pc:sldMk cId="3685650437" sldId="2077"/>
            <ac:cxnSpMk id="26" creationId="{E0912C57-518F-DE71-2602-3A1C8A5B58C6}"/>
          </ac:cxnSpMkLst>
        </pc:cxnChg>
        <pc:cxnChg chg="del mod topLvl">
          <ac:chgData name="한 지은" userId="c1d00ca1-8c44-47c7-9aa9-9e0cbc1e672d" providerId="ADAL" clId="{986D5D09-6B38-4289-BDC4-D46FE5A1785A}" dt="2024-04-23T00:19:57.875" v="10901" actId="478"/>
          <ac:cxnSpMkLst>
            <pc:docMk/>
            <pc:sldMk cId="3685650437" sldId="2077"/>
            <ac:cxnSpMk id="152" creationId="{354D5BB7-4E4B-F4FA-1F5A-6A40D29D21E4}"/>
          </ac:cxnSpMkLst>
        </pc:cxnChg>
        <pc:cxnChg chg="del mod topLvl">
          <ac:chgData name="한 지은" userId="c1d00ca1-8c44-47c7-9aa9-9e0cbc1e672d" providerId="ADAL" clId="{986D5D09-6B38-4289-BDC4-D46FE5A1785A}" dt="2024-04-23T00:19:57.875" v="10901" actId="478"/>
          <ac:cxnSpMkLst>
            <pc:docMk/>
            <pc:sldMk cId="3685650437" sldId="2077"/>
            <ac:cxnSpMk id="161" creationId="{531A13EF-7155-A152-0771-13FD6515A69F}"/>
          </ac:cxnSpMkLst>
        </pc:cxnChg>
        <pc:cxnChg chg="add mod topLvl">
          <ac:chgData name="한 지은" userId="c1d00ca1-8c44-47c7-9aa9-9e0cbc1e672d" providerId="ADAL" clId="{986D5D09-6B38-4289-BDC4-D46FE5A1785A}" dt="2024-04-23T00:27:58.675" v="11044" actId="1037"/>
          <ac:cxnSpMkLst>
            <pc:docMk/>
            <pc:sldMk cId="3685650437" sldId="2077"/>
            <ac:cxnSpMk id="170" creationId="{8E9CDE65-556B-055E-EE6B-63B690521975}"/>
          </ac:cxnSpMkLst>
        </pc:cxnChg>
        <pc:cxnChg chg="add del mod">
          <ac:chgData name="한 지은" userId="c1d00ca1-8c44-47c7-9aa9-9e0cbc1e672d" providerId="ADAL" clId="{986D5D09-6B38-4289-BDC4-D46FE5A1785A}" dt="2024-04-23T00:23:57.346" v="11011" actId="478"/>
          <ac:cxnSpMkLst>
            <pc:docMk/>
            <pc:sldMk cId="3685650437" sldId="2077"/>
            <ac:cxnSpMk id="182" creationId="{72214354-DAB4-75E1-F3C2-AF6B0E4E8FD6}"/>
          </ac:cxnSpMkLst>
        </pc:cxnChg>
      </pc:sldChg>
      <pc:sldChg chg="add del">
        <pc:chgData name="한 지은" userId="c1d00ca1-8c44-47c7-9aa9-9e0cbc1e672d" providerId="ADAL" clId="{986D5D09-6B38-4289-BDC4-D46FE5A1785A}" dt="2024-04-18T10:18:51.172" v="4355" actId="2890"/>
        <pc:sldMkLst>
          <pc:docMk/>
          <pc:sldMk cId="1303254600" sldId="2078"/>
        </pc:sldMkLst>
      </pc:sldChg>
    </pc:docChg>
  </pc:docChgLst>
  <pc:docChgLst>
    <pc:chgData name="PPT Mr." userId="6442ff2356111531" providerId="LiveId" clId="{30E832F6-04F0-4D3C-980A-6B37B1B56CA3}"/>
    <pc:docChg chg="undo redo custSel addSld modSld sldOrd modSection">
      <pc:chgData name="PPT Mr." userId="6442ff2356111531" providerId="LiveId" clId="{30E832F6-04F0-4D3C-980A-6B37B1B56CA3}" dt="2023-11-13T07:52:00.576" v="2687" actId="571"/>
      <pc:docMkLst>
        <pc:docMk/>
      </pc:docMkLst>
      <pc:sldChg chg="addSp delSp modSp add mod ord">
        <pc:chgData name="PPT Mr." userId="6442ff2356111531" providerId="LiveId" clId="{30E832F6-04F0-4D3C-980A-6B37B1B56CA3}" dt="2023-09-13T02:47:52.407" v="493" actId="165"/>
        <pc:sldMkLst>
          <pc:docMk/>
          <pc:sldMk cId="2713448614" sldId="2008"/>
        </pc:sldMkLst>
        <pc:spChg chg="add mod">
          <ac:chgData name="PPT Mr." userId="6442ff2356111531" providerId="LiveId" clId="{30E832F6-04F0-4D3C-980A-6B37B1B56CA3}" dt="2023-09-13T02:47:50.761" v="491" actId="12788"/>
          <ac:spMkLst>
            <pc:docMk/>
            <pc:sldMk cId="2713448614" sldId="2008"/>
            <ac:spMk id="2" creationId="{6E603AD1-5D98-B9B4-CBB1-DD41262624EA}"/>
          </ac:spMkLst>
        </pc:spChg>
        <pc:spChg chg="add del mod">
          <ac:chgData name="PPT Mr." userId="6442ff2356111531" providerId="LiveId" clId="{30E832F6-04F0-4D3C-980A-6B37B1B56CA3}" dt="2023-09-13T02:46:21.708" v="445" actId="12789"/>
          <ac:spMkLst>
            <pc:docMk/>
            <pc:sldMk cId="2713448614" sldId="2008"/>
            <ac:spMk id="3" creationId="{F3166EDA-D5EA-0AE7-7CE9-8D26F011FC39}"/>
          </ac:spMkLst>
        </pc:spChg>
        <pc:spChg chg="add mod">
          <ac:chgData name="PPT Mr." userId="6442ff2356111531" providerId="LiveId" clId="{30E832F6-04F0-4D3C-980A-6B37B1B56CA3}" dt="2023-09-13T02:46:37.394" v="449" actId="12789"/>
          <ac:spMkLst>
            <pc:docMk/>
            <pc:sldMk cId="2713448614" sldId="2008"/>
            <ac:spMk id="4" creationId="{9DBAC7B5-6223-9750-FA26-E2810642A4C3}"/>
          </ac:spMkLst>
        </pc:spChg>
        <pc:spChg chg="add mod">
          <ac:chgData name="PPT Mr." userId="6442ff2356111531" providerId="LiveId" clId="{30E832F6-04F0-4D3C-980A-6B37B1B56CA3}" dt="2023-09-13T02:46:40.567" v="451" actId="12789"/>
          <ac:spMkLst>
            <pc:docMk/>
            <pc:sldMk cId="2713448614" sldId="2008"/>
            <ac:spMk id="5" creationId="{73E29BD1-5255-0D48-5B57-58C0B708F7EB}"/>
          </ac:spMkLst>
        </pc:spChg>
        <pc:spChg chg="add mod">
          <ac:chgData name="PPT Mr." userId="6442ff2356111531" providerId="LiveId" clId="{30E832F6-04F0-4D3C-980A-6B37B1B56CA3}" dt="2023-09-13T02:39:18.150" v="207" actId="403"/>
          <ac:spMkLst>
            <pc:docMk/>
            <pc:sldMk cId="2713448614" sldId="2008"/>
            <ac:spMk id="10" creationId="{CDCF1D53-84E2-6D14-9357-3165388F0313}"/>
          </ac:spMkLst>
        </pc:spChg>
        <pc:spChg chg="add del">
          <ac:chgData name="PPT Mr." userId="6442ff2356111531" providerId="LiveId" clId="{30E832F6-04F0-4D3C-980A-6B37B1B56CA3}" dt="2023-09-13T02:40:07.356" v="214" actId="478"/>
          <ac:spMkLst>
            <pc:docMk/>
            <pc:sldMk cId="2713448614" sldId="2008"/>
            <ac:spMk id="11" creationId="{B4CD14AC-5130-2D25-3E89-C16958A8FD97}"/>
          </ac:spMkLst>
        </pc:spChg>
        <pc:spChg chg="add 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2" creationId="{380C697F-EF7F-3C02-D411-9196A1EBA2D8}"/>
          </ac:spMkLst>
        </pc:spChg>
        <pc:spChg chg="add 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3" creationId="{53016346-C46C-0F55-3068-0133A93D75F5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6" creationId="{980282C7-E11E-5BDB-B2EC-D82325B0A9E3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7" creationId="{B623A0A7-1C85-C8EF-A3BF-F04CEACD7DEF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19" creationId="{CC53BB3F-FA88-0115-5004-C6115E1F538E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20" creationId="{CAC9DA38-C4E5-8493-03B2-C55EE41B0291}"/>
          </ac:spMkLst>
        </pc:spChg>
        <pc:spChg chg="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22" creationId="{CD78A77B-9E34-8413-BAB3-02C5B280AD96}"/>
          </ac:spMkLst>
        </pc:spChg>
        <pc:spChg chg="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23" creationId="{FA75AB49-86B4-75B5-6FB5-BF880B328C20}"/>
          </ac:spMkLst>
        </pc:spChg>
        <pc:spChg chg="add mod topLvl">
          <ac:chgData name="PPT Mr." userId="6442ff2356111531" providerId="LiveId" clId="{30E832F6-04F0-4D3C-980A-6B37B1B56CA3}" dt="2023-09-13T02:46:49.286" v="453" actId="165"/>
          <ac:spMkLst>
            <pc:docMk/>
            <pc:sldMk cId="2713448614" sldId="2008"/>
            <ac:spMk id="28" creationId="{69CE0EF5-45C2-5A6D-3E83-F6B32F2DAA04}"/>
          </ac:spMkLst>
        </pc:spChg>
        <pc:spChg chg="add del mod">
          <ac:chgData name="PPT Mr." userId="6442ff2356111531" providerId="LiveId" clId="{30E832F6-04F0-4D3C-980A-6B37B1B56CA3}" dt="2023-09-13T02:44:46.992" v="294" actId="478"/>
          <ac:spMkLst>
            <pc:docMk/>
            <pc:sldMk cId="2713448614" sldId="2008"/>
            <ac:spMk id="29" creationId="{643D95EE-1CCC-7F8D-977A-569596C3D6BD}"/>
          </ac:spMkLst>
        </pc:spChg>
        <pc:spChg chg="mod">
          <ac:chgData name="PPT Mr." userId="6442ff2356111531" providerId="LiveId" clId="{30E832F6-04F0-4D3C-980A-6B37B1B56CA3}" dt="2023-09-13T02:33:00.309" v="58" actId="20577"/>
          <ac:spMkLst>
            <pc:docMk/>
            <pc:sldMk cId="2713448614" sldId="2008"/>
            <ac:spMk id="30" creationId="{AF48E725-F2CC-4825-BA18-F0AB704E9D6F}"/>
          </ac:spMkLst>
        </pc:spChg>
        <pc:spChg chg="add mod topLvl">
          <ac:chgData name="PPT Mr." userId="6442ff2356111531" providerId="LiveId" clId="{30E832F6-04F0-4D3C-980A-6B37B1B56CA3}" dt="2023-09-13T02:46:49.286" v="453" actId="165"/>
          <ac:spMkLst>
            <pc:docMk/>
            <pc:sldMk cId="2713448614" sldId="2008"/>
            <ac:spMk id="34" creationId="{5CB9A6AA-BBAA-ECC6-6616-F5617B238D88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36" creationId="{7C906886-058A-1D57-3FF6-E73FC052260F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41" creationId="{BDF1E9EB-F65A-A24E-003C-CF5AD81CD80D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4" creationId="{ED883B70-FF6A-A1C3-B2BE-1387321C53F4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5" creationId="{8B196CB6-FD4A-2284-FFBE-0143F8E36CA9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6" creationId="{4099E379-4001-5A03-3E32-6D6A1F88AE6C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7" creationId="{8B95F85C-D4DB-F195-6A6E-8957C90D537E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8" creationId="{E89C6CAD-C848-25F0-DF1D-B578978F57E6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49" creationId="{1FC0FD07-21E0-2605-9DB2-CCBAE96F74DC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50" creationId="{E9CEF644-1782-E097-4AF6-DEC617AFFF79}"/>
          </ac:spMkLst>
        </pc:spChg>
        <pc:spChg chg="mod topLvl">
          <ac:chgData name="PPT Mr." userId="6442ff2356111531" providerId="LiveId" clId="{30E832F6-04F0-4D3C-980A-6B37B1B56CA3}" dt="2023-09-13T02:46:54.624" v="455" actId="20577"/>
          <ac:spMkLst>
            <pc:docMk/>
            <pc:sldMk cId="2713448614" sldId="2008"/>
            <ac:spMk id="53" creationId="{F3E06F3D-CB5E-BE09-C4B9-8D9166AAA130}"/>
          </ac:spMkLst>
        </pc:spChg>
        <pc:spChg chg="mod topLvl">
          <ac:chgData name="PPT Mr." userId="6442ff2356111531" providerId="LiveId" clId="{30E832F6-04F0-4D3C-980A-6B37B1B56CA3}" dt="2023-09-13T02:46:49.286" v="453" actId="165"/>
          <ac:spMkLst>
            <pc:docMk/>
            <pc:sldMk cId="2713448614" sldId="2008"/>
            <ac:spMk id="54" creationId="{7133DF86-75EA-59E9-900A-D4B1B0AD51BA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56" creationId="{A2E5C482-1834-1638-1109-4A58EC535442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57" creationId="{1C5813B3-9B24-BD3C-5122-B7EFBFEC8EFD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58" creationId="{640336F9-B4ED-9FAF-0B3D-00DCAFF22FBA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59" creationId="{6D619C05-CA03-0FE2-7482-BEA68F2F0249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60" creationId="{42ABA527-6E19-690F-EBA1-95AB7BD93B3D}"/>
          </ac:spMkLst>
        </pc:spChg>
        <pc:spChg chg="mod topLvl">
          <ac:chgData name="PPT Mr." userId="6442ff2356111531" providerId="LiveId" clId="{30E832F6-04F0-4D3C-980A-6B37B1B56CA3}" dt="2023-09-13T02:46:42.889" v="452" actId="165"/>
          <ac:spMkLst>
            <pc:docMk/>
            <pc:sldMk cId="2713448614" sldId="2008"/>
            <ac:spMk id="61" creationId="{6CE57E2D-F837-98E7-361D-D0C66E910E34}"/>
          </ac:spMkLst>
        </pc:spChg>
        <pc:spChg chg="mod topLvl">
          <ac:chgData name="PPT Mr." userId="6442ff2356111531" providerId="LiveId" clId="{30E832F6-04F0-4D3C-980A-6B37B1B56CA3}" dt="2023-09-13T02:46:57.237" v="457" actId="20577"/>
          <ac:spMkLst>
            <pc:docMk/>
            <pc:sldMk cId="2713448614" sldId="2008"/>
            <ac:spMk id="64" creationId="{4C02F147-C0FA-2326-1C04-853280E206DE}"/>
          </ac:spMkLst>
        </pc:spChg>
        <pc:spChg chg="mod topLvl">
          <ac:chgData name="PPT Mr." userId="6442ff2356111531" providerId="LiveId" clId="{30E832F6-04F0-4D3C-980A-6B37B1B56CA3}" dt="2023-09-13T02:46:49.286" v="453" actId="165"/>
          <ac:spMkLst>
            <pc:docMk/>
            <pc:sldMk cId="2713448614" sldId="2008"/>
            <ac:spMk id="65" creationId="{37E35040-8DFE-8F88-6A2D-A3AF62EC76C5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66" creationId="{4C9414D3-CBF7-45CF-1563-24E122313D86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67" creationId="{149457B1-D56C-3CF4-55CC-72A9F7967DF1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68" creationId="{393639B8-259F-1351-A2D8-2560AE4AB86C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69" creationId="{A8D137AB-0F63-6264-0FDC-A6BB998E9B15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70" creationId="{5A5DD228-38F2-B50F-B001-C077F3611BC5}"/>
          </ac:spMkLst>
        </pc:spChg>
        <pc:spChg chg="add mod topLvl">
          <ac:chgData name="PPT Mr." userId="6442ff2356111531" providerId="LiveId" clId="{30E832F6-04F0-4D3C-980A-6B37B1B56CA3}" dt="2023-09-13T02:47:52.407" v="493" actId="165"/>
          <ac:spMkLst>
            <pc:docMk/>
            <pc:sldMk cId="2713448614" sldId="2008"/>
            <ac:spMk id="71" creationId="{1F4B587A-D570-6FEA-1D71-696DB509D855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3" creationId="{C7097E8F-803D-D75A-0F27-4F2996E008CB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4" creationId="{35CC83DC-109A-924E-1386-E2C2A5D2160C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5" creationId="{6FD6E49C-9027-79F9-5AEE-DFCA36F2CA31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6" creationId="{76D802B3-C5C1-9606-868A-5F7F2E097AC0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29" creationId="{B913A275-2241-A438-9415-1F0E45F5AEA0}"/>
          </ac:spMkLst>
        </pc:spChg>
        <pc:spChg chg="del">
          <ac:chgData name="PPT Mr." userId="6442ff2356111531" providerId="LiveId" clId="{30E832F6-04F0-4D3C-980A-6B37B1B56CA3}" dt="2023-09-13T02:20:44.404" v="3" actId="478"/>
          <ac:spMkLst>
            <pc:docMk/>
            <pc:sldMk cId="2713448614" sldId="2008"/>
            <ac:spMk id="130" creationId="{BA71A2AA-61D3-A1C7-A520-9D138E49C7A3}"/>
          </ac:spMkLst>
        </pc:spChg>
        <pc:grpChg chg="add del mod topLvl">
          <ac:chgData name="PPT Mr." userId="6442ff2356111531" providerId="LiveId" clId="{30E832F6-04F0-4D3C-980A-6B37B1B56CA3}" dt="2023-09-13T02:41:14.646" v="239" actId="165"/>
          <ac:grpSpMkLst>
            <pc:docMk/>
            <pc:sldMk cId="2713448614" sldId="2008"/>
            <ac:grpSpMk id="14" creationId="{5EF44121-8835-7A8D-EA06-D13E20505337}"/>
          </ac:grpSpMkLst>
        </pc:grpChg>
        <pc:grpChg chg="add del mod topLvl">
          <ac:chgData name="PPT Mr." userId="6442ff2356111531" providerId="LiveId" clId="{30E832F6-04F0-4D3C-980A-6B37B1B56CA3}" dt="2023-09-13T02:41:14.646" v="239" actId="165"/>
          <ac:grpSpMkLst>
            <pc:docMk/>
            <pc:sldMk cId="2713448614" sldId="2008"/>
            <ac:grpSpMk id="15" creationId="{F1703E38-8FE6-79F2-EB25-720FF8663925}"/>
          </ac:grpSpMkLst>
        </pc:grpChg>
        <pc:grpChg chg="add del mod topLvl">
          <ac:chgData name="PPT Mr." userId="6442ff2356111531" providerId="LiveId" clId="{30E832F6-04F0-4D3C-980A-6B37B1B56CA3}" dt="2023-09-13T02:41:14.646" v="239" actId="165"/>
          <ac:grpSpMkLst>
            <pc:docMk/>
            <pc:sldMk cId="2713448614" sldId="2008"/>
            <ac:grpSpMk id="18" creationId="{38FBE92F-2923-1586-7764-A9C5DC139640}"/>
          </ac:grpSpMkLst>
        </pc:grpChg>
        <pc:grpChg chg="add del mod topLvl">
          <ac:chgData name="PPT Mr." userId="6442ff2356111531" providerId="LiveId" clId="{30E832F6-04F0-4D3C-980A-6B37B1B56CA3}" dt="2023-09-13T02:41:14.646" v="239" actId="165"/>
          <ac:grpSpMkLst>
            <pc:docMk/>
            <pc:sldMk cId="2713448614" sldId="2008"/>
            <ac:grpSpMk id="21" creationId="{704F0CF7-E1D1-51C9-04FF-B0AA69169ED8}"/>
          </ac:grpSpMkLst>
        </pc:grpChg>
        <pc:grpChg chg="add del mod">
          <ac:chgData name="PPT Mr." userId="6442ff2356111531" providerId="LiveId" clId="{30E832F6-04F0-4D3C-980A-6B37B1B56CA3}" dt="2023-09-13T02:41:12.850" v="238" actId="165"/>
          <ac:grpSpMkLst>
            <pc:docMk/>
            <pc:sldMk cId="2713448614" sldId="2008"/>
            <ac:grpSpMk id="24" creationId="{E66571AF-E8A4-C59D-C092-81D944E258BC}"/>
          </ac:grpSpMkLst>
        </pc:grpChg>
        <pc:grpChg chg="add mod">
          <ac:chgData name="PPT Mr." userId="6442ff2356111531" providerId="LiveId" clId="{30E832F6-04F0-4D3C-980A-6B37B1B56CA3}" dt="2023-09-13T02:45:25.044" v="397" actId="164"/>
          <ac:grpSpMkLst>
            <pc:docMk/>
            <pc:sldMk cId="2713448614" sldId="2008"/>
            <ac:grpSpMk id="35" creationId="{DA0E8823-343F-EE87-E8BD-E63ABDACC5C1}"/>
          </ac:grpSpMkLst>
        </pc:grpChg>
        <pc:grpChg chg="add del mod topLvl">
          <ac:chgData name="PPT Mr." userId="6442ff2356111531" providerId="LiveId" clId="{30E832F6-04F0-4D3C-980A-6B37B1B56CA3}" dt="2023-09-13T02:46:49.286" v="453" actId="165"/>
          <ac:grpSpMkLst>
            <pc:docMk/>
            <pc:sldMk cId="2713448614" sldId="2008"/>
            <ac:grpSpMk id="37" creationId="{7D65A1E0-8BA6-A019-DB46-EDF2EB6DACCD}"/>
          </ac:grpSpMkLst>
        </pc:grpChg>
        <pc:grpChg chg="add del mod">
          <ac:chgData name="PPT Mr." userId="6442ff2356111531" providerId="LiveId" clId="{30E832F6-04F0-4D3C-980A-6B37B1B56CA3}" dt="2023-09-13T02:46:06.046" v="415" actId="165"/>
          <ac:grpSpMkLst>
            <pc:docMk/>
            <pc:sldMk cId="2713448614" sldId="2008"/>
            <ac:grpSpMk id="40" creationId="{F28B7AEA-0F4F-0C6A-EBC2-3E7A59C16152}"/>
          </ac:grpSpMkLst>
        </pc:grpChg>
        <pc:grpChg chg="add del mod">
          <ac:chgData name="PPT Mr." userId="6442ff2356111531" providerId="LiveId" clId="{30E832F6-04F0-4D3C-980A-6B37B1B56CA3}" dt="2023-09-13T02:46:42.889" v="452" actId="165"/>
          <ac:grpSpMkLst>
            <pc:docMk/>
            <pc:sldMk cId="2713448614" sldId="2008"/>
            <ac:grpSpMk id="42" creationId="{5C0B847C-D43C-72BB-6295-BCCD28BCD990}"/>
          </ac:grpSpMkLst>
        </pc:grpChg>
        <pc:grpChg chg="add del mod">
          <ac:chgData name="PPT Mr." userId="6442ff2356111531" providerId="LiveId" clId="{30E832F6-04F0-4D3C-980A-6B37B1B56CA3}" dt="2023-09-13T02:46:42.889" v="452" actId="165"/>
          <ac:grpSpMkLst>
            <pc:docMk/>
            <pc:sldMk cId="2713448614" sldId="2008"/>
            <ac:grpSpMk id="43" creationId="{8F7F9DD1-4B03-31D6-4307-7E091CED90E0}"/>
          </ac:grpSpMkLst>
        </pc:grpChg>
        <pc:grpChg chg="del mod topLvl">
          <ac:chgData name="PPT Mr." userId="6442ff2356111531" providerId="LiveId" clId="{30E832F6-04F0-4D3C-980A-6B37B1B56CA3}" dt="2023-09-13T02:46:49.286" v="453" actId="165"/>
          <ac:grpSpMkLst>
            <pc:docMk/>
            <pc:sldMk cId="2713448614" sldId="2008"/>
            <ac:grpSpMk id="52" creationId="{2D9DC5EB-91EF-8B4E-8FD8-6974984EA951}"/>
          </ac:grpSpMkLst>
        </pc:grpChg>
        <pc:grpChg chg="add del mod">
          <ac:chgData name="PPT Mr." userId="6442ff2356111531" providerId="LiveId" clId="{30E832F6-04F0-4D3C-980A-6B37B1B56CA3}" dt="2023-09-13T02:46:42.889" v="452" actId="165"/>
          <ac:grpSpMkLst>
            <pc:docMk/>
            <pc:sldMk cId="2713448614" sldId="2008"/>
            <ac:grpSpMk id="55" creationId="{2DE49F70-7540-38BD-396B-034A3FDB7530}"/>
          </ac:grpSpMkLst>
        </pc:grpChg>
        <pc:grpChg chg="del mod topLvl">
          <ac:chgData name="PPT Mr." userId="6442ff2356111531" providerId="LiveId" clId="{30E832F6-04F0-4D3C-980A-6B37B1B56CA3}" dt="2023-09-13T02:46:49.286" v="453" actId="165"/>
          <ac:grpSpMkLst>
            <pc:docMk/>
            <pc:sldMk cId="2713448614" sldId="2008"/>
            <ac:grpSpMk id="63" creationId="{62802B3D-B5F9-D344-8174-B400D8C1A754}"/>
          </ac:grpSpMkLst>
        </pc:grpChg>
        <pc:grpChg chg="add del mod">
          <ac:chgData name="PPT Mr." userId="6442ff2356111531" providerId="LiveId" clId="{30E832F6-04F0-4D3C-980A-6B37B1B56CA3}" dt="2023-09-13T02:47:24.391" v="462" actId="165"/>
          <ac:grpSpMkLst>
            <pc:docMk/>
            <pc:sldMk cId="2713448614" sldId="2008"/>
            <ac:grpSpMk id="72" creationId="{1062A2FD-0C33-E735-5AF6-6B7BDB3C605D}"/>
          </ac:grpSpMkLst>
        </pc:grpChg>
        <pc:grpChg chg="add del mod topLvl">
          <ac:chgData name="PPT Mr." userId="6442ff2356111531" providerId="LiveId" clId="{30E832F6-04F0-4D3C-980A-6B37B1B56CA3}" dt="2023-09-13T02:47:52.407" v="493" actId="165"/>
          <ac:grpSpMkLst>
            <pc:docMk/>
            <pc:sldMk cId="2713448614" sldId="2008"/>
            <ac:grpSpMk id="73" creationId="{D9557A50-6A07-7750-703D-31394A1CC7E0}"/>
          </ac:grpSpMkLst>
        </pc:grpChg>
        <pc:grpChg chg="add del mod topLvl">
          <ac:chgData name="PPT Mr." userId="6442ff2356111531" providerId="LiveId" clId="{30E832F6-04F0-4D3C-980A-6B37B1B56CA3}" dt="2023-09-13T02:47:52.407" v="493" actId="165"/>
          <ac:grpSpMkLst>
            <pc:docMk/>
            <pc:sldMk cId="2713448614" sldId="2008"/>
            <ac:grpSpMk id="74" creationId="{217D3976-F921-8F3C-B65E-9F7B5CF5C2D0}"/>
          </ac:grpSpMkLst>
        </pc:grpChg>
        <pc:grpChg chg="add mod">
          <ac:chgData name="PPT Mr." userId="6442ff2356111531" providerId="LiveId" clId="{30E832F6-04F0-4D3C-980A-6B37B1B56CA3}" dt="2023-09-13T02:47:39.201" v="486" actId="164"/>
          <ac:grpSpMkLst>
            <pc:docMk/>
            <pc:sldMk cId="2713448614" sldId="2008"/>
            <ac:grpSpMk id="75" creationId="{524ECDBF-26C8-09F3-DCC2-D6BF0EE5396C}"/>
          </ac:grpSpMkLst>
        </pc:grpChg>
        <pc:grpChg chg="add del mod topLvl">
          <ac:chgData name="PPT Mr." userId="6442ff2356111531" providerId="LiveId" clId="{30E832F6-04F0-4D3C-980A-6B37B1B56CA3}" dt="2023-09-13T02:47:52.407" v="493" actId="165"/>
          <ac:grpSpMkLst>
            <pc:docMk/>
            <pc:sldMk cId="2713448614" sldId="2008"/>
            <ac:grpSpMk id="76" creationId="{45AA58C6-04F8-D132-3047-CC1DC9AE5F19}"/>
          </ac:grpSpMkLst>
        </pc:grpChg>
        <pc:grpChg chg="add del mod topLvl">
          <ac:chgData name="PPT Mr." userId="6442ff2356111531" providerId="LiveId" clId="{30E832F6-04F0-4D3C-980A-6B37B1B56CA3}" dt="2023-09-13T02:47:52.407" v="493" actId="165"/>
          <ac:grpSpMkLst>
            <pc:docMk/>
            <pc:sldMk cId="2713448614" sldId="2008"/>
            <ac:grpSpMk id="77" creationId="{50054CA5-4A06-AA57-1E74-F0C53398F260}"/>
          </ac:grpSpMkLst>
        </pc:grpChg>
        <pc:grpChg chg="add del mod">
          <ac:chgData name="PPT Mr." userId="6442ff2356111531" providerId="LiveId" clId="{30E832F6-04F0-4D3C-980A-6B37B1B56CA3}" dt="2023-09-13T02:47:51.368" v="492" actId="165"/>
          <ac:grpSpMkLst>
            <pc:docMk/>
            <pc:sldMk cId="2713448614" sldId="2008"/>
            <ac:grpSpMk id="78" creationId="{3601D1D4-A344-2F26-394C-A7F6A59A3A4D}"/>
          </ac:grpSpMkLst>
        </pc:grpChg>
        <pc:grpChg chg="del">
          <ac:chgData name="PPT Mr." userId="6442ff2356111531" providerId="LiveId" clId="{30E832F6-04F0-4D3C-980A-6B37B1B56CA3}" dt="2023-09-13T02:20:44.404" v="3" actId="478"/>
          <ac:grpSpMkLst>
            <pc:docMk/>
            <pc:sldMk cId="2713448614" sldId="2008"/>
            <ac:grpSpMk id="91" creationId="{8DCD2E65-B5F4-636C-A480-45C474110DFE}"/>
          </ac:grpSpMkLst>
        </pc:grpChg>
        <pc:grpChg chg="del">
          <ac:chgData name="PPT Mr." userId="6442ff2356111531" providerId="LiveId" clId="{30E832F6-04F0-4D3C-980A-6B37B1B56CA3}" dt="2023-09-13T02:20:44.404" v="3" actId="478"/>
          <ac:grpSpMkLst>
            <pc:docMk/>
            <pc:sldMk cId="2713448614" sldId="2008"/>
            <ac:grpSpMk id="107" creationId="{8ECAAF7F-B657-EEC3-C243-D03B155BEC7F}"/>
          </ac:grpSpMkLst>
        </pc:grpChg>
        <pc:grpChg chg="del">
          <ac:chgData name="PPT Mr." userId="6442ff2356111531" providerId="LiveId" clId="{30E832F6-04F0-4D3C-980A-6B37B1B56CA3}" dt="2023-09-13T02:20:44.404" v="3" actId="478"/>
          <ac:grpSpMkLst>
            <pc:docMk/>
            <pc:sldMk cId="2713448614" sldId="2008"/>
            <ac:grpSpMk id="115" creationId="{2494F4E0-AF8E-5C27-BA63-69AFF25BE780}"/>
          </ac:grpSpMkLst>
        </pc:grpChg>
        <pc:graphicFrameChg chg="add mod">
          <ac:chgData name="PPT Mr." userId="6442ff2356111531" providerId="LiveId" clId="{30E832F6-04F0-4D3C-980A-6B37B1B56CA3}" dt="2023-09-13T02:40:51.724" v="228" actId="1076"/>
          <ac:graphicFrameMkLst>
            <pc:docMk/>
            <pc:sldMk cId="2713448614" sldId="2008"/>
            <ac:graphicFrameMk id="8" creationId="{B5C790B5-A6A7-DC4E-696E-6DCE54ED5035}"/>
          </ac:graphicFrameMkLst>
        </pc:graphicFrameChg>
        <pc:graphicFrameChg chg="add mod">
          <ac:chgData name="PPT Mr." userId="6442ff2356111531" providerId="LiveId" clId="{30E832F6-04F0-4D3C-980A-6B37B1B56CA3}" dt="2023-09-13T02:34:59.925" v="80" actId="571"/>
          <ac:graphicFrameMkLst>
            <pc:docMk/>
            <pc:sldMk cId="2713448614" sldId="2008"/>
            <ac:graphicFrameMk id="9" creationId="{92340936-EF6B-F974-0A6E-8208DDDE7CF4}"/>
          </ac:graphicFrameMkLst>
        </pc:graphicFrameChg>
        <pc:graphicFrameChg chg="add mod topLvl">
          <ac:chgData name="PPT Mr." userId="6442ff2356111531" providerId="LiveId" clId="{30E832F6-04F0-4D3C-980A-6B37B1B56CA3}" dt="2023-09-13T02:46:42.889" v="452" actId="165"/>
          <ac:graphicFrameMkLst>
            <pc:docMk/>
            <pc:sldMk cId="2713448614" sldId="2008"/>
            <ac:graphicFrameMk id="27" creationId="{56FE8196-3F1C-1F32-D0E5-1C3708B8DD9D}"/>
          </ac:graphicFrameMkLst>
        </pc:graphicFrameChg>
        <pc:graphicFrameChg chg="mod topLvl">
          <ac:chgData name="PPT Mr." userId="6442ff2356111531" providerId="LiveId" clId="{30E832F6-04F0-4D3C-980A-6B37B1B56CA3}" dt="2023-09-13T02:46:42.889" v="452" actId="165"/>
          <ac:graphicFrameMkLst>
            <pc:docMk/>
            <pc:sldMk cId="2713448614" sldId="2008"/>
            <ac:graphicFrameMk id="51" creationId="{7833DA27-88CE-81BD-5066-615F725D9505}"/>
          </ac:graphicFrameMkLst>
        </pc:graphicFrameChg>
        <pc:graphicFrameChg chg="mod topLvl">
          <ac:chgData name="PPT Mr." userId="6442ff2356111531" providerId="LiveId" clId="{30E832F6-04F0-4D3C-980A-6B37B1B56CA3}" dt="2023-09-13T02:46:42.889" v="452" actId="165"/>
          <ac:graphicFrameMkLst>
            <pc:docMk/>
            <pc:sldMk cId="2713448614" sldId="2008"/>
            <ac:graphicFrameMk id="62" creationId="{D81433D6-9BED-94FD-92E3-A771DD3121EE}"/>
          </ac:graphicFrameMkLst>
        </pc:graphicFrameChg>
        <pc:cxnChg chg="del">
          <ac:chgData name="PPT Mr." userId="6442ff2356111531" providerId="LiveId" clId="{30E832F6-04F0-4D3C-980A-6B37B1B56CA3}" dt="2023-09-13T02:20:44.404" v="3" actId="478"/>
          <ac:cxnSpMkLst>
            <pc:docMk/>
            <pc:sldMk cId="2713448614" sldId="2008"/>
            <ac:cxnSpMk id="120" creationId="{57B3F4E0-A541-1244-C4E1-27A26D1D2870}"/>
          </ac:cxnSpMkLst>
        </pc:cxnChg>
        <pc:cxnChg chg="del">
          <ac:chgData name="PPT Mr." userId="6442ff2356111531" providerId="LiveId" clId="{30E832F6-04F0-4D3C-980A-6B37B1B56CA3}" dt="2023-09-13T02:20:44.404" v="3" actId="478"/>
          <ac:cxnSpMkLst>
            <pc:docMk/>
            <pc:sldMk cId="2713448614" sldId="2008"/>
            <ac:cxnSpMk id="127" creationId="{8E2B7472-1B11-3DEE-E807-594872DE5F85}"/>
          </ac:cxnSpMkLst>
        </pc:cxnChg>
        <pc:cxnChg chg="del">
          <ac:chgData name="PPT Mr." userId="6442ff2356111531" providerId="LiveId" clId="{30E832F6-04F0-4D3C-980A-6B37B1B56CA3}" dt="2023-09-13T02:20:44.404" v="3" actId="478"/>
          <ac:cxnSpMkLst>
            <pc:docMk/>
            <pc:sldMk cId="2713448614" sldId="2008"/>
            <ac:cxnSpMk id="128" creationId="{1B2FA5C5-C952-82C0-1069-D0A8979C4BE8}"/>
          </ac:cxnSpMkLst>
        </pc:cxnChg>
      </pc:sldChg>
      <pc:sldChg chg="addSp delSp modSp add mod">
        <pc:chgData name="PPT Mr." userId="6442ff2356111531" providerId="LiveId" clId="{30E832F6-04F0-4D3C-980A-6B37B1B56CA3}" dt="2023-09-13T02:54:42.356" v="759" actId="208"/>
        <pc:sldMkLst>
          <pc:docMk/>
          <pc:sldMk cId="3803121881" sldId="2009"/>
        </pc:sldMkLst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" creationId="{6E603AD1-5D98-B9B4-CBB1-DD41262624EA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3" creationId="{F3166EDA-D5EA-0AE7-7CE9-8D26F011FC39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" creationId="{9DBAC7B5-6223-9750-FA26-E2810642A4C3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" creationId="{73E29BD1-5255-0D48-5B57-58C0B708F7EB}"/>
          </ac:spMkLst>
        </pc:spChg>
        <pc:spChg chg="add del mod topLvl">
          <ac:chgData name="PPT Mr." userId="6442ff2356111531" providerId="LiveId" clId="{30E832F6-04F0-4D3C-980A-6B37B1B56CA3}" dt="2023-09-13T02:54:22.315" v="756"/>
          <ac:spMkLst>
            <pc:docMk/>
            <pc:sldMk cId="3803121881" sldId="2009"/>
            <ac:spMk id="9" creationId="{BD84382D-726A-0BCE-1B9B-E1FAA8C8B0A9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0" creationId="{CDCF1D53-84E2-6D14-9357-3165388F0313}"/>
          </ac:spMkLst>
        </pc:spChg>
        <pc:spChg chg="add del mod">
          <ac:chgData name="PPT Mr." userId="6442ff2356111531" providerId="LiveId" clId="{30E832F6-04F0-4D3C-980A-6B37B1B56CA3}" dt="2023-09-13T02:49:25.373" v="508" actId="478"/>
          <ac:spMkLst>
            <pc:docMk/>
            <pc:sldMk cId="3803121881" sldId="2009"/>
            <ac:spMk id="11" creationId="{075EC2A1-AD4E-443C-DF21-77E63EB5294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2" creationId="{380C697F-EF7F-3C02-D411-9196A1EBA2D8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3" creationId="{53016346-C46C-0F55-3068-0133A93D75F5}"/>
          </ac:spMkLst>
        </pc:spChg>
        <pc:spChg chg="add del mod">
          <ac:chgData name="PPT Mr." userId="6442ff2356111531" providerId="LiveId" clId="{30E832F6-04F0-4D3C-980A-6B37B1B56CA3}" dt="2023-09-13T02:49:25.013" v="507" actId="478"/>
          <ac:spMkLst>
            <pc:docMk/>
            <pc:sldMk cId="3803121881" sldId="2009"/>
            <ac:spMk id="14" creationId="{885DAE73-55A1-AEEA-F15D-2F8EEED17280}"/>
          </ac:spMkLst>
        </pc:spChg>
        <pc:spChg chg="add del mod">
          <ac:chgData name="PPT Mr." userId="6442ff2356111531" providerId="LiveId" clId="{30E832F6-04F0-4D3C-980A-6B37B1B56CA3}" dt="2023-09-13T02:49:33.217" v="512" actId="478"/>
          <ac:spMkLst>
            <pc:docMk/>
            <pc:sldMk cId="3803121881" sldId="2009"/>
            <ac:spMk id="15" creationId="{A59E89B7-1E22-1312-CD32-82340096C4F0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6" creationId="{980282C7-E11E-5BDB-B2EC-D82325B0A9E3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7" creationId="{B623A0A7-1C85-C8EF-A3BF-F04CEACD7DEF}"/>
          </ac:spMkLst>
        </pc:spChg>
        <pc:spChg chg="add del mod">
          <ac:chgData name="PPT Mr." userId="6442ff2356111531" providerId="LiveId" clId="{30E832F6-04F0-4D3C-980A-6B37B1B56CA3}" dt="2023-09-13T02:49:33.217" v="512" actId="478"/>
          <ac:spMkLst>
            <pc:docMk/>
            <pc:sldMk cId="3803121881" sldId="2009"/>
            <ac:spMk id="18" creationId="{ABEEA180-150B-B1C8-ED8F-B8BC9537EB5D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19" creationId="{CC53BB3F-FA88-0115-5004-C6115E1F538E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0" creationId="{CAC9DA38-C4E5-8493-03B2-C55EE41B0291}"/>
          </ac:spMkLst>
        </pc:spChg>
        <pc:spChg chg="add mod topLvl">
          <ac:chgData name="PPT Mr." userId="6442ff2356111531" providerId="LiveId" clId="{30E832F6-04F0-4D3C-980A-6B37B1B56CA3}" dt="2023-09-13T02:51:28.495" v="713" actId="165"/>
          <ac:spMkLst>
            <pc:docMk/>
            <pc:sldMk cId="3803121881" sldId="2009"/>
            <ac:spMk id="21" creationId="{EF349239-F4A9-2170-4483-7B8FD8A99714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2" creationId="{CD78A77B-9E34-8413-BAB3-02C5B280AD9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3" creationId="{FA75AB49-86B4-75B5-6FB5-BF880B328C20}"/>
          </ac:spMkLst>
        </pc:spChg>
        <pc:spChg chg="add mod topLvl">
          <ac:chgData name="PPT Mr." userId="6442ff2356111531" providerId="LiveId" clId="{30E832F6-04F0-4D3C-980A-6B37B1B56CA3}" dt="2023-09-13T02:52:50.543" v="733" actId="165"/>
          <ac:spMkLst>
            <pc:docMk/>
            <pc:sldMk cId="3803121881" sldId="2009"/>
            <ac:spMk id="24" creationId="{F2233E4D-FF51-30C3-7FE4-DCA7FBAB56B6}"/>
          </ac:spMkLst>
        </pc:spChg>
        <pc:spChg chg="add mod topLvl">
          <ac:chgData name="PPT Mr." userId="6442ff2356111531" providerId="LiveId" clId="{30E832F6-04F0-4D3C-980A-6B37B1B56CA3}" dt="2023-09-13T02:52:50.543" v="733" actId="165"/>
          <ac:spMkLst>
            <pc:docMk/>
            <pc:sldMk cId="3803121881" sldId="2009"/>
            <ac:spMk id="25" creationId="{DD1D5D0E-E74E-B3BC-0E81-492697DDE43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28" creationId="{69CE0EF5-45C2-5A6D-3E83-F6B32F2DAA04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34" creationId="{5CB9A6AA-BBAA-ECC6-6616-F5617B238D88}"/>
          </ac:spMkLst>
        </pc:spChg>
        <pc:spChg chg="del mod topLvl">
          <ac:chgData name="PPT Mr." userId="6442ff2356111531" providerId="LiveId" clId="{30E832F6-04F0-4D3C-980A-6B37B1B56CA3}" dt="2023-09-13T02:54:28.420" v="757"/>
          <ac:spMkLst>
            <pc:docMk/>
            <pc:sldMk cId="3803121881" sldId="2009"/>
            <ac:spMk id="35" creationId="{BD3427F7-10A3-5160-C517-D0F697B00B4A}"/>
          </ac:spMkLst>
        </pc:spChg>
        <pc:spChg chg="mod topLvl">
          <ac:chgData name="PPT Mr." userId="6442ff2356111531" providerId="LiveId" clId="{30E832F6-04F0-4D3C-980A-6B37B1B56CA3}" dt="2023-09-13T02:51:28.495" v="713" actId="165"/>
          <ac:spMkLst>
            <pc:docMk/>
            <pc:sldMk cId="3803121881" sldId="2009"/>
            <ac:spMk id="36" creationId="{81B5B083-3B3B-C610-3A97-EADA44457F35}"/>
          </ac:spMkLst>
        </pc:spChg>
        <pc:spChg chg="mod topLvl">
          <ac:chgData name="PPT Mr." userId="6442ff2356111531" providerId="LiveId" clId="{30E832F6-04F0-4D3C-980A-6B37B1B56CA3}" dt="2023-09-13T02:53:16.991" v="742" actId="20577"/>
          <ac:spMkLst>
            <pc:docMk/>
            <pc:sldMk cId="3803121881" sldId="2009"/>
            <ac:spMk id="37" creationId="{20FB70B9-EDAD-B389-EBC2-B1BCB33FDD00}"/>
          </ac:spMkLst>
        </pc:spChg>
        <pc:spChg chg="mod topLvl">
          <ac:chgData name="PPT Mr." userId="6442ff2356111531" providerId="LiveId" clId="{30E832F6-04F0-4D3C-980A-6B37B1B56CA3}" dt="2023-09-13T02:53:08.479" v="738" actId="553"/>
          <ac:spMkLst>
            <pc:docMk/>
            <pc:sldMk cId="3803121881" sldId="2009"/>
            <ac:spMk id="40" creationId="{3EF0A1BD-3A7D-68E8-6324-FC6F516C8026}"/>
          </ac:spMkLst>
        </pc:spChg>
        <pc:spChg chg="del mod topLvl">
          <ac:chgData name="PPT Mr." userId="6442ff2356111531" providerId="LiveId" clId="{30E832F6-04F0-4D3C-980A-6B37B1B56CA3}" dt="2023-09-13T02:54:31.732" v="758"/>
          <ac:spMkLst>
            <pc:docMk/>
            <pc:sldMk cId="3803121881" sldId="2009"/>
            <ac:spMk id="42" creationId="{7D879AA1-FC7F-7A55-25C6-9C043ABBEF87}"/>
          </ac:spMkLst>
        </pc:spChg>
        <pc:spChg chg="mod topLvl">
          <ac:chgData name="PPT Mr." userId="6442ff2356111531" providerId="LiveId" clId="{30E832F6-04F0-4D3C-980A-6B37B1B56CA3}" dt="2023-09-13T02:51:28.495" v="713" actId="165"/>
          <ac:spMkLst>
            <pc:docMk/>
            <pc:sldMk cId="3803121881" sldId="2009"/>
            <ac:spMk id="43" creationId="{F526E4EF-74FD-7E9E-5036-BB8A537F8DDA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4" creationId="{ED883B70-FF6A-A1C3-B2BE-1387321C53F4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5" creationId="{8B196CB6-FD4A-2284-FFBE-0143F8E36CA9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6" creationId="{4099E379-4001-5A03-3E32-6D6A1F88AE6C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7" creationId="{8B95F85C-D4DB-F195-6A6E-8957C90D537E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8" creationId="{E89C6CAD-C848-25F0-DF1D-B578978F57E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49" creationId="{1FC0FD07-21E0-2605-9DB2-CCBAE96F74DC}"/>
          </ac:spMkLst>
        </pc:spChg>
        <pc:spChg chg="mod topLvl">
          <ac:chgData name="PPT Mr." userId="6442ff2356111531" providerId="LiveId" clId="{30E832F6-04F0-4D3C-980A-6B37B1B56CA3}" dt="2023-09-13T02:53:21.123" v="746" actId="20577"/>
          <ac:spMkLst>
            <pc:docMk/>
            <pc:sldMk cId="3803121881" sldId="2009"/>
            <ac:spMk id="50" creationId="{2752AEE6-FCCF-AA6B-18C7-D1E1B64E0891}"/>
          </ac:spMkLst>
        </pc:spChg>
        <pc:spChg chg="mod topLvl">
          <ac:chgData name="PPT Mr." userId="6442ff2356111531" providerId="LiveId" clId="{30E832F6-04F0-4D3C-980A-6B37B1B56CA3}" dt="2023-09-13T02:52:50.543" v="733" actId="165"/>
          <ac:spMkLst>
            <pc:docMk/>
            <pc:sldMk cId="3803121881" sldId="2009"/>
            <ac:spMk id="52" creationId="{30390031-135E-244C-B4AB-E3A52044FBF3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3" creationId="{F3E06F3D-CB5E-BE09-C4B9-8D9166AAA130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4" creationId="{7133DF86-75EA-59E9-900A-D4B1B0AD51BA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6" creationId="{A2E5C482-1834-1638-1109-4A58EC535442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7" creationId="{1C5813B3-9B24-BD3C-5122-B7EFBFEC8EFD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8" creationId="{640336F9-B4ED-9FAF-0B3D-00DCAFF22FBA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59" creationId="{6D619C05-CA03-0FE2-7482-BEA68F2F0249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0" creationId="{42ABA527-6E19-690F-EBA1-95AB7BD93B3D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1" creationId="{6CE57E2D-F837-98E7-361D-D0C66E910E34}"/>
          </ac:spMkLst>
        </pc:spChg>
        <pc:spChg chg="add del mod">
          <ac:chgData name="PPT Mr." userId="6442ff2356111531" providerId="LiveId" clId="{30E832F6-04F0-4D3C-980A-6B37B1B56CA3}" dt="2023-09-13T02:52:22.340" v="726" actId="478"/>
          <ac:spMkLst>
            <pc:docMk/>
            <pc:sldMk cId="3803121881" sldId="2009"/>
            <ac:spMk id="63" creationId="{60F5B12C-C573-E88C-A4F9-C359A170D7D3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4" creationId="{4C02F147-C0FA-2326-1C04-853280E206DE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5" creationId="{37E35040-8DFE-8F88-6A2D-A3AF62EC76C5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6" creationId="{4C9414D3-CBF7-45CF-1563-24E122313D86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7" creationId="{149457B1-D56C-3CF4-55CC-72A9F7967DF1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8" creationId="{393639B8-259F-1351-A2D8-2560AE4AB86C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69" creationId="{A8D137AB-0F63-6264-0FDC-A6BB998E9B15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70" creationId="{5A5DD228-38F2-B50F-B001-C077F3611BC5}"/>
          </ac:spMkLst>
        </pc:spChg>
        <pc:spChg chg="del">
          <ac:chgData name="PPT Mr." userId="6442ff2356111531" providerId="LiveId" clId="{30E832F6-04F0-4D3C-980A-6B37B1B56CA3}" dt="2023-09-13T02:48:12.565" v="495" actId="478"/>
          <ac:spMkLst>
            <pc:docMk/>
            <pc:sldMk cId="3803121881" sldId="2009"/>
            <ac:spMk id="71" creationId="{1F4B587A-D570-6FEA-1D71-696DB509D855}"/>
          </ac:spMkLst>
        </pc:spChg>
        <pc:grpChg chg="add del mod">
          <ac:chgData name="PPT Mr." userId="6442ff2356111531" providerId="LiveId" clId="{30E832F6-04F0-4D3C-980A-6B37B1B56CA3}" dt="2023-09-13T02:51:28.495" v="713" actId="165"/>
          <ac:grpSpMkLst>
            <pc:docMk/>
            <pc:sldMk cId="3803121881" sldId="2009"/>
            <ac:grpSpMk id="26" creationId="{EBDDE5D4-16E6-0C85-DE2E-AB34A1D8E07F}"/>
          </ac:grpSpMkLst>
        </pc:grpChg>
        <pc:grpChg chg="add del mod">
          <ac:chgData name="PPT Mr." userId="6442ff2356111531" providerId="LiveId" clId="{30E832F6-04F0-4D3C-980A-6B37B1B56CA3}" dt="2023-09-13T02:51:28.495" v="713" actId="165"/>
          <ac:grpSpMkLst>
            <pc:docMk/>
            <pc:sldMk cId="3803121881" sldId="2009"/>
            <ac:grpSpMk id="29" creationId="{FDCF66BA-CE3C-0235-AB0A-382C6FB97D74}"/>
          </ac:grpSpMkLst>
        </pc:grpChg>
        <pc:grpChg chg="add del mod">
          <ac:chgData name="PPT Mr." userId="6442ff2356111531" providerId="LiveId" clId="{30E832F6-04F0-4D3C-980A-6B37B1B56CA3}" dt="2023-09-13T02:51:28.495" v="713" actId="165"/>
          <ac:grpSpMkLst>
            <pc:docMk/>
            <pc:sldMk cId="3803121881" sldId="2009"/>
            <ac:grpSpMk id="41" creationId="{0EA82CE8-EB8D-A068-F855-A97F4BE5A0AE}"/>
          </ac:grpSpMkLst>
        </pc:grpChg>
        <pc:grpChg chg="add del mod">
          <ac:chgData name="PPT Mr." userId="6442ff2356111531" providerId="LiveId" clId="{30E832F6-04F0-4D3C-980A-6B37B1B56CA3}" dt="2023-09-13T02:52:57.421" v="735" actId="165"/>
          <ac:grpSpMkLst>
            <pc:docMk/>
            <pc:sldMk cId="3803121881" sldId="2009"/>
            <ac:grpSpMk id="55" creationId="{020AB3D2-7B98-D0E7-52D4-D85C8FC2373D}"/>
          </ac:grpSpMkLst>
        </pc:grpChg>
        <pc:grpChg chg="add del mod">
          <ac:chgData name="PPT Mr." userId="6442ff2356111531" providerId="LiveId" clId="{30E832F6-04F0-4D3C-980A-6B37B1B56CA3}" dt="2023-09-13T02:52:50.543" v="733" actId="165"/>
          <ac:grpSpMkLst>
            <pc:docMk/>
            <pc:sldMk cId="3803121881" sldId="2009"/>
            <ac:grpSpMk id="72" creationId="{95339D25-BC88-0D27-EEA6-54BB54393F27}"/>
          </ac:grpSpMkLst>
        </pc:grpChg>
        <pc:graphicFrameChg chg="del">
          <ac:chgData name="PPT Mr." userId="6442ff2356111531" providerId="LiveId" clId="{30E832F6-04F0-4D3C-980A-6B37B1B56CA3}" dt="2023-09-13T02:48:12.565" v="495" actId="478"/>
          <ac:graphicFrameMkLst>
            <pc:docMk/>
            <pc:sldMk cId="3803121881" sldId="2009"/>
            <ac:graphicFrameMk id="8" creationId="{B5C790B5-A6A7-DC4E-696E-6DCE54ED5035}"/>
          </ac:graphicFrameMkLst>
        </pc:graphicFrameChg>
        <pc:graphicFrameChg chg="del">
          <ac:chgData name="PPT Mr." userId="6442ff2356111531" providerId="LiveId" clId="{30E832F6-04F0-4D3C-980A-6B37B1B56CA3}" dt="2023-09-13T02:48:12.565" v="495" actId="478"/>
          <ac:graphicFrameMkLst>
            <pc:docMk/>
            <pc:sldMk cId="3803121881" sldId="2009"/>
            <ac:graphicFrameMk id="27" creationId="{56FE8196-3F1C-1F32-D0E5-1C3708B8DD9D}"/>
          </ac:graphicFrameMkLst>
        </pc:graphicFrameChg>
        <pc:graphicFrameChg chg="del">
          <ac:chgData name="PPT Mr." userId="6442ff2356111531" providerId="LiveId" clId="{30E832F6-04F0-4D3C-980A-6B37B1B56CA3}" dt="2023-09-13T02:48:12.565" v="495" actId="478"/>
          <ac:graphicFrameMkLst>
            <pc:docMk/>
            <pc:sldMk cId="3803121881" sldId="2009"/>
            <ac:graphicFrameMk id="51" creationId="{7833DA27-88CE-81BD-5066-615F725D9505}"/>
          </ac:graphicFrameMkLst>
        </pc:graphicFrameChg>
        <pc:graphicFrameChg chg="del">
          <ac:chgData name="PPT Mr." userId="6442ff2356111531" providerId="LiveId" clId="{30E832F6-04F0-4D3C-980A-6B37B1B56CA3}" dt="2023-09-13T02:48:12.565" v="495" actId="478"/>
          <ac:graphicFrameMkLst>
            <pc:docMk/>
            <pc:sldMk cId="3803121881" sldId="2009"/>
            <ac:graphicFrameMk id="62" creationId="{D81433D6-9BED-94FD-92E3-A771DD3121EE}"/>
          </ac:graphicFrameMkLst>
        </pc:graphicFrameChg>
        <pc:picChg chg="add del mod ord">
          <ac:chgData name="PPT Mr." userId="6442ff2356111531" providerId="LiveId" clId="{30E832F6-04F0-4D3C-980A-6B37B1B56CA3}" dt="2023-09-13T02:54:31.732" v="758"/>
          <ac:picMkLst>
            <pc:docMk/>
            <pc:sldMk cId="3803121881" sldId="2009"/>
            <ac:picMk id="74" creationId="{BDCE497C-41FB-1A8F-6CD8-3C8546FFB0A8}"/>
          </ac:picMkLst>
        </pc:picChg>
        <pc:picChg chg="add del mod ord">
          <ac:chgData name="PPT Mr." userId="6442ff2356111531" providerId="LiveId" clId="{30E832F6-04F0-4D3C-980A-6B37B1B56CA3}" dt="2023-09-13T02:54:28.420" v="757"/>
          <ac:picMkLst>
            <pc:docMk/>
            <pc:sldMk cId="3803121881" sldId="2009"/>
            <ac:picMk id="76" creationId="{11195043-6883-4E28-7B3E-AF16992E9A6E}"/>
          </ac:picMkLst>
        </pc:picChg>
        <pc:picChg chg="add del mod ord">
          <ac:chgData name="PPT Mr." userId="6442ff2356111531" providerId="LiveId" clId="{30E832F6-04F0-4D3C-980A-6B37B1B56CA3}" dt="2023-09-13T02:54:22.315" v="756"/>
          <ac:picMkLst>
            <pc:docMk/>
            <pc:sldMk cId="3803121881" sldId="2009"/>
            <ac:picMk id="78" creationId="{ABEF09C3-59ED-8B56-0AC8-D58FFC2EFA41}"/>
          </ac:picMkLst>
        </pc:picChg>
        <pc:picChg chg="mod">
          <ac:chgData name="PPT Mr." userId="6442ff2356111531" providerId="LiveId" clId="{30E832F6-04F0-4D3C-980A-6B37B1B56CA3}" dt="2023-09-13T02:54:42.356" v="759" actId="208"/>
          <ac:picMkLst>
            <pc:docMk/>
            <pc:sldMk cId="3803121881" sldId="2009"/>
            <ac:picMk id="79" creationId="{12F65B6A-1E27-F8E3-1CC7-BAA4649168BE}"/>
          </ac:picMkLst>
        </pc:picChg>
        <pc:picChg chg="mod">
          <ac:chgData name="PPT Mr." userId="6442ff2356111531" providerId="LiveId" clId="{30E832F6-04F0-4D3C-980A-6B37B1B56CA3}" dt="2023-09-13T02:54:42.356" v="759" actId="208"/>
          <ac:picMkLst>
            <pc:docMk/>
            <pc:sldMk cId="3803121881" sldId="2009"/>
            <ac:picMk id="80" creationId="{D08EEA15-690A-94D6-CE31-4D939F9D54E9}"/>
          </ac:picMkLst>
        </pc:picChg>
        <pc:picChg chg="mod">
          <ac:chgData name="PPT Mr." userId="6442ff2356111531" providerId="LiveId" clId="{30E832F6-04F0-4D3C-980A-6B37B1B56CA3}" dt="2023-09-13T02:54:42.356" v="759" actId="208"/>
          <ac:picMkLst>
            <pc:docMk/>
            <pc:sldMk cId="3803121881" sldId="2009"/>
            <ac:picMk id="81" creationId="{EC7C6749-BEE9-9C1F-7B21-E369184FCA6D}"/>
          </ac:picMkLst>
        </pc:picChg>
        <pc:cxnChg chg="add mod">
          <ac:chgData name="PPT Mr." userId="6442ff2356111531" providerId="LiveId" clId="{30E832F6-04F0-4D3C-980A-6B37B1B56CA3}" dt="2023-09-13T02:48:50.290" v="499" actId="208"/>
          <ac:cxnSpMkLst>
            <pc:docMk/>
            <pc:sldMk cId="3803121881" sldId="2009"/>
            <ac:cxnSpMk id="7" creationId="{34017FFD-DC25-ABA8-C77B-B5B52AB3B39A}"/>
          </ac:cxnSpMkLst>
        </pc:cxnChg>
      </pc:sldChg>
      <pc:sldChg chg="addSp delSp modSp add mod">
        <pc:chgData name="PPT Mr." userId="6442ff2356111531" providerId="LiveId" clId="{30E832F6-04F0-4D3C-980A-6B37B1B56CA3}" dt="2023-09-13T03:14:59.752" v="948" actId="165"/>
        <pc:sldMkLst>
          <pc:docMk/>
          <pc:sldMk cId="3015265522" sldId="2010"/>
        </pc:sldMkLst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2" creationId="{222499EC-5AD4-5C65-80CE-A0CA1C0729DD}"/>
          </ac:spMkLst>
        </pc:spChg>
        <pc:spChg chg="add mod">
          <ac:chgData name="PPT Mr." userId="6442ff2356111531" providerId="LiveId" clId="{30E832F6-04F0-4D3C-980A-6B37B1B56CA3}" dt="2023-09-13T03:09:26.392" v="766" actId="571"/>
          <ac:spMkLst>
            <pc:docMk/>
            <pc:sldMk cId="3015265522" sldId="2010"/>
            <ac:spMk id="3" creationId="{7C05D50F-C90D-BADD-E55D-449BC5254E78}"/>
          </ac:spMkLst>
        </pc:spChg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13" creationId="{9D1DF681-8912-8E1A-9EC5-9D72CABD12BB}"/>
          </ac:spMkLst>
        </pc:spChg>
        <pc:spChg chg="add del mod ord">
          <ac:chgData name="PPT Mr." userId="6442ff2356111531" providerId="LiveId" clId="{30E832F6-04F0-4D3C-980A-6B37B1B56CA3}" dt="2023-09-13T03:13:55.272" v="934" actId="478"/>
          <ac:spMkLst>
            <pc:docMk/>
            <pc:sldMk cId="3015265522" sldId="2010"/>
            <ac:spMk id="15" creationId="{B91736CB-8800-C263-7BDD-9BD452F0629C}"/>
          </ac:spMkLst>
        </pc:spChg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16" creationId="{6472C9B9-6A59-9062-7270-86AD02553B10}"/>
          </ac:spMkLst>
        </pc:spChg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17" creationId="{3A4DC9A3-16BE-66F7-0BB6-6655404DE433}"/>
          </ac:spMkLst>
        </pc:spChg>
        <pc:spChg chg="add 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18" creationId="{117244CA-AB15-C818-BAD3-6A1F5B6964A7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21" creationId="{EF349239-F4A9-2170-4483-7B8FD8A99714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23" creationId="{30CED6B0-AA0B-FB10-6F8D-261F09B13520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24" creationId="{F2233E4D-FF51-30C3-7FE4-DCA7FBAB56B6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25" creationId="{DD1D5D0E-E74E-B3BC-0E81-492697DDE436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27" creationId="{A1288111-89C1-585A-8C93-9BDB29499CF3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28" creationId="{69B0AF6A-C00E-75CE-C4EF-4332E39C1DFB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34" creationId="{495F8ACC-C814-7D20-3819-AEE72331936D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36" creationId="{81B5B083-3B3B-C610-3A97-EADA44457F35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37" creationId="{20FB70B9-EDAD-B389-EBC2-B1BCB33FDD00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40" creationId="{3EF0A1BD-3A7D-68E8-6324-FC6F516C8026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41" creationId="{F6BFC2A0-B896-857D-7853-ABDCDDB65F6D}"/>
          </ac:spMkLst>
        </pc:spChg>
        <pc:spChg chg="mod topLvl">
          <ac:chgData name="PPT Mr." userId="6442ff2356111531" providerId="LiveId" clId="{30E832F6-04F0-4D3C-980A-6B37B1B56CA3}" dt="2023-09-13T03:14:59.752" v="948" actId="165"/>
          <ac:spMkLst>
            <pc:docMk/>
            <pc:sldMk cId="3015265522" sldId="2010"/>
            <ac:spMk id="42" creationId="{9C986F44-9A32-4539-91C9-F7840815B839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43" creationId="{F526E4EF-74FD-7E9E-5036-BB8A537F8DDA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50" creationId="{2752AEE6-FCCF-AA6B-18C7-D1E1B64E0891}"/>
          </ac:spMkLst>
        </pc:spChg>
        <pc:spChg chg="del">
          <ac:chgData name="PPT Mr." userId="6442ff2356111531" providerId="LiveId" clId="{30E832F6-04F0-4D3C-980A-6B37B1B56CA3}" dt="2023-09-13T03:07:04.749" v="761" actId="478"/>
          <ac:spMkLst>
            <pc:docMk/>
            <pc:sldMk cId="3015265522" sldId="2010"/>
            <ac:spMk id="52" creationId="{30390031-135E-244C-B4AB-E3A52044FBF3}"/>
          </ac:spMkLst>
        </pc:spChg>
        <pc:grpChg chg="add del mod">
          <ac:chgData name="PPT Mr." userId="6442ff2356111531" providerId="LiveId" clId="{30E832F6-04F0-4D3C-980A-6B37B1B56CA3}" dt="2023-09-13T03:11:02.898" v="814" actId="165"/>
          <ac:grpSpMkLst>
            <pc:docMk/>
            <pc:sldMk cId="3015265522" sldId="2010"/>
            <ac:grpSpMk id="14" creationId="{0657D70C-CEE8-B3AE-420C-549EE4DE0B82}"/>
          </ac:grpSpMkLst>
        </pc:grpChg>
        <pc:grpChg chg="add del mod">
          <ac:chgData name="PPT Mr." userId="6442ff2356111531" providerId="LiveId" clId="{30E832F6-04F0-4D3C-980A-6B37B1B56CA3}" dt="2023-09-13T03:12:44.358" v="907" actId="165"/>
          <ac:grpSpMkLst>
            <pc:docMk/>
            <pc:sldMk cId="3015265522" sldId="2010"/>
            <ac:grpSpMk id="19" creationId="{E46FB630-C7BA-D81B-9A64-B8A62EC9B47F}"/>
          </ac:grpSpMkLst>
        </pc:grpChg>
        <pc:grpChg chg="add del mod topLvl">
          <ac:chgData name="PPT Mr." userId="6442ff2356111531" providerId="LiveId" clId="{30E832F6-04F0-4D3C-980A-6B37B1B56CA3}" dt="2023-09-13T03:13:41.529" v="931" actId="165"/>
          <ac:grpSpMkLst>
            <pc:docMk/>
            <pc:sldMk cId="3015265522" sldId="2010"/>
            <ac:grpSpMk id="20" creationId="{DC022D62-5A6F-C755-25D5-2312EF0724BA}"/>
          </ac:grpSpMkLst>
        </pc:grpChg>
        <pc:grpChg chg="add del mod topLvl">
          <ac:chgData name="PPT Mr." userId="6442ff2356111531" providerId="LiveId" clId="{30E832F6-04F0-4D3C-980A-6B37B1B56CA3}" dt="2023-09-13T03:13:41.529" v="931" actId="165"/>
          <ac:grpSpMkLst>
            <pc:docMk/>
            <pc:sldMk cId="3015265522" sldId="2010"/>
            <ac:grpSpMk id="22" creationId="{05BF0F51-07A8-0622-1348-BEA74EEB6577}"/>
          </ac:grpSpMkLst>
        </pc:grpChg>
        <pc:grpChg chg="add del mod topLvl">
          <ac:chgData name="PPT Mr." userId="6442ff2356111531" providerId="LiveId" clId="{30E832F6-04F0-4D3C-980A-6B37B1B56CA3}" dt="2023-09-13T03:13:41.529" v="931" actId="165"/>
          <ac:grpSpMkLst>
            <pc:docMk/>
            <pc:sldMk cId="3015265522" sldId="2010"/>
            <ac:grpSpMk id="29" creationId="{70609D5F-D576-224F-DF20-FBFB4D0232D5}"/>
          </ac:grpSpMkLst>
        </pc:grpChg>
        <pc:grpChg chg="add del mod">
          <ac:chgData name="PPT Mr." userId="6442ff2356111531" providerId="LiveId" clId="{30E832F6-04F0-4D3C-980A-6B37B1B56CA3}" dt="2023-09-13T03:13:20.072" v="921" actId="165"/>
          <ac:grpSpMkLst>
            <pc:docMk/>
            <pc:sldMk cId="3015265522" sldId="2010"/>
            <ac:grpSpMk id="44" creationId="{447D8DBD-6F97-D8D6-CE03-627605285DFD}"/>
          </ac:grpSpMkLst>
        </pc:grpChg>
        <pc:grpChg chg="add del mod">
          <ac:chgData name="PPT Mr." userId="6442ff2356111531" providerId="LiveId" clId="{30E832F6-04F0-4D3C-980A-6B37B1B56CA3}" dt="2023-09-13T03:13:20.072" v="921" actId="165"/>
          <ac:grpSpMkLst>
            <pc:docMk/>
            <pc:sldMk cId="3015265522" sldId="2010"/>
            <ac:grpSpMk id="45" creationId="{A81C7EA7-7219-D90C-21CF-D9EA369ED03F}"/>
          </ac:grpSpMkLst>
        </pc:grpChg>
        <pc:grpChg chg="add del mod">
          <ac:chgData name="PPT Mr." userId="6442ff2356111531" providerId="LiveId" clId="{30E832F6-04F0-4D3C-980A-6B37B1B56CA3}" dt="2023-09-13T03:14:59.752" v="948" actId="165"/>
          <ac:grpSpMkLst>
            <pc:docMk/>
            <pc:sldMk cId="3015265522" sldId="2010"/>
            <ac:grpSpMk id="53" creationId="{F40D3B28-901D-0B7A-1752-E33B31A4C1A0}"/>
          </ac:grpSpMkLst>
        </pc:grpChg>
        <pc:picChg chg="add mod topLvl">
          <ac:chgData name="PPT Mr." userId="6442ff2356111531" providerId="LiveId" clId="{30E832F6-04F0-4D3C-980A-6B37B1B56CA3}" dt="2023-09-13T03:14:59.752" v="948" actId="165"/>
          <ac:picMkLst>
            <pc:docMk/>
            <pc:sldMk cId="3015265522" sldId="2010"/>
            <ac:picMk id="5" creationId="{AE63CDF1-CCF5-855D-7350-B95E512F920F}"/>
          </ac:picMkLst>
        </pc:picChg>
        <pc:picChg chg="add mod ord topLvl">
          <ac:chgData name="PPT Mr." userId="6442ff2356111531" providerId="LiveId" clId="{30E832F6-04F0-4D3C-980A-6B37B1B56CA3}" dt="2023-09-13T03:14:59.752" v="948" actId="165"/>
          <ac:picMkLst>
            <pc:docMk/>
            <pc:sldMk cId="3015265522" sldId="2010"/>
            <ac:picMk id="8" creationId="{713D3783-8050-5204-9650-3BBD22E98363}"/>
          </ac:picMkLst>
        </pc:picChg>
        <pc:picChg chg="add del mod">
          <ac:chgData name="PPT Mr." userId="6442ff2356111531" providerId="LiveId" clId="{30E832F6-04F0-4D3C-980A-6B37B1B56CA3}" dt="2023-09-13T03:13:55.272" v="934" actId="478"/>
          <ac:picMkLst>
            <pc:docMk/>
            <pc:sldMk cId="3015265522" sldId="2010"/>
            <ac:picMk id="10" creationId="{5E1FCDA8-44E0-AF2E-1817-C4E7C9EE1104}"/>
          </ac:picMkLst>
        </pc:picChg>
        <pc:picChg chg="add del mod">
          <ac:chgData name="PPT Mr." userId="6442ff2356111531" providerId="LiveId" clId="{30E832F6-04F0-4D3C-980A-6B37B1B56CA3}" dt="2023-09-13T03:13:55.272" v="934" actId="478"/>
          <ac:picMkLst>
            <pc:docMk/>
            <pc:sldMk cId="3015265522" sldId="2010"/>
            <ac:picMk id="12" creationId="{FFF56AA1-26CB-4F63-4EA1-5E76147184FA}"/>
          </ac:picMkLst>
        </pc:picChg>
        <pc:picChg chg="mod topLvl">
          <ac:chgData name="PPT Mr." userId="6442ff2356111531" providerId="LiveId" clId="{30E832F6-04F0-4D3C-980A-6B37B1B56CA3}" dt="2023-09-13T03:14:59.752" v="948" actId="165"/>
          <ac:picMkLst>
            <pc:docMk/>
            <pc:sldMk cId="3015265522" sldId="2010"/>
            <ac:picMk id="26" creationId="{3B6E3027-0CEA-EC13-640D-DE6298B813F9}"/>
          </ac:picMkLst>
        </pc:picChg>
        <pc:picChg chg="mod topLvl">
          <ac:chgData name="PPT Mr." userId="6442ff2356111531" providerId="LiveId" clId="{30E832F6-04F0-4D3C-980A-6B37B1B56CA3}" dt="2023-09-13T03:14:59.752" v="948" actId="165"/>
          <ac:picMkLst>
            <pc:docMk/>
            <pc:sldMk cId="3015265522" sldId="2010"/>
            <ac:picMk id="35" creationId="{1FE1C069-542C-DCD3-2712-D9265E91EFAD}"/>
          </ac:picMkLst>
        </pc:picChg>
        <pc:picChg chg="del">
          <ac:chgData name="PPT Mr." userId="6442ff2356111531" providerId="LiveId" clId="{30E832F6-04F0-4D3C-980A-6B37B1B56CA3}" dt="2023-09-13T03:07:04.749" v="761" actId="478"/>
          <ac:picMkLst>
            <pc:docMk/>
            <pc:sldMk cId="3015265522" sldId="2010"/>
            <ac:picMk id="79" creationId="{12F65B6A-1E27-F8E3-1CC7-BAA4649168BE}"/>
          </ac:picMkLst>
        </pc:picChg>
        <pc:picChg chg="del">
          <ac:chgData name="PPT Mr." userId="6442ff2356111531" providerId="LiveId" clId="{30E832F6-04F0-4D3C-980A-6B37B1B56CA3}" dt="2023-09-13T03:07:04.749" v="761" actId="478"/>
          <ac:picMkLst>
            <pc:docMk/>
            <pc:sldMk cId="3015265522" sldId="2010"/>
            <ac:picMk id="80" creationId="{D08EEA15-690A-94D6-CE31-4D939F9D54E9}"/>
          </ac:picMkLst>
        </pc:picChg>
        <pc:picChg chg="del">
          <ac:chgData name="PPT Mr." userId="6442ff2356111531" providerId="LiveId" clId="{30E832F6-04F0-4D3C-980A-6B37B1B56CA3}" dt="2023-09-13T03:07:04.749" v="761" actId="478"/>
          <ac:picMkLst>
            <pc:docMk/>
            <pc:sldMk cId="3015265522" sldId="2010"/>
            <ac:picMk id="81" creationId="{EC7C6749-BEE9-9C1F-7B21-E369184FCA6D}"/>
          </ac:picMkLst>
        </pc:picChg>
        <pc:cxnChg chg="del">
          <ac:chgData name="PPT Mr." userId="6442ff2356111531" providerId="LiveId" clId="{30E832F6-04F0-4D3C-980A-6B37B1B56CA3}" dt="2023-09-13T03:07:05.220" v="762" actId="478"/>
          <ac:cxnSpMkLst>
            <pc:docMk/>
            <pc:sldMk cId="3015265522" sldId="2010"/>
            <ac:cxnSpMk id="7" creationId="{34017FFD-DC25-ABA8-C77B-B5B52AB3B39A}"/>
          </ac:cxnSpMkLst>
        </pc:cxnChg>
        <pc:cxnChg chg="mod">
          <ac:chgData name="PPT Mr." userId="6442ff2356111531" providerId="LiveId" clId="{30E832F6-04F0-4D3C-980A-6B37B1B56CA3}" dt="2023-09-13T03:12:41.927" v="906" actId="1076"/>
          <ac:cxnSpMkLst>
            <pc:docMk/>
            <pc:sldMk cId="3015265522" sldId="2010"/>
            <ac:cxnSpMk id="33" creationId="{B38DA655-A6FB-408C-901D-AC59597C3399}"/>
          </ac:cxnSpMkLst>
        </pc:cxnChg>
        <pc:cxnChg chg="add mod ord topLvl">
          <ac:chgData name="PPT Mr." userId="6442ff2356111531" providerId="LiveId" clId="{30E832F6-04F0-4D3C-980A-6B37B1B56CA3}" dt="2023-09-13T03:14:59.752" v="948" actId="165"/>
          <ac:cxnSpMkLst>
            <pc:docMk/>
            <pc:sldMk cId="3015265522" sldId="2010"/>
            <ac:cxnSpMk id="47" creationId="{976834B6-0DD9-06B3-0DBF-7ED6C23E00CD}"/>
          </ac:cxnSpMkLst>
        </pc:cxnChg>
        <pc:cxnChg chg="add mod topLvl">
          <ac:chgData name="PPT Mr." userId="6442ff2356111531" providerId="LiveId" clId="{30E832F6-04F0-4D3C-980A-6B37B1B56CA3}" dt="2023-09-13T03:14:59.752" v="948" actId="165"/>
          <ac:cxnSpMkLst>
            <pc:docMk/>
            <pc:sldMk cId="3015265522" sldId="2010"/>
            <ac:cxnSpMk id="49" creationId="{D3495127-97FC-66EB-7BC9-162C97BB6EB0}"/>
          </ac:cxnSpMkLst>
        </pc:cxnChg>
        <pc:cxnChg chg="add mod ord topLvl">
          <ac:chgData name="PPT Mr." userId="6442ff2356111531" providerId="LiveId" clId="{30E832F6-04F0-4D3C-980A-6B37B1B56CA3}" dt="2023-09-13T03:14:59.752" v="948" actId="165"/>
          <ac:cxnSpMkLst>
            <pc:docMk/>
            <pc:sldMk cId="3015265522" sldId="2010"/>
            <ac:cxnSpMk id="51" creationId="{AF4FB01E-3219-AB42-BD04-25FE067B4BB8}"/>
          </ac:cxnSpMkLst>
        </pc:cxnChg>
      </pc:sldChg>
      <pc:sldChg chg="addSp delSp modSp add mod">
        <pc:chgData name="PPT Mr." userId="6442ff2356111531" providerId="LiveId" clId="{30E832F6-04F0-4D3C-980A-6B37B1B56CA3}" dt="2023-09-13T03:23:03.793" v="1242" actId="20577"/>
        <pc:sldMkLst>
          <pc:docMk/>
          <pc:sldMk cId="35678233" sldId="2011"/>
        </pc:sldMkLst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2" creationId="{222499EC-5AD4-5C65-80CE-A0CA1C0729DD}"/>
          </ac:spMkLst>
        </pc:spChg>
        <pc:spChg chg="add del mod">
          <ac:chgData name="PPT Mr." userId="6442ff2356111531" providerId="LiveId" clId="{30E832F6-04F0-4D3C-980A-6B37B1B56CA3}" dt="2023-09-13T03:18:48.405" v="1044"/>
          <ac:spMkLst>
            <pc:docMk/>
            <pc:sldMk cId="35678233" sldId="2011"/>
            <ac:spMk id="3" creationId="{50D0488B-28EC-7486-4C70-E78729163C54}"/>
          </ac:spMkLst>
        </pc:spChg>
        <pc:spChg chg="add mod">
          <ac:chgData name="PPT Mr." userId="6442ff2356111531" providerId="LiveId" clId="{30E832F6-04F0-4D3C-980A-6B37B1B56CA3}" dt="2023-09-13T03:21:29.710" v="1187" actId="554"/>
          <ac:spMkLst>
            <pc:docMk/>
            <pc:sldMk cId="35678233" sldId="2011"/>
            <ac:spMk id="4" creationId="{3536CC4C-CA73-E1D2-3CE4-E7ACF65FD8F0}"/>
          </ac:spMkLst>
        </pc:spChg>
        <pc:spChg chg="add del mod">
          <ac:chgData name="PPT Mr." userId="6442ff2356111531" providerId="LiveId" clId="{30E832F6-04F0-4D3C-980A-6B37B1B56CA3}" dt="2023-09-13T03:16:37.448" v="971" actId="21"/>
          <ac:spMkLst>
            <pc:docMk/>
            <pc:sldMk cId="35678233" sldId="2011"/>
            <ac:spMk id="6" creationId="{5E8C946F-1C9E-9AC5-1951-98D17E2969E3}"/>
          </ac:spMkLst>
        </pc:spChg>
        <pc:spChg chg="add mod">
          <ac:chgData name="PPT Mr." userId="6442ff2356111531" providerId="LiveId" clId="{30E832F6-04F0-4D3C-980A-6B37B1B56CA3}" dt="2023-09-13T03:17:41.132" v="1007" actId="554"/>
          <ac:spMkLst>
            <pc:docMk/>
            <pc:sldMk cId="35678233" sldId="2011"/>
            <ac:spMk id="7" creationId="{FDB5F219-9947-B29B-A0FF-7EDAE5EA7C4E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13" creationId="{9D1DF681-8912-8E1A-9EC5-9D72CABD12BB}"/>
          </ac:spMkLst>
        </pc:spChg>
        <pc:spChg chg="add del mod">
          <ac:chgData name="PPT Mr." userId="6442ff2356111531" providerId="LiveId" clId="{30E832F6-04F0-4D3C-980A-6B37B1B56CA3}" dt="2023-09-13T03:17:32.266" v="992" actId="21"/>
          <ac:spMkLst>
            <pc:docMk/>
            <pc:sldMk cId="35678233" sldId="2011"/>
            <ac:spMk id="15" creationId="{14BD0B88-4EC0-51F2-50B1-C0DEFF379944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16" creationId="{6472C9B9-6A59-9062-7270-86AD02553B10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17" creationId="{3A4DC9A3-16BE-66F7-0BB6-6655404DE433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18" creationId="{117244CA-AB15-C818-BAD3-6A1F5B6964A7}"/>
          </ac:spMkLst>
        </pc:spChg>
        <pc:spChg chg="add mod topLvl">
          <ac:chgData name="PPT Mr." userId="6442ff2356111531" providerId="LiveId" clId="{30E832F6-04F0-4D3C-980A-6B37B1B56CA3}" dt="2023-09-13T03:19:42.311" v="1129" actId="165"/>
          <ac:spMkLst>
            <pc:docMk/>
            <pc:sldMk cId="35678233" sldId="2011"/>
            <ac:spMk id="19" creationId="{7DF1566B-7032-7A93-F25D-34557618CD6B}"/>
          </ac:spMkLst>
        </pc:spChg>
        <pc:spChg chg="add del mod">
          <ac:chgData name="PPT Mr." userId="6442ff2356111531" providerId="LiveId" clId="{30E832F6-04F0-4D3C-980A-6B37B1B56CA3}" dt="2023-09-13T03:18:04.389" v="1019" actId="21"/>
          <ac:spMkLst>
            <pc:docMk/>
            <pc:sldMk cId="35678233" sldId="2011"/>
            <ac:spMk id="21" creationId="{45BB4CA5-9220-F605-8EDC-E28CFF27BD02}"/>
          </ac:spMkLst>
        </pc:spChg>
        <pc:spChg chg="add mod topLvl">
          <ac:chgData name="PPT Mr." userId="6442ff2356111531" providerId="LiveId" clId="{30E832F6-04F0-4D3C-980A-6B37B1B56CA3}" dt="2023-09-13T03:19:42.311" v="1129" actId="165"/>
          <ac:spMkLst>
            <pc:docMk/>
            <pc:sldMk cId="35678233" sldId="2011"/>
            <ac:spMk id="22" creationId="{8E4930AE-DDB4-5889-444A-09D23F4D35A3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23" creationId="{30CED6B0-AA0B-FB10-6F8D-261F09B13520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27" creationId="{A1288111-89C1-585A-8C93-9BDB29499CF3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28" creationId="{69B0AF6A-C00E-75CE-C4EF-4332E39C1DFB}"/>
          </ac:spMkLst>
        </pc:spChg>
        <pc:spChg chg="mod topLvl">
          <ac:chgData name="PPT Mr." userId="6442ff2356111531" providerId="LiveId" clId="{30E832F6-04F0-4D3C-980A-6B37B1B56CA3}" dt="2023-09-13T03:19:42.875" v="1130" actId="165"/>
          <ac:spMkLst>
            <pc:docMk/>
            <pc:sldMk cId="35678233" sldId="2011"/>
            <ac:spMk id="29" creationId="{04251295-DAFE-208E-D819-78FF946E6AC3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34" creationId="{495F8ACC-C814-7D20-3819-AEE72331936D}"/>
          </ac:spMkLst>
        </pc:spChg>
        <pc:spChg chg="mod topLvl">
          <ac:chgData name="PPT Mr." userId="6442ff2356111531" providerId="LiveId" clId="{30E832F6-04F0-4D3C-980A-6B37B1B56CA3}" dt="2023-09-13T03:19:42.875" v="1130" actId="165"/>
          <ac:spMkLst>
            <pc:docMk/>
            <pc:sldMk cId="35678233" sldId="2011"/>
            <ac:spMk id="36" creationId="{2D50035D-4758-4592-D3A4-E2DB4A8B0011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41" creationId="{F6BFC2A0-B896-857D-7853-ABDCDDB65F6D}"/>
          </ac:spMkLst>
        </pc:spChg>
        <pc:spChg chg="del">
          <ac:chgData name="PPT Mr." userId="6442ff2356111531" providerId="LiveId" clId="{30E832F6-04F0-4D3C-980A-6B37B1B56CA3}" dt="2023-09-13T03:15:22.267" v="950" actId="478"/>
          <ac:spMkLst>
            <pc:docMk/>
            <pc:sldMk cId="35678233" sldId="2011"/>
            <ac:spMk id="42" creationId="{9C986F44-9A32-4539-91C9-F7840815B839}"/>
          </ac:spMkLst>
        </pc:spChg>
        <pc:spChg chg="add mod">
          <ac:chgData name="PPT Mr." userId="6442ff2356111531" providerId="LiveId" clId="{30E832F6-04F0-4D3C-980A-6B37B1B56CA3}" dt="2023-09-13T03:20:38.873" v="1164" actId="948"/>
          <ac:spMkLst>
            <pc:docMk/>
            <pc:sldMk cId="35678233" sldId="2011"/>
            <ac:spMk id="46" creationId="{C00E90FD-578C-13DC-436B-123D75F4A08F}"/>
          </ac:spMkLst>
        </pc:spChg>
        <pc:spChg chg="add 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48" creationId="{68AF56C9-71F8-6E16-60B8-9F274D679376}"/>
          </ac:spMkLst>
        </pc:spChg>
        <pc:spChg chg="add mod topLvl">
          <ac:chgData name="PPT Mr." userId="6442ff2356111531" providerId="LiveId" clId="{30E832F6-04F0-4D3C-980A-6B37B1B56CA3}" dt="2023-09-13T03:21:35.155" v="1188" actId="554"/>
          <ac:spMkLst>
            <pc:docMk/>
            <pc:sldMk cId="35678233" sldId="2011"/>
            <ac:spMk id="50" creationId="{95602686-4D73-414C-D06B-6324B1556449}"/>
          </ac:spMkLst>
        </pc:spChg>
        <pc:spChg chg="mod">
          <ac:chgData name="PPT Mr." userId="6442ff2356111531" providerId="LiveId" clId="{30E832F6-04F0-4D3C-980A-6B37B1B56CA3}" dt="2023-09-13T03:20:48.831" v="1171" actId="571"/>
          <ac:spMkLst>
            <pc:docMk/>
            <pc:sldMk cId="35678233" sldId="2011"/>
            <ac:spMk id="54" creationId="{BDC46649-A270-00D5-23AF-94AF6DCE2394}"/>
          </ac:spMkLst>
        </pc:spChg>
        <pc:spChg chg="mod">
          <ac:chgData name="PPT Mr." userId="6442ff2356111531" providerId="LiveId" clId="{30E832F6-04F0-4D3C-980A-6B37B1B56CA3}" dt="2023-09-13T03:20:48.831" v="1171" actId="571"/>
          <ac:spMkLst>
            <pc:docMk/>
            <pc:sldMk cId="35678233" sldId="2011"/>
            <ac:spMk id="55" creationId="{9DD1664A-5489-7D6F-6F1A-B3D8271B16ED}"/>
          </ac:spMkLst>
        </pc:spChg>
        <pc:spChg chg="mod">
          <ac:chgData name="PPT Mr." userId="6442ff2356111531" providerId="LiveId" clId="{30E832F6-04F0-4D3C-980A-6B37B1B56CA3}" dt="2023-09-13T03:20:48.294" v="1170" actId="571"/>
          <ac:spMkLst>
            <pc:docMk/>
            <pc:sldMk cId="35678233" sldId="2011"/>
            <ac:spMk id="57" creationId="{04AE90B1-1C5D-5EF6-7103-56EA7DCE455C}"/>
          </ac:spMkLst>
        </pc:spChg>
        <pc:spChg chg="mod">
          <ac:chgData name="PPT Mr." userId="6442ff2356111531" providerId="LiveId" clId="{30E832F6-04F0-4D3C-980A-6B37B1B56CA3}" dt="2023-09-13T03:20:48.294" v="1170" actId="571"/>
          <ac:spMkLst>
            <pc:docMk/>
            <pc:sldMk cId="35678233" sldId="2011"/>
            <ac:spMk id="58" creationId="{9BEB3736-BC96-ED89-C1B6-8DAC54EA3BA9}"/>
          </ac:spMkLst>
        </pc:spChg>
        <pc:spChg chg="mod">
          <ac:chgData name="PPT Mr." userId="6442ff2356111531" providerId="LiveId" clId="{30E832F6-04F0-4D3C-980A-6B37B1B56CA3}" dt="2023-09-13T03:20:48.110" v="1169" actId="571"/>
          <ac:spMkLst>
            <pc:docMk/>
            <pc:sldMk cId="35678233" sldId="2011"/>
            <ac:spMk id="60" creationId="{EC4948B9-FBC1-867C-B3C7-147BB6A15846}"/>
          </ac:spMkLst>
        </pc:spChg>
        <pc:spChg chg="mod">
          <ac:chgData name="PPT Mr." userId="6442ff2356111531" providerId="LiveId" clId="{30E832F6-04F0-4D3C-980A-6B37B1B56CA3}" dt="2023-09-13T03:20:48.110" v="1169" actId="571"/>
          <ac:spMkLst>
            <pc:docMk/>
            <pc:sldMk cId="35678233" sldId="2011"/>
            <ac:spMk id="61" creationId="{31C0D21D-6FC5-0081-2EB4-66C0F301D17C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3" creationId="{FCA6A6EF-C15E-ADE9-BF48-671E35D565ED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4" creationId="{0CFB4656-6C57-1128-0931-6CD6324C7C73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6" creationId="{85D7DB0C-4070-DBCB-BFD1-1E431F305225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7" creationId="{3C91BD2A-4C3D-2D23-E3F3-8588BB2657C4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69" creationId="{398CFF4C-5D1D-8B12-55C1-CFF433925B09}"/>
          </ac:spMkLst>
        </pc:spChg>
        <pc:spChg chg="mod topLvl">
          <ac:chgData name="PPT Mr." userId="6442ff2356111531" providerId="LiveId" clId="{30E832F6-04F0-4D3C-980A-6B37B1B56CA3}" dt="2023-09-13T03:21:15.277" v="1182" actId="1076"/>
          <ac:spMkLst>
            <pc:docMk/>
            <pc:sldMk cId="35678233" sldId="2011"/>
            <ac:spMk id="70" creationId="{2F7D4F00-6136-A148-5FA7-74A2D7248F9B}"/>
          </ac:spMkLst>
        </pc:spChg>
        <pc:spChg chg="add mod">
          <ac:chgData name="PPT Mr." userId="6442ff2356111531" providerId="LiveId" clId="{30E832F6-04F0-4D3C-980A-6B37B1B56CA3}" dt="2023-09-13T03:22:43.892" v="1231" actId="947"/>
          <ac:spMkLst>
            <pc:docMk/>
            <pc:sldMk cId="35678233" sldId="2011"/>
            <ac:spMk id="71" creationId="{04905527-4C9F-649E-4319-6DFF583E7C99}"/>
          </ac:spMkLst>
        </pc:spChg>
        <pc:spChg chg="add mod">
          <ac:chgData name="PPT Mr." userId="6442ff2356111531" providerId="LiveId" clId="{30E832F6-04F0-4D3C-980A-6B37B1B56CA3}" dt="2023-09-13T03:22:56.307" v="1236" actId="20577"/>
          <ac:spMkLst>
            <pc:docMk/>
            <pc:sldMk cId="35678233" sldId="2011"/>
            <ac:spMk id="72" creationId="{24AD37DF-023A-2E69-300C-FA0908973C7C}"/>
          </ac:spMkLst>
        </pc:spChg>
        <pc:spChg chg="add mod">
          <ac:chgData name="PPT Mr." userId="6442ff2356111531" providerId="LiveId" clId="{30E832F6-04F0-4D3C-980A-6B37B1B56CA3}" dt="2023-09-13T03:22:59.658" v="1239" actId="20577"/>
          <ac:spMkLst>
            <pc:docMk/>
            <pc:sldMk cId="35678233" sldId="2011"/>
            <ac:spMk id="73" creationId="{A61DACD5-87F9-F2BE-DED9-14610941B961}"/>
          </ac:spMkLst>
        </pc:spChg>
        <pc:spChg chg="add mod">
          <ac:chgData name="PPT Mr." userId="6442ff2356111531" providerId="LiveId" clId="{30E832F6-04F0-4D3C-980A-6B37B1B56CA3}" dt="2023-09-13T03:23:03.793" v="1242" actId="20577"/>
          <ac:spMkLst>
            <pc:docMk/>
            <pc:sldMk cId="35678233" sldId="2011"/>
            <ac:spMk id="74" creationId="{64768ACD-657F-147C-77D7-ACA40DF647BE}"/>
          </ac:spMkLst>
        </pc:spChg>
        <pc:grpChg chg="add del mod topLvl">
          <ac:chgData name="PPT Mr." userId="6442ff2356111531" providerId="LiveId" clId="{30E832F6-04F0-4D3C-980A-6B37B1B56CA3}" dt="2023-09-13T03:19:42.311" v="1129" actId="165"/>
          <ac:grpSpMkLst>
            <pc:docMk/>
            <pc:sldMk cId="35678233" sldId="2011"/>
            <ac:grpSpMk id="24" creationId="{544A0C33-FFFA-323A-F291-D775CC241F1C}"/>
          </ac:grpSpMkLst>
        </pc:grpChg>
        <pc:grpChg chg="add del mod topLvl">
          <ac:chgData name="PPT Mr." userId="6442ff2356111531" providerId="LiveId" clId="{30E832F6-04F0-4D3C-980A-6B37B1B56CA3}" dt="2023-09-13T03:19:42.875" v="1130" actId="165"/>
          <ac:grpSpMkLst>
            <pc:docMk/>
            <pc:sldMk cId="35678233" sldId="2011"/>
            <ac:grpSpMk id="25" creationId="{56A6C7B4-AC8E-FEF2-8E28-2A4332C30576}"/>
          </ac:grpSpMkLst>
        </pc:grpChg>
        <pc:grpChg chg="add del mod">
          <ac:chgData name="PPT Mr." userId="6442ff2356111531" providerId="LiveId" clId="{30E832F6-04F0-4D3C-980A-6B37B1B56CA3}" dt="2023-09-13T03:18:32.210" v="1041" actId="165"/>
          <ac:grpSpMkLst>
            <pc:docMk/>
            <pc:sldMk cId="35678233" sldId="2011"/>
            <ac:grpSpMk id="40" creationId="{086A8332-7EB3-10D2-5E80-21E991E717C6}"/>
          </ac:grpSpMkLst>
        </pc:grpChg>
        <pc:grpChg chg="add del mod">
          <ac:chgData name="PPT Mr." userId="6442ff2356111531" providerId="LiveId" clId="{30E832F6-04F0-4D3C-980A-6B37B1B56CA3}" dt="2023-09-13T03:21:00.604" v="1178" actId="165"/>
          <ac:grpSpMkLst>
            <pc:docMk/>
            <pc:sldMk cId="35678233" sldId="2011"/>
            <ac:grpSpMk id="52" creationId="{F1FAD710-91B6-1693-8652-B9B6653177BD}"/>
          </ac:grpSpMkLst>
        </pc:grpChg>
        <pc:grpChg chg="add mod">
          <ac:chgData name="PPT Mr." userId="6442ff2356111531" providerId="LiveId" clId="{30E832F6-04F0-4D3C-980A-6B37B1B56CA3}" dt="2023-09-13T03:20:48.831" v="1171" actId="571"/>
          <ac:grpSpMkLst>
            <pc:docMk/>
            <pc:sldMk cId="35678233" sldId="2011"/>
            <ac:grpSpMk id="53" creationId="{C1EE8A49-A40C-537F-3BA3-EB01E9F4BBB1}"/>
          </ac:grpSpMkLst>
        </pc:grpChg>
        <pc:grpChg chg="add mod">
          <ac:chgData name="PPT Mr." userId="6442ff2356111531" providerId="LiveId" clId="{30E832F6-04F0-4D3C-980A-6B37B1B56CA3}" dt="2023-09-13T03:20:48.294" v="1170" actId="571"/>
          <ac:grpSpMkLst>
            <pc:docMk/>
            <pc:sldMk cId="35678233" sldId="2011"/>
            <ac:grpSpMk id="56" creationId="{91FF9ADB-CC12-B42E-FE02-A4133A5F4ED3}"/>
          </ac:grpSpMkLst>
        </pc:grpChg>
        <pc:grpChg chg="add mod">
          <ac:chgData name="PPT Mr." userId="6442ff2356111531" providerId="LiveId" clId="{30E832F6-04F0-4D3C-980A-6B37B1B56CA3}" dt="2023-09-13T03:20:48.110" v="1169" actId="571"/>
          <ac:grpSpMkLst>
            <pc:docMk/>
            <pc:sldMk cId="35678233" sldId="2011"/>
            <ac:grpSpMk id="59" creationId="{4F3AA30A-B5D1-E1A5-1CA1-A2092D445D98}"/>
          </ac:grpSpMkLst>
        </pc:grpChg>
        <pc:grpChg chg="add del mod">
          <ac:chgData name="PPT Mr." userId="6442ff2356111531" providerId="LiveId" clId="{30E832F6-04F0-4D3C-980A-6B37B1B56CA3}" dt="2023-09-13T03:21:00.604" v="1178" actId="165"/>
          <ac:grpSpMkLst>
            <pc:docMk/>
            <pc:sldMk cId="35678233" sldId="2011"/>
            <ac:grpSpMk id="62" creationId="{C08A3FF3-9341-3317-C5F6-AAC5AAC5D2E6}"/>
          </ac:grpSpMkLst>
        </pc:grpChg>
        <pc:grpChg chg="add del mod">
          <ac:chgData name="PPT Mr." userId="6442ff2356111531" providerId="LiveId" clId="{30E832F6-04F0-4D3C-980A-6B37B1B56CA3}" dt="2023-09-13T03:21:00.604" v="1178" actId="165"/>
          <ac:grpSpMkLst>
            <pc:docMk/>
            <pc:sldMk cId="35678233" sldId="2011"/>
            <ac:grpSpMk id="65" creationId="{4F2BB4BF-0011-013F-9100-99557A3C380D}"/>
          </ac:grpSpMkLst>
        </pc:grpChg>
        <pc:grpChg chg="add del mod">
          <ac:chgData name="PPT Mr." userId="6442ff2356111531" providerId="LiveId" clId="{30E832F6-04F0-4D3C-980A-6B37B1B56CA3}" dt="2023-09-13T03:21:00.604" v="1178" actId="165"/>
          <ac:grpSpMkLst>
            <pc:docMk/>
            <pc:sldMk cId="35678233" sldId="2011"/>
            <ac:grpSpMk id="68" creationId="{E444033B-D264-8E7F-A55F-434083B6ABD1}"/>
          </ac:grpSpMkLst>
        </pc:grpChg>
        <pc:picChg chg="del">
          <ac:chgData name="PPT Mr." userId="6442ff2356111531" providerId="LiveId" clId="{30E832F6-04F0-4D3C-980A-6B37B1B56CA3}" dt="2023-09-13T03:15:22.267" v="950" actId="478"/>
          <ac:picMkLst>
            <pc:docMk/>
            <pc:sldMk cId="35678233" sldId="2011"/>
            <ac:picMk id="5" creationId="{AE63CDF1-CCF5-855D-7350-B95E512F920F}"/>
          </ac:picMkLst>
        </pc:picChg>
        <pc:picChg chg="del">
          <ac:chgData name="PPT Mr." userId="6442ff2356111531" providerId="LiveId" clId="{30E832F6-04F0-4D3C-980A-6B37B1B56CA3}" dt="2023-09-13T03:15:22.267" v="950" actId="478"/>
          <ac:picMkLst>
            <pc:docMk/>
            <pc:sldMk cId="35678233" sldId="2011"/>
            <ac:picMk id="8" creationId="{713D3783-8050-5204-9650-3BBD22E98363}"/>
          </ac:picMkLst>
        </pc:picChg>
        <pc:picChg chg="del">
          <ac:chgData name="PPT Mr." userId="6442ff2356111531" providerId="LiveId" clId="{30E832F6-04F0-4D3C-980A-6B37B1B56CA3}" dt="2023-09-13T03:15:22.267" v="950" actId="478"/>
          <ac:picMkLst>
            <pc:docMk/>
            <pc:sldMk cId="35678233" sldId="2011"/>
            <ac:picMk id="26" creationId="{3B6E3027-0CEA-EC13-640D-DE6298B813F9}"/>
          </ac:picMkLst>
        </pc:picChg>
        <pc:picChg chg="del">
          <ac:chgData name="PPT Mr." userId="6442ff2356111531" providerId="LiveId" clId="{30E832F6-04F0-4D3C-980A-6B37B1B56CA3}" dt="2023-09-13T03:15:22.267" v="950" actId="478"/>
          <ac:picMkLst>
            <pc:docMk/>
            <pc:sldMk cId="35678233" sldId="2011"/>
            <ac:picMk id="35" creationId="{1FE1C069-542C-DCD3-2712-D9265E91EFAD}"/>
          </ac:picMkLst>
        </pc:picChg>
        <pc:picChg chg="add del mod ord">
          <ac:chgData name="PPT Mr." userId="6442ff2356111531" providerId="LiveId" clId="{30E832F6-04F0-4D3C-980A-6B37B1B56CA3}" dt="2023-09-13T03:18:48.405" v="1044"/>
          <ac:picMkLst>
            <pc:docMk/>
            <pc:sldMk cId="35678233" sldId="2011"/>
            <ac:picMk id="44" creationId="{BBD41229-842D-8C02-8287-B6D640EE3E72}"/>
          </ac:picMkLst>
        </pc:picChg>
        <pc:picChg chg="mod modCrop">
          <ac:chgData name="PPT Mr." userId="6442ff2356111531" providerId="LiveId" clId="{30E832F6-04F0-4D3C-980A-6B37B1B56CA3}" dt="2023-09-13T03:18:57.161" v="1046" actId="18131"/>
          <ac:picMkLst>
            <pc:docMk/>
            <pc:sldMk cId="35678233" sldId="2011"/>
            <ac:picMk id="45" creationId="{63786593-2920-08EE-7617-C97248B09727}"/>
          </ac:picMkLst>
        </pc:picChg>
        <pc:cxnChg chg="add del mod">
          <ac:chgData name="PPT Mr." userId="6442ff2356111531" providerId="LiveId" clId="{30E832F6-04F0-4D3C-980A-6B37B1B56CA3}" dt="2023-09-13T03:17:13.174" v="985" actId="478"/>
          <ac:cxnSpMkLst>
            <pc:docMk/>
            <pc:sldMk cId="35678233" sldId="2011"/>
            <ac:cxnSpMk id="10" creationId="{D8F62667-3A41-B1D6-F66B-4E87D3A56D10}"/>
          </ac:cxnSpMkLst>
        </pc:cxnChg>
        <pc:cxnChg chg="add mod">
          <ac:chgData name="PPT Mr." userId="6442ff2356111531" providerId="LiveId" clId="{30E832F6-04F0-4D3C-980A-6B37B1B56CA3}" dt="2023-09-13T03:18:31.494" v="1040" actId="12789"/>
          <ac:cxnSpMkLst>
            <pc:docMk/>
            <pc:sldMk cId="35678233" sldId="2011"/>
            <ac:cxnSpMk id="12" creationId="{1869B050-94E8-256D-73FB-06AFA5908F96}"/>
          </ac:cxnSpMkLst>
        </pc:cxnChg>
        <pc:cxnChg chg="del">
          <ac:chgData name="PPT Mr." userId="6442ff2356111531" providerId="LiveId" clId="{30E832F6-04F0-4D3C-980A-6B37B1B56CA3}" dt="2023-09-13T03:15:22.267" v="950" actId="478"/>
          <ac:cxnSpMkLst>
            <pc:docMk/>
            <pc:sldMk cId="35678233" sldId="2011"/>
            <ac:cxnSpMk id="47" creationId="{976834B6-0DD9-06B3-0DBF-7ED6C23E00CD}"/>
          </ac:cxnSpMkLst>
        </pc:cxnChg>
        <pc:cxnChg chg="del mod">
          <ac:chgData name="PPT Mr." userId="6442ff2356111531" providerId="LiveId" clId="{30E832F6-04F0-4D3C-980A-6B37B1B56CA3}" dt="2023-09-13T03:15:22.267" v="950" actId="478"/>
          <ac:cxnSpMkLst>
            <pc:docMk/>
            <pc:sldMk cId="35678233" sldId="2011"/>
            <ac:cxnSpMk id="49" creationId="{D3495127-97FC-66EB-7BC9-162C97BB6EB0}"/>
          </ac:cxnSpMkLst>
        </pc:cxnChg>
        <pc:cxnChg chg="del">
          <ac:chgData name="PPT Mr." userId="6442ff2356111531" providerId="LiveId" clId="{30E832F6-04F0-4D3C-980A-6B37B1B56CA3}" dt="2023-09-13T03:15:22.267" v="950" actId="478"/>
          <ac:cxnSpMkLst>
            <pc:docMk/>
            <pc:sldMk cId="35678233" sldId="2011"/>
            <ac:cxnSpMk id="51" creationId="{AF4FB01E-3219-AB42-BD04-25FE067B4BB8}"/>
          </ac:cxnSpMkLst>
        </pc:cxnChg>
      </pc:sldChg>
      <pc:sldChg chg="addSp delSp modSp add mod">
        <pc:chgData name="PPT Mr." userId="6442ff2356111531" providerId="LiveId" clId="{30E832F6-04F0-4D3C-980A-6B37B1B56CA3}" dt="2023-11-13T07:12:42.081" v="1489" actId="20577"/>
        <pc:sldMkLst>
          <pc:docMk/>
          <pc:sldMk cId="4112544576" sldId="2012"/>
        </pc:sldMkLst>
        <pc:spChg chg="add del">
          <ac:chgData name="PPT Mr." userId="6442ff2356111531" providerId="LiveId" clId="{30E832F6-04F0-4D3C-980A-6B37B1B56CA3}" dt="2023-11-13T07:07:08.622" v="1246" actId="478"/>
          <ac:spMkLst>
            <pc:docMk/>
            <pc:sldMk cId="4112544576" sldId="2012"/>
            <ac:spMk id="2" creationId="{C21E1AD9-4EA5-B287-DD50-843FA8FC4CF3}"/>
          </ac:spMkLst>
        </pc:spChg>
        <pc:spChg chg="add del">
          <ac:chgData name="PPT Mr." userId="6442ff2356111531" providerId="LiveId" clId="{30E832F6-04F0-4D3C-980A-6B37B1B56CA3}" dt="2023-11-13T07:09:14.745" v="1278"/>
          <ac:spMkLst>
            <pc:docMk/>
            <pc:sldMk cId="4112544576" sldId="2012"/>
            <ac:spMk id="3" creationId="{0B006105-ECF6-43E7-C970-7CECB0FD314C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4" creationId="{3536CC4C-CA73-E1D2-3CE4-E7ACF65FD8F0}"/>
          </ac:spMkLst>
        </pc:spChg>
        <pc:spChg chg="add del">
          <ac:chgData name="PPT Mr." userId="6442ff2356111531" providerId="LiveId" clId="{30E832F6-04F0-4D3C-980A-6B37B1B56CA3}" dt="2023-11-13T07:07:30.399" v="1249" actId="11529"/>
          <ac:spMkLst>
            <pc:docMk/>
            <pc:sldMk cId="4112544576" sldId="2012"/>
            <ac:spMk id="5" creationId="{31FA0BE4-4FC2-DC62-B0DC-FE97536C4DA5}"/>
          </ac:spMkLst>
        </pc:spChg>
        <pc:spChg chg="add del mod">
          <ac:chgData name="PPT Mr." userId="6442ff2356111531" providerId="LiveId" clId="{30E832F6-04F0-4D3C-980A-6B37B1B56CA3}" dt="2023-11-13T07:07:40.442" v="1253" actId="478"/>
          <ac:spMkLst>
            <pc:docMk/>
            <pc:sldMk cId="4112544576" sldId="2012"/>
            <ac:spMk id="6" creationId="{FEE308AA-0A0E-C701-7D5C-168A1ACEE12F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" creationId="{FDB5F219-9947-B29B-A0FF-7EDAE5EA7C4E}"/>
          </ac:spMkLst>
        </pc:spChg>
        <pc:spChg chg="add del">
          <ac:chgData name="PPT Mr." userId="6442ff2356111531" providerId="LiveId" clId="{30E832F6-04F0-4D3C-980A-6B37B1B56CA3}" dt="2023-11-13T07:07:48.294" v="1255" actId="478"/>
          <ac:spMkLst>
            <pc:docMk/>
            <pc:sldMk cId="4112544576" sldId="2012"/>
            <ac:spMk id="8" creationId="{F692A30A-ABA5-7082-CDB3-150DB3E08545}"/>
          </ac:spMkLst>
        </pc:spChg>
        <pc:spChg chg="add del mod">
          <ac:chgData name="PPT Mr." userId="6442ff2356111531" providerId="LiveId" clId="{30E832F6-04F0-4D3C-980A-6B37B1B56CA3}" dt="2023-11-13T07:09:14.745" v="1278"/>
          <ac:spMkLst>
            <pc:docMk/>
            <pc:sldMk cId="4112544576" sldId="2012"/>
            <ac:spMk id="9" creationId="{276521D9-93FB-E0AA-6C11-BAB2D5F87951}"/>
          </ac:spMkLst>
        </pc:spChg>
        <pc:spChg chg="add del mod">
          <ac:chgData name="PPT Mr." userId="6442ff2356111531" providerId="LiveId" clId="{30E832F6-04F0-4D3C-980A-6B37B1B56CA3}" dt="2023-11-13T07:09:14.745" v="1278"/>
          <ac:spMkLst>
            <pc:docMk/>
            <pc:sldMk cId="4112544576" sldId="2012"/>
            <ac:spMk id="10" creationId="{37B5D635-6F55-17BE-6EBB-7B161D31EAC0}"/>
          </ac:spMkLst>
        </pc:spChg>
        <pc:spChg chg="mod">
          <ac:chgData name="PPT Mr." userId="6442ff2356111531" providerId="LiveId" clId="{30E832F6-04F0-4D3C-980A-6B37B1B56CA3}" dt="2023-11-13T07:08:38.117" v="1269"/>
          <ac:spMkLst>
            <pc:docMk/>
            <pc:sldMk cId="4112544576" sldId="2012"/>
            <ac:spMk id="11" creationId="{3A48D3CF-2FF4-3466-293C-BAE68BD7D5BB}"/>
          </ac:spMkLst>
        </pc:spChg>
        <pc:spChg chg="mod">
          <ac:chgData name="PPT Mr." userId="6442ff2356111531" providerId="LiveId" clId="{30E832F6-04F0-4D3C-980A-6B37B1B56CA3}" dt="2023-11-13T07:08:50.310" v="1271"/>
          <ac:spMkLst>
            <pc:docMk/>
            <pc:sldMk cId="4112544576" sldId="2012"/>
            <ac:spMk id="13" creationId="{7EEC8F00-2C5D-C080-D3B2-1E030631B016}"/>
          </ac:spMkLst>
        </pc:spChg>
        <pc:spChg chg="add del">
          <ac:chgData name="PPT Mr." userId="6442ff2356111531" providerId="LiveId" clId="{30E832F6-04F0-4D3C-980A-6B37B1B56CA3}" dt="2023-11-13T07:08:55.845" v="1273"/>
          <ac:spMkLst>
            <pc:docMk/>
            <pc:sldMk cId="4112544576" sldId="2012"/>
            <ac:spMk id="14" creationId="{4D155BEA-55F9-548A-7D8E-7FB719FABE65}"/>
          </ac:spMkLst>
        </pc:spChg>
        <pc:spChg chg="mod">
          <ac:chgData name="PPT Mr." userId="6442ff2356111531" providerId="LiveId" clId="{30E832F6-04F0-4D3C-980A-6B37B1B56CA3}" dt="2023-11-13T07:09:13.001" v="1277"/>
          <ac:spMkLst>
            <pc:docMk/>
            <pc:sldMk cId="4112544576" sldId="2012"/>
            <ac:spMk id="15" creationId="{F697D33A-A9BA-CCC5-C02F-FDDD0891BDA6}"/>
          </ac:spMkLst>
        </pc:spChg>
        <pc:spChg chg="del mod">
          <ac:chgData name="PPT Mr." userId="6442ff2356111531" providerId="LiveId" clId="{30E832F6-04F0-4D3C-980A-6B37B1B56CA3}" dt="2023-11-13T07:09:43.555" v="1287"/>
          <ac:spMkLst>
            <pc:docMk/>
            <pc:sldMk cId="4112544576" sldId="2012"/>
            <ac:spMk id="16" creationId="{850190EC-D6D8-319F-3B46-18D0A01C6B55}"/>
          </ac:spMkLst>
        </pc:spChg>
        <pc:spChg chg="add mod">
          <ac:chgData name="PPT Mr." userId="6442ff2356111531" providerId="LiveId" clId="{30E832F6-04F0-4D3C-980A-6B37B1B56CA3}" dt="2023-11-13T07:10:14.679" v="1297" actId="34135"/>
          <ac:spMkLst>
            <pc:docMk/>
            <pc:sldMk cId="4112544576" sldId="2012"/>
            <ac:spMk id="17" creationId="{2B7B218C-FC7F-E708-93E7-BF23C5A52AE1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19" creationId="{7DF1566B-7032-7A93-F25D-34557618CD6B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22" creationId="{8E4930AE-DDB4-5889-444A-09D23F4D35A3}"/>
          </ac:spMkLst>
        </pc:spChg>
        <pc:spChg chg="add del mod">
          <ac:chgData name="PPT Mr." userId="6442ff2356111531" providerId="LiveId" clId="{30E832F6-04F0-4D3C-980A-6B37B1B56CA3}" dt="2023-11-13T07:10:35.944" v="1303" actId="478"/>
          <ac:spMkLst>
            <pc:docMk/>
            <pc:sldMk cId="4112544576" sldId="2012"/>
            <ac:spMk id="23" creationId="{1AC1D42C-4B04-A9E9-360C-64EA7AE92E1B}"/>
          </ac:spMkLst>
        </pc:spChg>
        <pc:spChg chg="add mod">
          <ac:chgData name="PPT Mr." userId="6442ff2356111531" providerId="LiveId" clId="{30E832F6-04F0-4D3C-980A-6B37B1B56CA3}" dt="2023-11-13T07:10:38.389" v="1304"/>
          <ac:spMkLst>
            <pc:docMk/>
            <pc:sldMk cId="4112544576" sldId="2012"/>
            <ac:spMk id="24" creationId="{8559A59C-31D9-BD8A-ACE3-675D230BA559}"/>
          </ac:spMkLst>
        </pc:spChg>
        <pc:spChg chg="add del mod">
          <ac:chgData name="PPT Mr." userId="6442ff2356111531" providerId="LiveId" clId="{30E832F6-04F0-4D3C-980A-6B37B1B56CA3}" dt="2023-11-13T07:10:44.984" v="1306" actId="478"/>
          <ac:spMkLst>
            <pc:docMk/>
            <pc:sldMk cId="4112544576" sldId="2012"/>
            <ac:spMk id="25" creationId="{5090C8FC-379C-716F-BB57-D82252724790}"/>
          </ac:spMkLst>
        </pc:spChg>
        <pc:spChg chg="add mod">
          <ac:chgData name="PPT Mr." userId="6442ff2356111531" providerId="LiveId" clId="{30E832F6-04F0-4D3C-980A-6B37B1B56CA3}" dt="2023-11-13T07:10:47.442" v="1307"/>
          <ac:spMkLst>
            <pc:docMk/>
            <pc:sldMk cId="4112544576" sldId="2012"/>
            <ac:spMk id="26" creationId="{EC1074D4-64D5-643B-0EB2-9C0C5F668F68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29" creationId="{04251295-DAFE-208E-D819-78FF946E6AC3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0" creationId="{AF48E725-F2CC-4825-BA18-F0AB704E9D6F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1" creationId="{0E371F0F-4D8D-410F-B0C3-6D7945537F8B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2" creationId="{0173F0E6-E43C-473A-8106-9B7DB016869E}"/>
          </ac:spMkLst>
        </pc:spChg>
        <pc:spChg chg="add mod">
          <ac:chgData name="PPT Mr." userId="6442ff2356111531" providerId="LiveId" clId="{30E832F6-04F0-4D3C-980A-6B37B1B56CA3}" dt="2023-11-13T07:11:41.147" v="1361" actId="20577"/>
          <ac:spMkLst>
            <pc:docMk/>
            <pc:sldMk cId="4112544576" sldId="2012"/>
            <ac:spMk id="35" creationId="{937E84C6-B39D-3CF0-9606-78A80576C93C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6" creationId="{2D50035D-4758-4592-D3A4-E2DB4A8B0011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39" creationId="{8C55507A-8B93-44FB-B21A-552BEFD4E184}"/>
          </ac:spMkLst>
        </pc:spChg>
        <pc:spChg chg="add mod">
          <ac:chgData name="PPT Mr." userId="6442ff2356111531" providerId="LiveId" clId="{30E832F6-04F0-4D3C-980A-6B37B1B56CA3}" dt="2023-11-13T07:12:17.269" v="1410" actId="20577"/>
          <ac:spMkLst>
            <pc:docMk/>
            <pc:sldMk cId="4112544576" sldId="2012"/>
            <ac:spMk id="44" creationId="{7AB63D14-93BB-AD55-AC9F-8E83400987D6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46" creationId="{C00E90FD-578C-13DC-436B-123D75F4A08F}"/>
          </ac:spMkLst>
        </pc:spChg>
        <pc:spChg chg="add mod">
          <ac:chgData name="PPT Mr." userId="6442ff2356111531" providerId="LiveId" clId="{30E832F6-04F0-4D3C-980A-6B37B1B56CA3}" dt="2023-11-13T07:12:32.470" v="1457" actId="20577"/>
          <ac:spMkLst>
            <pc:docMk/>
            <pc:sldMk cId="4112544576" sldId="2012"/>
            <ac:spMk id="47" creationId="{C6EEC5AD-AAD7-01BD-547B-89486E42D88C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48" creationId="{68AF56C9-71F8-6E16-60B8-9F274D679376}"/>
          </ac:spMkLst>
        </pc:spChg>
        <pc:spChg chg="add mod">
          <ac:chgData name="PPT Mr." userId="6442ff2356111531" providerId="LiveId" clId="{30E832F6-04F0-4D3C-980A-6B37B1B56CA3}" dt="2023-11-13T07:12:42.081" v="1489" actId="20577"/>
          <ac:spMkLst>
            <pc:docMk/>
            <pc:sldMk cId="4112544576" sldId="2012"/>
            <ac:spMk id="49" creationId="{3886727C-F97C-7904-5DF8-AB41AB7D335F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50" creationId="{95602686-4D73-414C-D06B-6324B1556449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3" creationId="{FCA6A6EF-C15E-ADE9-BF48-671E35D565ED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4" creationId="{0CFB4656-6C57-1128-0931-6CD6324C7C73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6" creationId="{85D7DB0C-4070-DBCB-BFD1-1E431F305225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7" creationId="{3C91BD2A-4C3D-2D23-E3F3-8588BB2657C4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69" creationId="{398CFF4C-5D1D-8B12-55C1-CFF433925B09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0" creationId="{2F7D4F00-6136-A148-5FA7-74A2D7248F9B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1" creationId="{04905527-4C9F-649E-4319-6DFF583E7C99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2" creationId="{24AD37DF-023A-2E69-300C-FA0908973C7C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3" creationId="{A61DACD5-87F9-F2BE-DED9-14610941B961}"/>
          </ac:spMkLst>
        </pc:spChg>
        <pc:spChg chg="del">
          <ac:chgData name="PPT Mr." userId="6442ff2356111531" providerId="LiveId" clId="{30E832F6-04F0-4D3C-980A-6B37B1B56CA3}" dt="2023-11-13T07:06:09.055" v="1244" actId="478"/>
          <ac:spMkLst>
            <pc:docMk/>
            <pc:sldMk cId="4112544576" sldId="2012"/>
            <ac:spMk id="74" creationId="{64768ACD-657F-147C-77D7-ACA40DF647BE}"/>
          </ac:spMkLst>
        </pc:spChg>
        <pc:picChg chg="add del mod ord">
          <ac:chgData name="PPT Mr." userId="6442ff2356111531" providerId="LiveId" clId="{30E832F6-04F0-4D3C-980A-6B37B1B56CA3}" dt="2023-11-13T07:09:43.555" v="1287"/>
          <ac:picMkLst>
            <pc:docMk/>
            <pc:sldMk cId="4112544576" sldId="2012"/>
            <ac:picMk id="20" creationId="{F5EC9F59-AF53-B0D8-99E5-E3F753E0D619}"/>
          </ac:picMkLst>
        </pc:picChg>
        <pc:picChg chg="mod">
          <ac:chgData name="PPT Mr." userId="6442ff2356111531" providerId="LiveId" clId="{30E832F6-04F0-4D3C-980A-6B37B1B56CA3}" dt="2023-11-13T07:10:14.679" v="1297" actId="34135"/>
          <ac:picMkLst>
            <pc:docMk/>
            <pc:sldMk cId="4112544576" sldId="2012"/>
            <ac:picMk id="21" creationId="{FBBEF42B-F9C4-0383-66D1-4B8732E0D84C}"/>
          </ac:picMkLst>
        </pc:picChg>
        <pc:picChg chg="add del mod">
          <ac:chgData name="PPT Mr." userId="6442ff2356111531" providerId="LiveId" clId="{30E832F6-04F0-4D3C-980A-6B37B1B56CA3}" dt="2023-11-13T07:11:21.508" v="1311" actId="478"/>
          <ac:picMkLst>
            <pc:docMk/>
            <pc:sldMk cId="4112544576" sldId="2012"/>
            <ac:picMk id="28" creationId="{3864384D-FAE8-A552-E371-1BE834837D2A}"/>
          </ac:picMkLst>
        </pc:picChg>
        <pc:picChg chg="add mod">
          <ac:chgData name="PPT Mr." userId="6442ff2356111531" providerId="LiveId" clId="{30E832F6-04F0-4D3C-980A-6B37B1B56CA3}" dt="2023-11-13T07:11:27.372" v="1312"/>
          <ac:picMkLst>
            <pc:docMk/>
            <pc:sldMk cId="4112544576" sldId="2012"/>
            <ac:picMk id="34" creationId="{94B07E7D-4432-010B-4EC9-47EF8F5C0FEE}"/>
          </ac:picMkLst>
        </pc:picChg>
        <pc:picChg chg="del">
          <ac:chgData name="PPT Mr." userId="6442ff2356111531" providerId="LiveId" clId="{30E832F6-04F0-4D3C-980A-6B37B1B56CA3}" dt="2023-11-13T07:06:09.055" v="1244" actId="478"/>
          <ac:picMkLst>
            <pc:docMk/>
            <pc:sldMk cId="4112544576" sldId="2012"/>
            <ac:picMk id="45" creationId="{63786593-2920-08EE-7617-C97248B09727}"/>
          </ac:picMkLst>
        </pc:picChg>
        <pc:cxnChg chg="del">
          <ac:chgData name="PPT Mr." userId="6442ff2356111531" providerId="LiveId" clId="{30E832F6-04F0-4D3C-980A-6B37B1B56CA3}" dt="2023-11-13T07:06:09.055" v="1244" actId="478"/>
          <ac:cxnSpMkLst>
            <pc:docMk/>
            <pc:sldMk cId="4112544576" sldId="2012"/>
            <ac:cxnSpMk id="12" creationId="{1869B050-94E8-256D-73FB-06AFA5908F96}"/>
          </ac:cxnSpMkLst>
        </pc:cxnChg>
        <pc:cxnChg chg="del">
          <ac:chgData name="PPT Mr." userId="6442ff2356111531" providerId="LiveId" clId="{30E832F6-04F0-4D3C-980A-6B37B1B56CA3}" dt="2023-11-13T07:06:09.055" v="1244" actId="478"/>
          <ac:cxnSpMkLst>
            <pc:docMk/>
            <pc:sldMk cId="4112544576" sldId="2012"/>
            <ac:cxnSpMk id="33" creationId="{B38DA655-A6FB-408C-901D-AC59597C3399}"/>
          </ac:cxnSpMkLst>
        </pc:cxnChg>
        <pc:cxnChg chg="del">
          <ac:chgData name="PPT Mr." userId="6442ff2356111531" providerId="LiveId" clId="{30E832F6-04F0-4D3C-980A-6B37B1B56CA3}" dt="2023-11-13T07:06:09.055" v="1244" actId="478"/>
          <ac:cxnSpMkLst>
            <pc:docMk/>
            <pc:sldMk cId="4112544576" sldId="2012"/>
            <ac:cxnSpMk id="38" creationId="{36B34AFD-8CCE-4778-B406-F6F234450C49}"/>
          </ac:cxnSpMkLst>
        </pc:cxnChg>
        <pc:cxnChg chg="add del mod">
          <ac:chgData name="PPT Mr." userId="6442ff2356111531" providerId="LiveId" clId="{30E832F6-04F0-4D3C-980A-6B37B1B56CA3}" dt="2023-11-13T07:11:55.443" v="1365" actId="478"/>
          <ac:cxnSpMkLst>
            <pc:docMk/>
            <pc:sldMk cId="4112544576" sldId="2012"/>
            <ac:cxnSpMk id="40" creationId="{C9361AC8-6304-CB25-F204-8F9F66D92C8E}"/>
          </ac:cxnSpMkLst>
        </pc:cxnChg>
        <pc:cxnChg chg="add del">
          <ac:chgData name="PPT Mr." userId="6442ff2356111531" providerId="LiveId" clId="{30E832F6-04F0-4D3C-980A-6B37B1B56CA3}" dt="2023-11-13T07:11:59.511" v="1367" actId="478"/>
          <ac:cxnSpMkLst>
            <pc:docMk/>
            <pc:sldMk cId="4112544576" sldId="2012"/>
            <ac:cxnSpMk id="42" creationId="{3A4F1F22-5415-49BE-61F7-840BDEDCAA33}"/>
          </ac:cxnSpMkLst>
        </pc:cxnChg>
        <pc:cxnChg chg="add mod">
          <ac:chgData name="PPT Mr." userId="6442ff2356111531" providerId="LiveId" clId="{30E832F6-04F0-4D3C-980A-6B37B1B56CA3}" dt="2023-11-13T07:12:02.694" v="1368"/>
          <ac:cxnSpMkLst>
            <pc:docMk/>
            <pc:sldMk cId="4112544576" sldId="2012"/>
            <ac:cxnSpMk id="43" creationId="{8DA0E808-E6CA-7B46-6EDE-BA0B4F8E00BC}"/>
          </ac:cxnSpMkLst>
        </pc:cxnChg>
      </pc:sldChg>
      <pc:sldChg chg="addSp delSp modSp add mod ord">
        <pc:chgData name="PPT Mr." userId="6442ff2356111531" providerId="LiveId" clId="{30E832F6-04F0-4D3C-980A-6B37B1B56CA3}" dt="2023-11-13T07:19:04.566" v="1858" actId="207"/>
        <pc:sldMkLst>
          <pc:docMk/>
          <pc:sldMk cId="2538410370" sldId="2013"/>
        </pc:sldMkLst>
        <pc:spChg chg="add del mod">
          <ac:chgData name="PPT Mr." userId="6442ff2356111531" providerId="LiveId" clId="{30E832F6-04F0-4D3C-980A-6B37B1B56CA3}" dt="2023-11-13T07:13:28.584" v="1552" actId="478"/>
          <ac:spMkLst>
            <pc:docMk/>
            <pc:sldMk cId="2538410370" sldId="2013"/>
            <ac:spMk id="2" creationId="{F7E9266F-097A-AE45-6032-13CA083CCAA9}"/>
          </ac:spMkLst>
        </pc:spChg>
        <pc:spChg chg="add del">
          <ac:chgData name="PPT Mr." userId="6442ff2356111531" providerId="LiveId" clId="{30E832F6-04F0-4D3C-980A-6B37B1B56CA3}" dt="2023-11-13T07:13:33.596" v="1554" actId="478"/>
          <ac:spMkLst>
            <pc:docMk/>
            <pc:sldMk cId="2538410370" sldId="2013"/>
            <ac:spMk id="4" creationId="{AC23241D-7B63-2901-644D-E0639D2E3746}"/>
          </ac:spMkLst>
        </pc:spChg>
        <pc:spChg chg="add mod">
          <ac:chgData name="PPT Mr." userId="6442ff2356111531" providerId="LiveId" clId="{30E832F6-04F0-4D3C-980A-6B37B1B56CA3}" dt="2023-11-13T07:13:36.476" v="1555"/>
          <ac:spMkLst>
            <pc:docMk/>
            <pc:sldMk cId="2538410370" sldId="2013"/>
            <ac:spMk id="5" creationId="{9195B38F-9191-90A3-9270-9943220E736E}"/>
          </ac:spMkLst>
        </pc:spChg>
        <pc:spChg chg="add mod">
          <ac:chgData name="PPT Mr." userId="6442ff2356111531" providerId="LiveId" clId="{30E832F6-04F0-4D3C-980A-6B37B1B56CA3}" dt="2023-11-13T07:13:54.453" v="1656" actId="20577"/>
          <ac:spMkLst>
            <pc:docMk/>
            <pc:sldMk cId="2538410370" sldId="2013"/>
            <ac:spMk id="6" creationId="{9C9C5B96-E739-E89C-2ECA-FB3F37A34624}"/>
          </ac:spMkLst>
        </pc:spChg>
        <pc:spChg chg="add del mod">
          <ac:chgData name="PPT Mr." userId="6442ff2356111531" providerId="LiveId" clId="{30E832F6-04F0-4D3C-980A-6B37B1B56CA3}" dt="2023-11-13T07:14:17.043" v="1664" actId="478"/>
          <ac:spMkLst>
            <pc:docMk/>
            <pc:sldMk cId="2538410370" sldId="2013"/>
            <ac:spMk id="7" creationId="{137DD370-A03F-3C18-261B-8DF4D4008D41}"/>
          </ac:spMkLst>
        </pc:spChg>
        <pc:spChg chg="add mod">
          <ac:chgData name="PPT Mr." userId="6442ff2356111531" providerId="LiveId" clId="{30E832F6-04F0-4D3C-980A-6B37B1B56CA3}" dt="2023-11-13T07:14:42.990" v="1682" actId="207"/>
          <ac:spMkLst>
            <pc:docMk/>
            <pc:sldMk cId="2538410370" sldId="2013"/>
            <ac:spMk id="8" creationId="{4CF50476-1931-9E1A-B0DD-5C893CE1E4A7}"/>
          </ac:spMkLst>
        </pc:spChg>
        <pc:spChg chg="add del">
          <ac:chgData name="PPT Mr." userId="6442ff2356111531" providerId="LiveId" clId="{30E832F6-04F0-4D3C-980A-6B37B1B56CA3}" dt="2023-11-13T07:15:10.106" v="1684" actId="478"/>
          <ac:spMkLst>
            <pc:docMk/>
            <pc:sldMk cId="2538410370" sldId="2013"/>
            <ac:spMk id="9" creationId="{1454FC6B-1C4F-DD99-2A25-EEFD6EE1DDB7}"/>
          </ac:spMkLst>
        </pc:spChg>
        <pc:spChg chg="add 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10" creationId="{D8F095FA-049D-ADB2-B058-1FB92074582C}"/>
          </ac:spMkLst>
        </pc:spChg>
        <pc:spChg chg="add 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11" creationId="{9D454230-84C7-7F16-E20C-14DCF2DEA6DF}"/>
          </ac:spMkLst>
        </pc:spChg>
        <pc:spChg chg="add 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12" creationId="{C8979BDE-DEF2-5572-71CB-B97ABDACF379}"/>
          </ac:spMkLst>
        </pc:spChg>
        <pc:spChg chg="mod topLvl">
          <ac:chgData name="PPT Mr." userId="6442ff2356111531" providerId="LiveId" clId="{30E832F6-04F0-4D3C-980A-6B37B1B56CA3}" dt="2023-11-13T07:19:00.933" v="1857" actId="207"/>
          <ac:spMkLst>
            <pc:docMk/>
            <pc:sldMk cId="2538410370" sldId="2013"/>
            <ac:spMk id="21" creationId="{4C5E4E3D-8626-0D29-4D91-1C0C1E0BAFC0}"/>
          </ac:spMkLst>
        </pc:spChg>
        <pc:spChg chg="mod topLvl">
          <ac:chgData name="PPT Mr." userId="6442ff2356111531" providerId="LiveId" clId="{30E832F6-04F0-4D3C-980A-6B37B1B56CA3}" dt="2023-11-13T07:18:24.022" v="1830" actId="20577"/>
          <ac:spMkLst>
            <pc:docMk/>
            <pc:sldMk cId="2538410370" sldId="2013"/>
            <ac:spMk id="22" creationId="{24AA86AC-FF94-B897-0644-5628F2B4031B}"/>
          </ac:spMkLst>
        </pc:spChg>
        <pc:spChg chg="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23" creationId="{115193C3-8DD3-DF97-45B7-EE90D270EF4A}"/>
          </ac:spMkLst>
        </pc:spChg>
        <pc:spChg chg="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26" creationId="{A36A1FAC-C52C-756D-0E68-6CBB8B2E56B0}"/>
          </ac:spMkLst>
        </pc:spChg>
        <pc:spChg chg="mod topLvl">
          <ac:chgData name="PPT Mr." userId="6442ff2356111531" providerId="LiveId" clId="{30E832F6-04F0-4D3C-980A-6B37B1B56CA3}" dt="2023-11-13T07:18:28.159" v="1852" actId="20577"/>
          <ac:spMkLst>
            <pc:docMk/>
            <pc:sldMk cId="2538410370" sldId="2013"/>
            <ac:spMk id="27" creationId="{8A2F6301-16D1-20F5-27F8-9D17BABFCDA5}"/>
          </ac:spMkLst>
        </pc:spChg>
        <pc:spChg chg="mod topLvl">
          <ac:chgData name="PPT Mr." userId="6442ff2356111531" providerId="LiveId" clId="{30E832F6-04F0-4D3C-980A-6B37B1B56CA3}" dt="2023-11-13T07:18:17" v="1800" actId="165"/>
          <ac:spMkLst>
            <pc:docMk/>
            <pc:sldMk cId="2538410370" sldId="2013"/>
            <ac:spMk id="28" creationId="{56A0B5EF-2267-5C2A-C6B0-ABED6CB8820F}"/>
          </ac:spMkLst>
        </pc:spChg>
        <pc:spChg chg="mod">
          <ac:chgData name="PPT Mr." userId="6442ff2356111531" providerId="LiveId" clId="{30E832F6-04F0-4D3C-980A-6B37B1B56CA3}" dt="2023-11-13T07:13:18.144" v="1547" actId="20577"/>
          <ac:spMkLst>
            <pc:docMk/>
            <pc:sldMk cId="2538410370" sldId="2013"/>
            <ac:spMk id="30" creationId="{AF48E725-F2CC-4825-BA18-F0AB704E9D6F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49" creationId="{2DC91CA7-454A-0F8C-0C95-A5B753EEF1F6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52" creationId="{E37A8811-9DE7-06C1-B89E-69F39139DC10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55" creationId="{9C0A255B-2ACC-2E45-DE4C-1AE86153B05D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58" creationId="{FBA2F457-3E8C-9336-0D10-5BB64BC01CFE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67" creationId="{426C5A39-172E-B371-CDE7-03968B0916F1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270" creationId="{BB8C54E7-3A3D-5298-3681-042A51BFD90E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07" creationId="{C1D663B9-C897-A3AF-D3C7-D8AF1283CF0B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08" creationId="{BCD931BD-471E-AB03-6A3E-B41988CBB6F4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11" creationId="{ED54E546-4174-28C8-2FBA-A55638BF0D62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12" creationId="{9D1479FD-797F-D57D-23F5-A0332DC55447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14" creationId="{87BB27AD-6AE7-4F53-D1C1-80BE0D4E6570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15" creationId="{ADA8C2DF-7229-0A51-32FD-4E69E5ED9532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1" creationId="{F02373A3-8048-E18D-ECA5-875895FF8C92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2" creationId="{EABA53E5-5CB5-1D06-DB36-E38F0F7246F4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4" creationId="{93110F08-D9CF-8F6A-4A67-FF39808753E0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5" creationId="{CABF2F7C-D385-3E3B-1661-6920674F63CE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7" creationId="{5A1CF6F2-7628-0FCF-C260-DE04A84F1E55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8" creationId="{B6B93E11-9E4D-D860-BF1D-27786BB5AA9E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29" creationId="{B6AD8BFF-F6C8-7EA7-4BC6-E7BBD2B2E7F1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0" creationId="{B88B0E2E-B29F-B267-7D6A-333951E314C7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1" creationId="{12C97CD5-C6E1-5CB8-1EB6-35CF79DBBAC7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2" creationId="{1815D246-D392-7EDE-6763-00CFD3E8FFEF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3" creationId="{954AD639-F6D5-6E16-88A4-C0986920C859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6" creationId="{5B48CA3C-9A8F-C7E5-8A47-43DC481400A7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7" creationId="{D6A1A531-661E-05B7-8B34-9148B7E37864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39" creationId="{5EC8D639-E38D-684C-2E9D-46E1A88736DF}"/>
          </ac:spMkLst>
        </pc:spChg>
        <pc:spChg chg="del">
          <ac:chgData name="PPT Mr." userId="6442ff2356111531" providerId="LiveId" clId="{30E832F6-04F0-4D3C-980A-6B37B1B56CA3}" dt="2023-11-13T07:13:05.501" v="1493" actId="478"/>
          <ac:spMkLst>
            <pc:docMk/>
            <pc:sldMk cId="2538410370" sldId="2013"/>
            <ac:spMk id="340" creationId="{1924DE55-4A1E-7BAB-DA76-1036A15E6483}"/>
          </ac:spMkLst>
        </pc:spChg>
        <pc:grpChg chg="add del mod">
          <ac:chgData name="PPT Mr." userId="6442ff2356111531" providerId="LiveId" clId="{30E832F6-04F0-4D3C-980A-6B37B1B56CA3}" dt="2023-11-13T07:18:17" v="1800" actId="165"/>
          <ac:grpSpMkLst>
            <pc:docMk/>
            <pc:sldMk cId="2538410370" sldId="2013"/>
            <ac:grpSpMk id="19" creationId="{FCA26B4E-C0AF-A8FF-0816-410095360069}"/>
          </ac:grpSpMkLst>
        </pc:grpChg>
        <pc:grpChg chg="add del mod">
          <ac:chgData name="PPT Mr." userId="6442ff2356111531" providerId="LiveId" clId="{30E832F6-04F0-4D3C-980A-6B37B1B56CA3}" dt="2023-11-13T07:18:17" v="1800" actId="165"/>
          <ac:grpSpMkLst>
            <pc:docMk/>
            <pc:sldMk cId="2538410370" sldId="2013"/>
            <ac:grpSpMk id="20" creationId="{37BA842F-8423-7CA5-511C-21B12C45D924}"/>
          </ac:grpSpMkLst>
        </pc:grpChg>
        <pc:grpChg chg="add del mod">
          <ac:chgData name="PPT Mr." userId="6442ff2356111531" providerId="LiveId" clId="{30E832F6-04F0-4D3C-980A-6B37B1B56CA3}" dt="2023-11-13T07:18:17" v="1800" actId="165"/>
          <ac:grpSpMkLst>
            <pc:docMk/>
            <pc:sldMk cId="2538410370" sldId="2013"/>
            <ac:grpSpMk id="25" creationId="{53FE0CCA-DBCC-14AC-BFE4-EA7CF4F274AA}"/>
          </ac:grpSpMkLst>
        </pc:grpChg>
        <pc:grpChg chg="del">
          <ac:chgData name="PPT Mr." userId="6442ff2356111531" providerId="LiveId" clId="{30E832F6-04F0-4D3C-980A-6B37B1B56CA3}" dt="2023-11-13T07:13:05.501" v="1493" actId="478"/>
          <ac:grpSpMkLst>
            <pc:docMk/>
            <pc:sldMk cId="2538410370" sldId="2013"/>
            <ac:grpSpMk id="272" creationId="{C69AC74D-DEDE-BA84-42EA-F4AD06783F0A}"/>
          </ac:grpSpMkLst>
        </pc:grp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3" creationId="{EAD46869-46F7-D404-2DFA-34648BF1CE6C}"/>
          </ac:picMkLst>
        </pc:picChg>
        <pc:picChg chg="add del mod">
          <ac:chgData name="PPT Mr." userId="6442ff2356111531" providerId="LiveId" clId="{30E832F6-04F0-4D3C-980A-6B37B1B56CA3}" dt="2023-11-13T07:18:45.348" v="1855" actId="478"/>
          <ac:picMkLst>
            <pc:docMk/>
            <pc:sldMk cId="2538410370" sldId="2013"/>
            <ac:picMk id="14" creationId="{2DF417BF-BC0E-2976-F038-24CF767B0A3A}"/>
          </ac:picMkLst>
        </pc:picChg>
        <pc:picChg chg="add del mod">
          <ac:chgData name="PPT Mr." userId="6442ff2356111531" providerId="LiveId" clId="{30E832F6-04F0-4D3C-980A-6B37B1B56CA3}" dt="2023-11-13T07:18:45.348" v="1855" actId="478"/>
          <ac:picMkLst>
            <pc:docMk/>
            <pc:sldMk cId="2538410370" sldId="2013"/>
            <ac:picMk id="16" creationId="{0A9D5E94-F40F-3A94-428E-90F192034E1F}"/>
          </ac:picMkLst>
        </pc:picChg>
        <pc:picChg chg="add mod topLvl">
          <ac:chgData name="PPT Mr." userId="6442ff2356111531" providerId="LiveId" clId="{30E832F6-04F0-4D3C-980A-6B37B1B56CA3}" dt="2023-11-13T07:18:56.728" v="1856" actId="207"/>
          <ac:picMkLst>
            <pc:docMk/>
            <pc:sldMk cId="2538410370" sldId="2013"/>
            <ac:picMk id="18" creationId="{ABB1890A-F4E6-20E4-FDE2-EEFE0385B59E}"/>
          </ac:picMkLst>
        </pc:picChg>
        <pc:picChg chg="mod topLvl">
          <ac:chgData name="PPT Mr." userId="6442ff2356111531" providerId="LiveId" clId="{30E832F6-04F0-4D3C-980A-6B37B1B56CA3}" dt="2023-11-13T07:19:04.566" v="1858" actId="207"/>
          <ac:picMkLst>
            <pc:docMk/>
            <pc:sldMk cId="2538410370" sldId="2013"/>
            <ac:picMk id="24" creationId="{67E42063-F47C-75EA-AA8C-98DC8FD24306}"/>
          </ac:picMkLst>
        </pc:picChg>
        <pc:picChg chg="mod topLvl">
          <ac:chgData name="PPT Mr." userId="6442ff2356111531" providerId="LiveId" clId="{30E832F6-04F0-4D3C-980A-6B37B1B56CA3}" dt="2023-11-13T07:18:56.728" v="1856" actId="207"/>
          <ac:picMkLst>
            <pc:docMk/>
            <pc:sldMk cId="2538410370" sldId="2013"/>
            <ac:picMk id="29" creationId="{89789237-3090-525B-1278-364D274734A6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43" creationId="{8631BEFA-A1AD-85BD-0996-9DF2DFF334EF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53" creationId="{7FA856A4-77BE-AC24-0C15-4B686F3CC443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56" creationId="{5388E6AC-7A55-39F5-F2F4-8BBC16DD9C40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59" creationId="{3F0BF12E-0365-C4C7-C8BE-FA68942987C7}"/>
          </ac:picMkLst>
        </pc:picChg>
        <pc:picChg chg="del">
          <ac:chgData name="PPT Mr." userId="6442ff2356111531" providerId="LiveId" clId="{30E832F6-04F0-4D3C-980A-6B37B1B56CA3}" dt="2023-11-13T07:13:05.501" v="1493" actId="478"/>
          <ac:picMkLst>
            <pc:docMk/>
            <pc:sldMk cId="2538410370" sldId="2013"/>
            <ac:picMk id="268" creationId="{0DA1E34C-D117-8564-984F-AEC270B85F2E}"/>
          </ac:picMkLst>
        </pc:picChg>
      </pc:sldChg>
      <pc:sldChg chg="addSp delSp modSp add mod ord">
        <pc:chgData name="PPT Mr." userId="6442ff2356111531" providerId="LiveId" clId="{30E832F6-04F0-4D3C-980A-6B37B1B56CA3}" dt="2023-11-13T07:43:52.477" v="2333" actId="207"/>
        <pc:sldMkLst>
          <pc:docMk/>
          <pc:sldMk cId="825147147" sldId="2014"/>
        </pc:sldMkLst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2" creationId="{D556D257-0796-BACA-C028-F72FB7A01E40}"/>
          </ac:spMkLst>
        </pc:spChg>
        <pc:spChg chg="add del">
          <ac:chgData name="PPT Mr." userId="6442ff2356111531" providerId="LiveId" clId="{30E832F6-04F0-4D3C-980A-6B37B1B56CA3}" dt="2023-11-13T07:34:24.116" v="1865" actId="478"/>
          <ac:spMkLst>
            <pc:docMk/>
            <pc:sldMk cId="825147147" sldId="2014"/>
            <ac:spMk id="3" creationId="{0D23DFB3-DDCE-6BBE-D968-8D24F5F81031}"/>
          </ac:spMkLst>
        </pc:spChg>
        <pc:spChg chg="add del mod">
          <ac:chgData name="PPT Mr." userId="6442ff2356111531" providerId="LiveId" clId="{30E832F6-04F0-4D3C-980A-6B37B1B56CA3}" dt="2023-11-13T07:36:26.478" v="1960" actId="478"/>
          <ac:spMkLst>
            <pc:docMk/>
            <pc:sldMk cId="825147147" sldId="2014"/>
            <ac:spMk id="4" creationId="{17A595D9-4DBA-58DA-9732-0FED749F20B9}"/>
          </ac:spMkLst>
        </pc:spChg>
        <pc:spChg chg="add del">
          <ac:chgData name="PPT Mr." userId="6442ff2356111531" providerId="LiveId" clId="{30E832F6-04F0-4D3C-980A-6B37B1B56CA3}" dt="2023-11-13T07:34:40.837" v="1871" actId="11529"/>
          <ac:spMkLst>
            <pc:docMk/>
            <pc:sldMk cId="825147147" sldId="2014"/>
            <ac:spMk id="5" creationId="{845FA96F-B66A-2E56-A10C-3ECF45222C36}"/>
          </ac:spMkLst>
        </pc:spChg>
        <pc:spChg chg="add del mod">
          <ac:chgData name="PPT Mr." userId="6442ff2356111531" providerId="LiveId" clId="{30E832F6-04F0-4D3C-980A-6B37B1B56CA3}" dt="2023-11-13T07:34:55.685" v="1876" actId="478"/>
          <ac:spMkLst>
            <pc:docMk/>
            <pc:sldMk cId="825147147" sldId="2014"/>
            <ac:spMk id="8" creationId="{D0721332-D8CA-7515-7F07-65A725B47E03}"/>
          </ac:spMkLst>
        </pc:spChg>
        <pc:spChg chg="add del">
          <ac:chgData name="PPT Mr." userId="6442ff2356111531" providerId="LiveId" clId="{30E832F6-04F0-4D3C-980A-6B37B1B56CA3}" dt="2023-11-13T07:34:59.401" v="1878" actId="478"/>
          <ac:spMkLst>
            <pc:docMk/>
            <pc:sldMk cId="825147147" sldId="2014"/>
            <ac:spMk id="9" creationId="{C2C813AB-5E5B-2453-A9A8-54B72984E0ED}"/>
          </ac:spMkLst>
        </pc:spChg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14" creationId="{11D9189F-2225-3018-73B0-C809932C42AD}"/>
          </ac:spMkLst>
        </pc:spChg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18" creationId="{B87E9D50-1FD1-651E-0335-F799B569D0CF}"/>
          </ac:spMkLst>
        </pc:spChg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19" creationId="{D496F416-E5C1-BD33-EF47-7662632AEDCF}"/>
          </ac:spMkLst>
        </pc:spChg>
        <pc:spChg chg="add del mod">
          <ac:chgData name="PPT Mr." userId="6442ff2356111531" providerId="LiveId" clId="{30E832F6-04F0-4D3C-980A-6B37B1B56CA3}" dt="2023-11-13T07:35:01.942" v="1880"/>
          <ac:spMkLst>
            <pc:docMk/>
            <pc:sldMk cId="825147147" sldId="2014"/>
            <ac:spMk id="22" creationId="{1A23A7AE-2D7D-9CD8-F388-8950FF3873FD}"/>
          </ac:spMkLst>
        </pc:spChg>
        <pc:spChg chg="add del mod">
          <ac:chgData name="PPT Mr." userId="6442ff2356111531" providerId="LiveId" clId="{30E832F6-04F0-4D3C-980A-6B37B1B56CA3}" dt="2023-11-13T07:36:24.309" v="1959" actId="478"/>
          <ac:spMkLst>
            <pc:docMk/>
            <pc:sldMk cId="825147147" sldId="2014"/>
            <ac:spMk id="23" creationId="{9CB2627E-1FC7-53CB-8DDD-17DDF89EA759}"/>
          </ac:spMkLst>
        </pc:spChg>
        <pc:spChg chg="add del mod">
          <ac:chgData name="PPT Mr." userId="6442ff2356111531" providerId="LiveId" clId="{30E832F6-04F0-4D3C-980A-6B37B1B56CA3}" dt="2023-11-13T07:35:17.172" v="1883"/>
          <ac:spMkLst>
            <pc:docMk/>
            <pc:sldMk cId="825147147" sldId="2014"/>
            <ac:spMk id="24" creationId="{7C9118A4-619F-909F-EF11-0C1A5BF4E575}"/>
          </ac:spMkLst>
        </pc:spChg>
        <pc:spChg chg="add del mod">
          <ac:chgData name="PPT Mr." userId="6442ff2356111531" providerId="LiveId" clId="{30E832F6-04F0-4D3C-980A-6B37B1B56CA3}" dt="2023-11-13T07:36:24.309" v="1959" actId="478"/>
          <ac:spMkLst>
            <pc:docMk/>
            <pc:sldMk cId="825147147" sldId="2014"/>
            <ac:spMk id="25" creationId="{B3194914-30CB-095E-B15E-5F09C5CDBB28}"/>
          </ac:spMkLst>
        </pc:spChg>
        <pc:spChg chg="add del mod">
          <ac:chgData name="PPT Mr." userId="6442ff2356111531" providerId="LiveId" clId="{30E832F6-04F0-4D3C-980A-6B37B1B56CA3}" dt="2023-11-13T07:37:11.702" v="2051" actId="478"/>
          <ac:spMkLst>
            <pc:docMk/>
            <pc:sldMk cId="825147147" sldId="2014"/>
            <ac:spMk id="29" creationId="{937CAA92-3D47-A26E-C487-BBF7543F8953}"/>
          </ac:spMkLst>
        </pc:spChg>
        <pc:spChg chg="mod">
          <ac:chgData name="PPT Mr." userId="6442ff2356111531" providerId="LiveId" clId="{30E832F6-04F0-4D3C-980A-6B37B1B56CA3}" dt="2023-11-13T07:36:55.454" v="2047" actId="20577"/>
          <ac:spMkLst>
            <pc:docMk/>
            <pc:sldMk cId="825147147" sldId="2014"/>
            <ac:spMk id="30" creationId="{AF48E725-F2CC-4825-BA18-F0AB704E9D6F}"/>
          </ac:spMkLst>
        </pc:spChg>
        <pc:spChg chg="mod">
          <ac:chgData name="PPT Mr." userId="6442ff2356111531" providerId="LiveId" clId="{30E832F6-04F0-4D3C-980A-6B37B1B56CA3}" dt="2023-11-13T07:36:45.024" v="2011" actId="20577"/>
          <ac:spMkLst>
            <pc:docMk/>
            <pc:sldMk cId="825147147" sldId="2014"/>
            <ac:spMk id="32" creationId="{0173F0E6-E43C-473A-8106-9B7DB016869E}"/>
          </ac:spMkLst>
        </pc:spChg>
        <pc:spChg chg="add del mod">
          <ac:chgData name="PPT Mr." userId="6442ff2356111531" providerId="LiveId" clId="{30E832F6-04F0-4D3C-980A-6B37B1B56CA3}" dt="2023-11-13T07:37:24.226" v="2058" actId="478"/>
          <ac:spMkLst>
            <pc:docMk/>
            <pc:sldMk cId="825147147" sldId="2014"/>
            <ac:spMk id="34" creationId="{4EE1BB54-8D54-A183-8114-CB3A31A5EA67}"/>
          </ac:spMkLst>
        </pc:spChg>
        <pc:spChg chg="add del">
          <ac:chgData name="PPT Mr." userId="6442ff2356111531" providerId="LiveId" clId="{30E832F6-04F0-4D3C-980A-6B37B1B56CA3}" dt="2023-11-13T07:37:28.666" v="2060" actId="478"/>
          <ac:spMkLst>
            <pc:docMk/>
            <pc:sldMk cId="825147147" sldId="2014"/>
            <ac:spMk id="35" creationId="{300D6061-69A8-A045-A733-7DE2BB6C375B}"/>
          </ac:spMkLst>
        </pc:spChg>
        <pc:spChg chg="del">
          <ac:chgData name="PPT Mr." userId="6442ff2356111531" providerId="LiveId" clId="{30E832F6-04F0-4D3C-980A-6B37B1B56CA3}" dt="2023-11-13T07:33:43.702" v="1862" actId="478"/>
          <ac:spMkLst>
            <pc:docMk/>
            <pc:sldMk cId="825147147" sldId="2014"/>
            <ac:spMk id="37" creationId="{77826130-177E-9BF4-3E69-6A522D284406}"/>
          </ac:spMkLst>
        </pc:spChg>
        <pc:spChg chg="add mod topLvl">
          <ac:chgData name="PPT Mr." userId="6442ff2356111531" providerId="LiveId" clId="{30E832F6-04F0-4D3C-980A-6B37B1B56CA3}" dt="2023-11-13T07:43:45.060" v="2332" actId="207"/>
          <ac:spMkLst>
            <pc:docMk/>
            <pc:sldMk cId="825147147" sldId="2014"/>
            <ac:spMk id="40" creationId="{4E6D0AD1-0A2F-DDCC-E5CD-AF8FE4623F49}"/>
          </ac:spMkLst>
        </pc:spChg>
        <pc:spChg chg="add del mod">
          <ac:chgData name="PPT Mr." userId="6442ff2356111531" providerId="LiveId" clId="{30E832F6-04F0-4D3C-980A-6B37B1B56CA3}" dt="2023-11-13T07:37:40.492" v="2066" actId="478"/>
          <ac:spMkLst>
            <pc:docMk/>
            <pc:sldMk cId="825147147" sldId="2014"/>
            <ac:spMk id="41" creationId="{51E1BBD5-FAFF-FB0F-69F6-7B2BFD17BBD7}"/>
          </ac:spMkLst>
        </pc:spChg>
        <pc:spChg chg="add del">
          <ac:chgData name="PPT Mr." userId="6442ff2356111531" providerId="LiveId" clId="{30E832F6-04F0-4D3C-980A-6B37B1B56CA3}" dt="2023-11-13T07:37:45.748" v="2068" actId="478"/>
          <ac:spMkLst>
            <pc:docMk/>
            <pc:sldMk cId="825147147" sldId="2014"/>
            <ac:spMk id="42" creationId="{3789446C-6135-8086-E2E5-36802BD5037D}"/>
          </ac:spMkLst>
        </pc:spChg>
        <pc:spChg chg="add mod topLvl">
          <ac:chgData name="PPT Mr." userId="6442ff2356111531" providerId="LiveId" clId="{30E832F6-04F0-4D3C-980A-6B37B1B56CA3}" dt="2023-11-13T07:39:57.522" v="2153" actId="165"/>
          <ac:spMkLst>
            <pc:docMk/>
            <pc:sldMk cId="825147147" sldId="2014"/>
            <ac:spMk id="43" creationId="{3750F35B-C9AC-06E3-798C-F336F65DC2A6}"/>
          </ac:spMkLst>
        </pc:spChg>
        <pc:spChg chg="add mod topLvl">
          <ac:chgData name="PPT Mr." userId="6442ff2356111531" providerId="LiveId" clId="{30E832F6-04F0-4D3C-980A-6B37B1B56CA3}" dt="2023-11-13T07:39:57.522" v="2153" actId="165"/>
          <ac:spMkLst>
            <pc:docMk/>
            <pc:sldMk cId="825147147" sldId="2014"/>
            <ac:spMk id="44" creationId="{26289C8E-EDBA-52D0-D0FA-BCEDC94FA1F9}"/>
          </ac:spMkLst>
        </pc:spChg>
        <pc:spChg chg="add mod topLvl">
          <ac:chgData name="PPT Mr." userId="6442ff2356111531" providerId="LiveId" clId="{30E832F6-04F0-4D3C-980A-6B37B1B56CA3}" dt="2023-11-13T07:39:57.522" v="2153" actId="165"/>
          <ac:spMkLst>
            <pc:docMk/>
            <pc:sldMk cId="825147147" sldId="2014"/>
            <ac:spMk id="59" creationId="{47151492-08A1-7408-4B52-403F7E7E7787}"/>
          </ac:spMkLst>
        </pc:spChg>
        <pc:spChg chg="add mod">
          <ac:chgData name="PPT Mr." userId="6442ff2356111531" providerId="LiveId" clId="{30E832F6-04F0-4D3C-980A-6B37B1B56CA3}" dt="2023-11-13T07:39:36.809" v="2146" actId="571"/>
          <ac:spMkLst>
            <pc:docMk/>
            <pc:sldMk cId="825147147" sldId="2014"/>
            <ac:spMk id="61" creationId="{E0ABE505-DA30-0213-D9FA-CE57EE8FFA5D}"/>
          </ac:spMkLst>
        </pc:spChg>
        <pc:spChg chg="mod">
          <ac:chgData name="PPT Mr." userId="6442ff2356111531" providerId="LiveId" clId="{30E832F6-04F0-4D3C-980A-6B37B1B56CA3}" dt="2023-11-13T07:39:36.809" v="2146" actId="571"/>
          <ac:spMkLst>
            <pc:docMk/>
            <pc:sldMk cId="825147147" sldId="2014"/>
            <ac:spMk id="63" creationId="{0AEF4B83-7A88-59C2-4001-7431ACCA17ED}"/>
          </ac:spMkLst>
        </pc:spChg>
        <pc:spChg chg="mod">
          <ac:chgData name="PPT Mr." userId="6442ff2356111531" providerId="LiveId" clId="{30E832F6-04F0-4D3C-980A-6B37B1B56CA3}" dt="2023-11-13T07:39:36.809" v="2146" actId="571"/>
          <ac:spMkLst>
            <pc:docMk/>
            <pc:sldMk cId="825147147" sldId="2014"/>
            <ac:spMk id="64" creationId="{0109238E-2498-E545-1230-86802E0BB1E4}"/>
          </ac:spMkLst>
        </pc:spChg>
        <pc:spChg chg="mod">
          <ac:chgData name="PPT Mr." userId="6442ff2356111531" providerId="LiveId" clId="{30E832F6-04F0-4D3C-980A-6B37B1B56CA3}" dt="2023-11-13T07:39:36.809" v="2146" actId="571"/>
          <ac:spMkLst>
            <pc:docMk/>
            <pc:sldMk cId="825147147" sldId="2014"/>
            <ac:spMk id="67" creationId="{9C4EC9DE-AFFC-53A9-2A06-E39CA650BCB2}"/>
          </ac:spMkLst>
        </pc:spChg>
        <pc:spChg chg="mod topLvl">
          <ac:chgData name="PPT Mr." userId="6442ff2356111531" providerId="LiveId" clId="{30E832F6-04F0-4D3C-980A-6B37B1B56CA3}" dt="2023-11-13T07:43:52.477" v="2333" actId="207"/>
          <ac:spMkLst>
            <pc:docMk/>
            <pc:sldMk cId="825147147" sldId="2014"/>
            <ac:spMk id="74" creationId="{B5EB84AE-0203-1DA9-50EA-56BFC9E98505}"/>
          </ac:spMkLst>
        </pc:spChg>
        <pc:spChg chg="mod topLvl">
          <ac:chgData name="PPT Mr." userId="6442ff2356111531" providerId="LiveId" clId="{30E832F6-04F0-4D3C-980A-6B37B1B56CA3}" dt="2023-11-13T07:42:30.832" v="2308" actId="12788"/>
          <ac:spMkLst>
            <pc:docMk/>
            <pc:sldMk cId="825147147" sldId="2014"/>
            <ac:spMk id="75" creationId="{55057F1C-0D75-DE52-BE4D-4D0FFF128152}"/>
          </ac:spMkLst>
        </pc:spChg>
        <pc:spChg chg="mod topLvl">
          <ac:chgData name="PPT Mr." userId="6442ff2356111531" providerId="LiveId" clId="{30E832F6-04F0-4D3C-980A-6B37B1B56CA3}" dt="2023-11-13T07:41:16.503" v="2247" actId="20577"/>
          <ac:spMkLst>
            <pc:docMk/>
            <pc:sldMk cId="825147147" sldId="2014"/>
            <ac:spMk id="76" creationId="{53955B3D-362E-7927-52AC-8EF8FA17B42A}"/>
          </ac:spMkLst>
        </pc:spChg>
        <pc:spChg chg="mod topLvl">
          <ac:chgData name="PPT Mr." userId="6442ff2356111531" providerId="LiveId" clId="{30E832F6-04F0-4D3C-980A-6B37B1B56CA3}" dt="2023-11-13T07:39:57.522" v="2153" actId="165"/>
          <ac:spMkLst>
            <pc:docMk/>
            <pc:sldMk cId="825147147" sldId="2014"/>
            <ac:spMk id="79" creationId="{D8394064-B6A4-3F4E-EA19-B700B06DCBEB}"/>
          </ac:spMkLst>
        </pc:spChg>
        <pc:spChg chg="del mod topLvl">
          <ac:chgData name="PPT Mr." userId="6442ff2356111531" providerId="LiveId" clId="{30E832F6-04F0-4D3C-980A-6B37B1B56CA3}" dt="2023-11-13T07:40:35.815" v="2173" actId="478"/>
          <ac:spMkLst>
            <pc:docMk/>
            <pc:sldMk cId="825147147" sldId="2014"/>
            <ac:spMk id="85" creationId="{AE1C3845-D5F7-E42C-CD25-EF1C2ACD7A22}"/>
          </ac:spMkLst>
        </pc:spChg>
        <pc:spChg chg="del mod topLvl">
          <ac:chgData name="PPT Mr." userId="6442ff2356111531" providerId="LiveId" clId="{30E832F6-04F0-4D3C-980A-6B37B1B56CA3}" dt="2023-11-13T07:40:37.813" v="2176" actId="478"/>
          <ac:spMkLst>
            <pc:docMk/>
            <pc:sldMk cId="825147147" sldId="2014"/>
            <ac:spMk id="86" creationId="{E323DAB0-63EF-8AFF-5BD3-762BBCD6B48A}"/>
          </ac:spMkLst>
        </pc:spChg>
        <pc:spChg chg="del mod topLvl">
          <ac:chgData name="PPT Mr." userId="6442ff2356111531" providerId="LiveId" clId="{30E832F6-04F0-4D3C-980A-6B37B1B56CA3}" dt="2023-11-13T07:40:35.815" v="2173" actId="478"/>
          <ac:spMkLst>
            <pc:docMk/>
            <pc:sldMk cId="825147147" sldId="2014"/>
            <ac:spMk id="87" creationId="{572D8F96-373D-98B7-9084-EC5A9E297122}"/>
          </ac:spMkLst>
        </pc:spChg>
        <pc:spChg chg="mod topLvl">
          <ac:chgData name="PPT Mr." userId="6442ff2356111531" providerId="LiveId" clId="{30E832F6-04F0-4D3C-980A-6B37B1B56CA3}" dt="2023-11-13T07:40:57.952" v="2184" actId="12788"/>
          <ac:spMkLst>
            <pc:docMk/>
            <pc:sldMk cId="825147147" sldId="2014"/>
            <ac:spMk id="90" creationId="{9FBC080B-2B41-1199-879D-132EDFA6731D}"/>
          </ac:spMkLst>
        </pc:spChg>
        <pc:spChg chg="add del mod">
          <ac:chgData name="PPT Mr." userId="6442ff2356111531" providerId="LiveId" clId="{30E832F6-04F0-4D3C-980A-6B37B1B56CA3}" dt="2023-11-13T07:40:07.977" v="2157" actId="478"/>
          <ac:spMkLst>
            <pc:docMk/>
            <pc:sldMk cId="825147147" sldId="2014"/>
            <ac:spMk id="95" creationId="{B121E144-25C8-4CA5-1A12-6BAE19F65E2C}"/>
          </ac:spMkLst>
        </pc:spChg>
        <pc:spChg chg="add del mod">
          <ac:chgData name="PPT Mr." userId="6442ff2356111531" providerId="LiveId" clId="{30E832F6-04F0-4D3C-980A-6B37B1B56CA3}" dt="2023-11-13T07:40:16.309" v="2162" actId="478"/>
          <ac:spMkLst>
            <pc:docMk/>
            <pc:sldMk cId="825147147" sldId="2014"/>
            <ac:spMk id="96" creationId="{FD292558-33E3-6EC4-40F8-EBF87BF6EBEC}"/>
          </ac:spMkLst>
        </pc:spChg>
        <pc:spChg chg="add del">
          <ac:chgData name="PPT Mr." userId="6442ff2356111531" providerId="LiveId" clId="{30E832F6-04F0-4D3C-980A-6B37B1B56CA3}" dt="2023-11-13T07:40:21.180" v="2164" actId="478"/>
          <ac:spMkLst>
            <pc:docMk/>
            <pc:sldMk cId="825147147" sldId="2014"/>
            <ac:spMk id="97" creationId="{1A706D3C-CEBB-4AD3-97FD-73B2AAE39B97}"/>
          </ac:spMkLst>
        </pc:spChg>
        <pc:spChg chg="add mod ord">
          <ac:chgData name="PPT Mr." userId="6442ff2356111531" providerId="LiveId" clId="{30E832F6-04F0-4D3C-980A-6B37B1B56CA3}" dt="2023-11-13T07:43:26.432" v="2330" actId="1076"/>
          <ac:spMkLst>
            <pc:docMk/>
            <pc:sldMk cId="825147147" sldId="2014"/>
            <ac:spMk id="98" creationId="{F845ABC5-6E08-1859-3BE7-3182B22D7F7C}"/>
          </ac:spMkLst>
        </pc:spChg>
        <pc:spChg chg="add mod">
          <ac:chgData name="PPT Mr." userId="6442ff2356111531" providerId="LiveId" clId="{30E832F6-04F0-4D3C-980A-6B37B1B56CA3}" dt="2023-11-13T07:42:19.507" v="2302" actId="207"/>
          <ac:spMkLst>
            <pc:docMk/>
            <pc:sldMk cId="825147147" sldId="2014"/>
            <ac:spMk id="106" creationId="{9A46EA28-5BD8-A9C7-72E1-FFB0358016FC}"/>
          </ac:spMkLst>
        </pc:spChg>
        <pc:spChg chg="add mod">
          <ac:chgData name="PPT Mr." userId="6442ff2356111531" providerId="LiveId" clId="{30E832F6-04F0-4D3C-980A-6B37B1B56CA3}" dt="2023-11-13T07:42:24.654" v="2306" actId="571"/>
          <ac:spMkLst>
            <pc:docMk/>
            <pc:sldMk cId="825147147" sldId="2014"/>
            <ac:spMk id="107" creationId="{1B812DC6-EE61-60FD-DA8C-76C4D18C829A}"/>
          </ac:spMkLst>
        </pc:spChg>
        <pc:spChg chg="add mod">
          <ac:chgData name="PPT Mr." userId="6442ff2356111531" providerId="LiveId" clId="{30E832F6-04F0-4D3C-980A-6B37B1B56CA3}" dt="2023-11-13T07:42:33.651" v="2310" actId="571"/>
          <ac:spMkLst>
            <pc:docMk/>
            <pc:sldMk cId="825147147" sldId="2014"/>
            <ac:spMk id="110" creationId="{2159D5DF-9C24-DA52-1B15-5C03DCBDC65C}"/>
          </ac:spMkLst>
        </pc:spChg>
        <pc:grpChg chg="del">
          <ac:chgData name="PPT Mr." userId="6442ff2356111531" providerId="LiveId" clId="{30E832F6-04F0-4D3C-980A-6B37B1B56CA3}" dt="2023-11-13T07:33:43.702" v="1862" actId="478"/>
          <ac:grpSpMkLst>
            <pc:docMk/>
            <pc:sldMk cId="825147147" sldId="2014"/>
            <ac:grpSpMk id="15" creationId="{C60FE6F8-5089-EED9-D765-ED46C065D804}"/>
          </ac:grpSpMkLst>
        </pc:grpChg>
        <pc:grpChg chg="del">
          <ac:chgData name="PPT Mr." userId="6442ff2356111531" providerId="LiveId" clId="{30E832F6-04F0-4D3C-980A-6B37B1B56CA3}" dt="2023-11-13T07:33:43.702" v="1862" actId="478"/>
          <ac:grpSpMkLst>
            <pc:docMk/>
            <pc:sldMk cId="825147147" sldId="2014"/>
            <ac:grpSpMk id="20" creationId="{077C3160-76A4-C402-3205-73337622878B}"/>
          </ac:grpSpMkLst>
        </pc:grpChg>
        <pc:grpChg chg="del">
          <ac:chgData name="PPT Mr." userId="6442ff2356111531" providerId="LiveId" clId="{30E832F6-04F0-4D3C-980A-6B37B1B56CA3}" dt="2023-11-13T07:33:44.105" v="1863" actId="478"/>
          <ac:grpSpMkLst>
            <pc:docMk/>
            <pc:sldMk cId="825147147" sldId="2014"/>
            <ac:grpSpMk id="50" creationId="{78F87981-A4A3-6BAA-9230-B97B503E6D21}"/>
          </ac:grpSpMkLst>
        </pc:grpChg>
        <pc:grpChg chg="add mod topLvl">
          <ac:chgData name="PPT Mr." userId="6442ff2356111531" providerId="LiveId" clId="{30E832F6-04F0-4D3C-980A-6B37B1B56CA3}" dt="2023-11-13T07:39:57.522" v="2153" actId="165"/>
          <ac:grpSpMkLst>
            <pc:docMk/>
            <pc:sldMk cId="825147147" sldId="2014"/>
            <ac:grpSpMk id="58" creationId="{EC984032-6710-7D68-5C9D-235F10835C41}"/>
          </ac:grpSpMkLst>
        </pc:grpChg>
        <pc:grpChg chg="add mod">
          <ac:chgData name="PPT Mr." userId="6442ff2356111531" providerId="LiveId" clId="{30E832F6-04F0-4D3C-980A-6B37B1B56CA3}" dt="2023-11-13T07:39:37.283" v="2147" actId="164"/>
          <ac:grpSpMkLst>
            <pc:docMk/>
            <pc:sldMk cId="825147147" sldId="2014"/>
            <ac:grpSpMk id="60" creationId="{D6778DDD-C8C5-D4A1-9284-2E55B304D1AE}"/>
          </ac:grpSpMkLst>
        </pc:grpChg>
        <pc:grpChg chg="add mod">
          <ac:chgData name="PPT Mr." userId="6442ff2356111531" providerId="LiveId" clId="{30E832F6-04F0-4D3C-980A-6B37B1B56CA3}" dt="2023-11-13T07:39:36.809" v="2146" actId="571"/>
          <ac:grpSpMkLst>
            <pc:docMk/>
            <pc:sldMk cId="825147147" sldId="2014"/>
            <ac:grpSpMk id="62" creationId="{B098FD53-6215-0379-CFD1-6C51A1B0244E}"/>
          </ac:grpSpMkLst>
        </pc:grpChg>
        <pc:grpChg chg="mod">
          <ac:chgData name="PPT Mr." userId="6442ff2356111531" providerId="LiveId" clId="{30E832F6-04F0-4D3C-980A-6B37B1B56CA3}" dt="2023-11-13T07:39:36.809" v="2146" actId="571"/>
          <ac:grpSpMkLst>
            <pc:docMk/>
            <pc:sldMk cId="825147147" sldId="2014"/>
            <ac:grpSpMk id="66" creationId="{D635A76A-D9A5-D06D-DFA9-986313310026}"/>
          </ac:grpSpMkLst>
        </pc:grpChg>
        <pc:grpChg chg="add del mod">
          <ac:chgData name="PPT Mr." userId="6442ff2356111531" providerId="LiveId" clId="{30E832F6-04F0-4D3C-980A-6B37B1B56CA3}" dt="2023-11-13T07:39:57.522" v="2153" actId="165"/>
          <ac:grpSpMkLst>
            <pc:docMk/>
            <pc:sldMk cId="825147147" sldId="2014"/>
            <ac:grpSpMk id="72" creationId="{60F91D95-9C6D-33F8-EC6B-8FF8D61E474E}"/>
          </ac:grpSpMkLst>
        </pc:grpChg>
        <pc:grpChg chg="add del mod">
          <ac:chgData name="PPT Mr." userId="6442ff2356111531" providerId="LiveId" clId="{30E832F6-04F0-4D3C-980A-6B37B1B56CA3}" dt="2023-11-13T07:39:57.522" v="2153" actId="165"/>
          <ac:grpSpMkLst>
            <pc:docMk/>
            <pc:sldMk cId="825147147" sldId="2014"/>
            <ac:grpSpMk id="73" creationId="{F6BB409E-CF38-8236-653A-2A948269FB65}"/>
          </ac:grpSpMkLst>
        </pc:grpChg>
        <pc:grpChg chg="mod topLvl">
          <ac:chgData name="PPT Mr." userId="6442ff2356111531" providerId="LiveId" clId="{30E832F6-04F0-4D3C-980A-6B37B1B56CA3}" dt="2023-11-13T07:42:27.471" v="2307" actId="164"/>
          <ac:grpSpMkLst>
            <pc:docMk/>
            <pc:sldMk cId="825147147" sldId="2014"/>
            <ac:grpSpMk id="78" creationId="{D3FD4351-C2A9-C384-B518-FB7F321BDD5E}"/>
          </ac:grpSpMkLst>
        </pc:grpChg>
        <pc:grpChg chg="add del mod">
          <ac:chgData name="PPT Mr." userId="6442ff2356111531" providerId="LiveId" clId="{30E832F6-04F0-4D3C-980A-6B37B1B56CA3}" dt="2023-11-13T07:39:57.522" v="2153" actId="165"/>
          <ac:grpSpMkLst>
            <pc:docMk/>
            <pc:sldMk cId="825147147" sldId="2014"/>
            <ac:grpSpMk id="84" creationId="{E78D4732-8530-5DCC-142E-D42EB0C06EF7}"/>
          </ac:grpSpMkLst>
        </pc:grpChg>
        <pc:grpChg chg="del mod topLvl">
          <ac:chgData name="PPT Mr." userId="6442ff2356111531" providerId="LiveId" clId="{30E832F6-04F0-4D3C-980A-6B37B1B56CA3}" dt="2023-11-13T07:40:37.285" v="2174" actId="478"/>
          <ac:grpSpMkLst>
            <pc:docMk/>
            <pc:sldMk cId="825147147" sldId="2014"/>
            <ac:grpSpMk id="89" creationId="{ECD019A4-E8B4-B19C-A2BC-C5A17AEF0FB9}"/>
          </ac:grpSpMkLst>
        </pc:grpChg>
        <pc:grpChg chg="add mod">
          <ac:chgData name="PPT Mr." userId="6442ff2356111531" providerId="LiveId" clId="{30E832F6-04F0-4D3C-980A-6B37B1B56CA3}" dt="2023-11-13T07:42:27.471" v="2307" actId="164"/>
          <ac:grpSpMkLst>
            <pc:docMk/>
            <pc:sldMk cId="825147147" sldId="2014"/>
            <ac:grpSpMk id="101" creationId="{004736A9-5912-6EB2-7817-68F446D25EB5}"/>
          </ac:grpSpMkLst>
        </pc:grpChg>
        <pc:grpChg chg="add mod">
          <ac:chgData name="PPT Mr." userId="6442ff2356111531" providerId="LiveId" clId="{30E832F6-04F0-4D3C-980A-6B37B1B56CA3}" dt="2023-11-13T07:42:30.832" v="2308" actId="12788"/>
          <ac:grpSpMkLst>
            <pc:docMk/>
            <pc:sldMk cId="825147147" sldId="2014"/>
            <ac:grpSpMk id="109" creationId="{293918F0-184E-BB52-E31F-B8873781081C}"/>
          </ac:grpSpMkLst>
        </pc:grpChg>
        <pc:grpChg chg="add mod">
          <ac:chgData name="PPT Mr." userId="6442ff2356111531" providerId="LiveId" clId="{30E832F6-04F0-4D3C-980A-6B37B1B56CA3}" dt="2023-11-13T07:42:33.651" v="2310" actId="571"/>
          <ac:grpSpMkLst>
            <pc:docMk/>
            <pc:sldMk cId="825147147" sldId="2014"/>
            <ac:grpSpMk id="111" creationId="{1B482B9A-B194-0ED7-3CCE-8E5CFAE6A195}"/>
          </ac:grpSpMkLst>
        </pc:grpChg>
        <pc:grpChg chg="mod">
          <ac:chgData name="PPT Mr." userId="6442ff2356111531" providerId="LiveId" clId="{30E832F6-04F0-4D3C-980A-6B37B1B56CA3}" dt="2023-11-13T07:42:33.651" v="2310" actId="571"/>
          <ac:grpSpMkLst>
            <pc:docMk/>
            <pc:sldMk cId="825147147" sldId="2014"/>
            <ac:grpSpMk id="113" creationId="{698D4FE3-4D02-1429-AE7B-4D1E6071C4A2}"/>
          </ac:grpSpMkLst>
        </pc:grpChg>
        <pc:grpChg chg="mod">
          <ac:chgData name="PPT Mr." userId="6442ff2356111531" providerId="LiveId" clId="{30E832F6-04F0-4D3C-980A-6B37B1B56CA3}" dt="2023-11-13T07:42:33.651" v="2310" actId="571"/>
          <ac:grpSpMkLst>
            <pc:docMk/>
            <pc:sldMk cId="825147147" sldId="2014"/>
            <ac:grpSpMk id="115" creationId="{8F880794-B04D-C2F4-714D-CBFB1D05F237}"/>
          </ac:grpSpMkLst>
        </pc:grpChg>
        <pc:grpChg chg="add del mod">
          <ac:chgData name="PPT Mr." userId="6442ff2356111531" providerId="LiveId" clId="{30E832F6-04F0-4D3C-980A-6B37B1B56CA3}" dt="2023-11-13T07:42:41.626" v="2312" actId="165"/>
          <ac:grpSpMkLst>
            <pc:docMk/>
            <pc:sldMk cId="825147147" sldId="2014"/>
            <ac:grpSpMk id="124" creationId="{CCF91E1B-1295-C5AD-5EB0-10CAA08A125D}"/>
          </ac:grpSpMkLst>
        </pc:grpChg>
        <pc:grpChg chg="mod topLvl">
          <ac:chgData name="PPT Mr." userId="6442ff2356111531" providerId="LiveId" clId="{30E832F6-04F0-4D3C-980A-6B37B1B56CA3}" dt="2023-11-13T07:43:14.132" v="2325" actId="1076"/>
          <ac:grpSpMkLst>
            <pc:docMk/>
            <pc:sldMk cId="825147147" sldId="2014"/>
            <ac:grpSpMk id="126" creationId="{34D1FE4F-D419-795B-DA35-D9F8CEAC9900}"/>
          </ac:grpSpMkLst>
        </pc:grpChg>
        <pc:grpChg chg="mod topLvl">
          <ac:chgData name="PPT Mr." userId="6442ff2356111531" providerId="LiveId" clId="{30E832F6-04F0-4D3C-980A-6B37B1B56CA3}" dt="2023-11-13T07:43:19.913" v="2327" actId="1076"/>
          <ac:grpSpMkLst>
            <pc:docMk/>
            <pc:sldMk cId="825147147" sldId="2014"/>
            <ac:grpSpMk id="128" creationId="{BFF51849-D8E1-CF91-09E0-F605D8DC95D2}"/>
          </ac:grpSpMkLst>
        </pc:grpChg>
        <pc:picChg chg="add del mod">
          <ac:chgData name="PPT Mr." userId="6442ff2356111531" providerId="LiveId" clId="{30E832F6-04F0-4D3C-980A-6B37B1B56CA3}" dt="2023-11-13T07:35:57.013" v="1952"/>
          <ac:picMkLst>
            <pc:docMk/>
            <pc:sldMk cId="825147147" sldId="2014"/>
            <ac:picMk id="26" creationId="{8EA0F517-2377-896D-777A-AAEECFE40A01}"/>
          </ac:picMkLst>
        </pc:picChg>
        <pc:picChg chg="add del mod">
          <ac:chgData name="PPT Mr." userId="6442ff2356111531" providerId="LiveId" clId="{30E832F6-04F0-4D3C-980A-6B37B1B56CA3}" dt="2023-11-13T07:36:02.070" v="1954" actId="21"/>
          <ac:picMkLst>
            <pc:docMk/>
            <pc:sldMk cId="825147147" sldId="2014"/>
            <ac:picMk id="27" creationId="{D75D9FE2-FA93-726A-AF23-B2FF0BFF8F79}"/>
          </ac:picMkLst>
        </pc:picChg>
        <pc:picChg chg="add del mod">
          <ac:chgData name="PPT Mr." userId="6442ff2356111531" providerId="LiveId" clId="{30E832F6-04F0-4D3C-980A-6B37B1B56CA3}" dt="2023-11-13T07:36:24.309" v="1959" actId="478"/>
          <ac:picMkLst>
            <pc:docMk/>
            <pc:sldMk cId="825147147" sldId="2014"/>
            <ac:picMk id="28" creationId="{67E073EE-7FBD-57F7-0A6D-069665786C4E}"/>
          </ac:picMkLst>
        </pc:picChg>
        <pc:picChg chg="add mod topLvl">
          <ac:chgData name="PPT Mr." userId="6442ff2356111531" providerId="LiveId" clId="{30E832F6-04F0-4D3C-980A-6B37B1B56CA3}" dt="2023-11-13T07:39:57.522" v="2153" actId="165"/>
          <ac:picMkLst>
            <pc:docMk/>
            <pc:sldMk cId="825147147" sldId="2014"/>
            <ac:picMk id="45" creationId="{C42957FF-C0CC-2AB0-83FB-F4DF3125BF7B}"/>
          </ac:picMkLst>
        </pc:picChg>
        <pc:picChg chg="mod">
          <ac:chgData name="PPT Mr." userId="6442ff2356111531" providerId="LiveId" clId="{30E832F6-04F0-4D3C-980A-6B37B1B56CA3}" dt="2023-11-13T07:39:36.809" v="2146" actId="571"/>
          <ac:picMkLst>
            <pc:docMk/>
            <pc:sldMk cId="825147147" sldId="2014"/>
            <ac:picMk id="65" creationId="{B95B2768-8F21-EA55-C1D1-D0C7D49A5392}"/>
          </ac:picMkLst>
        </pc:picChg>
        <pc:picChg chg="mod topLvl">
          <ac:chgData name="PPT Mr." userId="6442ff2356111531" providerId="LiveId" clId="{30E832F6-04F0-4D3C-980A-6B37B1B56CA3}" dt="2023-11-13T07:42:27.471" v="2307" actId="164"/>
          <ac:picMkLst>
            <pc:docMk/>
            <pc:sldMk cId="825147147" sldId="2014"/>
            <ac:picMk id="77" creationId="{D3D75E53-D6E6-61A6-9634-72C58711EF4F}"/>
          </ac:picMkLst>
        </pc:picChg>
        <pc:picChg chg="del mod topLvl">
          <ac:chgData name="PPT Mr." userId="6442ff2356111531" providerId="LiveId" clId="{30E832F6-04F0-4D3C-980A-6B37B1B56CA3}" dt="2023-11-13T07:40:35.815" v="2173" actId="478"/>
          <ac:picMkLst>
            <pc:docMk/>
            <pc:sldMk cId="825147147" sldId="2014"/>
            <ac:picMk id="88" creationId="{9BD9F5D8-7727-1380-F686-30B3D8F1DF76}"/>
          </ac:picMkLst>
        </pc:picChg>
        <pc:picChg chg="add mod">
          <ac:chgData name="PPT Mr." userId="6442ff2356111531" providerId="LiveId" clId="{30E832F6-04F0-4D3C-980A-6B37B1B56CA3}" dt="2023-11-13T07:41:29.512" v="2254" actId="571"/>
          <ac:picMkLst>
            <pc:docMk/>
            <pc:sldMk cId="825147147" sldId="2014"/>
            <ac:picMk id="99" creationId="{5689CEDC-099C-0503-339D-5BB76C31B0FF}"/>
          </ac:picMkLst>
        </pc:picChg>
        <pc:picChg chg="add mod">
          <ac:chgData name="PPT Mr." userId="6442ff2356111531" providerId="LiveId" clId="{30E832F6-04F0-4D3C-980A-6B37B1B56CA3}" dt="2023-11-13T07:42:27.471" v="2307" actId="164"/>
          <ac:picMkLst>
            <pc:docMk/>
            <pc:sldMk cId="825147147" sldId="2014"/>
            <ac:picMk id="100" creationId="{9114E22C-B94D-AE1B-C8AC-9832F16E6B99}"/>
          </ac:picMkLst>
        </pc:picChg>
        <pc:picChg chg="add mod">
          <ac:chgData name="PPT Mr." userId="6442ff2356111531" providerId="LiveId" clId="{30E832F6-04F0-4D3C-980A-6B37B1B56CA3}" dt="2023-11-13T07:42:24.654" v="2306" actId="571"/>
          <ac:picMkLst>
            <pc:docMk/>
            <pc:sldMk cId="825147147" sldId="2014"/>
            <ac:picMk id="108" creationId="{D0C323DC-7989-048C-5DCD-B3F6E641E9D2}"/>
          </ac:picMkLst>
        </pc:picChg>
        <pc:picChg chg="mod">
          <ac:chgData name="PPT Mr." userId="6442ff2356111531" providerId="LiveId" clId="{30E832F6-04F0-4D3C-980A-6B37B1B56CA3}" dt="2023-11-13T07:42:33.651" v="2310" actId="571"/>
          <ac:picMkLst>
            <pc:docMk/>
            <pc:sldMk cId="825147147" sldId="2014"/>
            <ac:picMk id="112" creationId="{9BFA338F-9D41-C667-6179-A908EB5DBB5A}"/>
          </ac:picMkLst>
        </pc:picChg>
        <pc:picChg chg="mod">
          <ac:chgData name="PPT Mr." userId="6442ff2356111531" providerId="LiveId" clId="{30E832F6-04F0-4D3C-980A-6B37B1B56CA3}" dt="2023-11-13T07:42:33.651" v="2310" actId="571"/>
          <ac:picMkLst>
            <pc:docMk/>
            <pc:sldMk cId="825147147" sldId="2014"/>
            <ac:picMk id="114" creationId="{C78727D4-D0AC-9E4D-C3D5-158373267580}"/>
          </ac:picMkLst>
        </pc:picChg>
        <pc:picChg chg="mod topLvl">
          <ac:chgData name="PPT Mr." userId="6442ff2356111531" providerId="LiveId" clId="{30E832F6-04F0-4D3C-980A-6B37B1B56CA3}" dt="2023-11-13T07:43:32.713" v="2331" actId="207"/>
          <ac:picMkLst>
            <pc:docMk/>
            <pc:sldMk cId="825147147" sldId="2014"/>
            <ac:picMk id="125" creationId="{93F5E5D3-38A6-FD94-90AE-72313101E245}"/>
          </ac:picMkLst>
        </pc:picChg>
        <pc:picChg chg="mod topLvl">
          <ac:chgData name="PPT Mr." userId="6442ff2356111531" providerId="LiveId" clId="{30E832F6-04F0-4D3C-980A-6B37B1B56CA3}" dt="2023-11-13T07:43:32.713" v="2331" actId="207"/>
          <ac:picMkLst>
            <pc:docMk/>
            <pc:sldMk cId="825147147" sldId="2014"/>
            <ac:picMk id="127" creationId="{EA7E53E7-BFEB-B5E2-6196-809394733590}"/>
          </ac:picMkLst>
        </pc:picChg>
        <pc:cxnChg chg="add del">
          <ac:chgData name="PPT Mr." userId="6442ff2356111531" providerId="LiveId" clId="{30E832F6-04F0-4D3C-980A-6B37B1B56CA3}" dt="2023-11-13T07:38:30.308" v="2131" actId="11529"/>
          <ac:cxnSpMkLst>
            <pc:docMk/>
            <pc:sldMk cId="825147147" sldId="2014"/>
            <ac:cxnSpMk id="47" creationId="{38D3C70E-75DD-1BA5-4A6F-9E84C902A365}"/>
          </ac:cxnSpMkLst>
        </pc:cxnChg>
        <pc:cxnChg chg="add del mod">
          <ac:chgData name="PPT Mr." userId="6442ff2356111531" providerId="LiveId" clId="{30E832F6-04F0-4D3C-980A-6B37B1B56CA3}" dt="2023-11-13T07:38:54.894" v="2135" actId="478"/>
          <ac:cxnSpMkLst>
            <pc:docMk/>
            <pc:sldMk cId="825147147" sldId="2014"/>
            <ac:cxnSpMk id="49" creationId="{A316F6AB-54D4-A0A9-A981-BA4AB639CFF9}"/>
          </ac:cxnSpMkLst>
        </pc:cxnChg>
        <pc:cxnChg chg="add del">
          <ac:chgData name="PPT Mr." userId="6442ff2356111531" providerId="LiveId" clId="{30E832F6-04F0-4D3C-980A-6B37B1B56CA3}" dt="2023-11-13T07:39:02.137" v="2137" actId="478"/>
          <ac:cxnSpMkLst>
            <pc:docMk/>
            <pc:sldMk cId="825147147" sldId="2014"/>
            <ac:cxnSpMk id="52" creationId="{BE42AD05-F6B8-6F76-6A24-3E8A518E7284}"/>
          </ac:cxnSpMkLst>
        </pc:cxnChg>
        <pc:cxnChg chg="add 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54" creationId="{1E584432-B74B-1EAD-3E1F-3FB7F0ACEACD}"/>
          </ac:cxnSpMkLst>
        </pc:cxnChg>
        <pc:cxnChg chg="add 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55" creationId="{BE69B6EB-AA36-D3C6-B474-656706F61767}"/>
          </ac:cxnSpMkLst>
        </pc:cxnChg>
        <pc:cxnChg chg="add 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56" creationId="{C0B1936B-33B1-FF30-86C0-2DB06B0E4BE6}"/>
          </ac:cxnSpMkLst>
        </pc:cxnChg>
        <pc:cxnChg chg="add 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57" creationId="{DA22AC2D-3BB3-8BE7-952E-C4517B2CF8AF}"/>
          </ac:cxnSpMkLst>
        </pc:cxnChg>
        <pc:cxnChg chg="mod">
          <ac:chgData name="PPT Mr." userId="6442ff2356111531" providerId="LiveId" clId="{30E832F6-04F0-4D3C-980A-6B37B1B56CA3}" dt="2023-11-13T07:39:36.809" v="2146" actId="571"/>
          <ac:cxnSpMkLst>
            <pc:docMk/>
            <pc:sldMk cId="825147147" sldId="2014"/>
            <ac:cxnSpMk id="68" creationId="{DC1A123B-8DBA-5C3B-7185-5032407DDAF8}"/>
          </ac:cxnSpMkLst>
        </pc:cxnChg>
        <pc:cxnChg chg="mod">
          <ac:chgData name="PPT Mr." userId="6442ff2356111531" providerId="LiveId" clId="{30E832F6-04F0-4D3C-980A-6B37B1B56CA3}" dt="2023-11-13T07:39:36.809" v="2146" actId="571"/>
          <ac:cxnSpMkLst>
            <pc:docMk/>
            <pc:sldMk cId="825147147" sldId="2014"/>
            <ac:cxnSpMk id="69" creationId="{D28AA3BA-0F4D-3259-619C-104BA712A8DF}"/>
          </ac:cxnSpMkLst>
        </pc:cxnChg>
        <pc:cxnChg chg="mod">
          <ac:chgData name="PPT Mr." userId="6442ff2356111531" providerId="LiveId" clId="{30E832F6-04F0-4D3C-980A-6B37B1B56CA3}" dt="2023-11-13T07:39:36.809" v="2146" actId="571"/>
          <ac:cxnSpMkLst>
            <pc:docMk/>
            <pc:sldMk cId="825147147" sldId="2014"/>
            <ac:cxnSpMk id="70" creationId="{4511D8F8-0858-8D28-05B0-D5E3E4FFF34D}"/>
          </ac:cxnSpMkLst>
        </pc:cxnChg>
        <pc:cxnChg chg="mod">
          <ac:chgData name="PPT Mr." userId="6442ff2356111531" providerId="LiveId" clId="{30E832F6-04F0-4D3C-980A-6B37B1B56CA3}" dt="2023-11-13T07:39:36.809" v="2146" actId="571"/>
          <ac:cxnSpMkLst>
            <pc:docMk/>
            <pc:sldMk cId="825147147" sldId="2014"/>
            <ac:cxnSpMk id="71" creationId="{9455FE03-A45E-F1CD-434E-99943588F17E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80" creationId="{490EE82E-A95E-DD77-5B19-4AB1A78A327E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81" creationId="{AA7E5AA3-11A4-2C54-B1AD-A626A03F7601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82" creationId="{790E9FC0-E7D5-6E6C-3EAF-1658DF8CF702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83" creationId="{F9BCAC5D-5588-6F98-B01C-DD0B4A422D1E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91" creationId="{E4B291D3-4287-244E-655C-72F2E412FE63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92" creationId="{9A39C5EF-DA97-4922-46CD-7F2E930FBD86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93" creationId="{3BCE4C92-FADA-9A87-2FFB-1F17718D4391}"/>
          </ac:cxnSpMkLst>
        </pc:cxnChg>
        <pc:cxnChg chg="mod">
          <ac:chgData name="PPT Mr." userId="6442ff2356111531" providerId="LiveId" clId="{30E832F6-04F0-4D3C-980A-6B37B1B56CA3}" dt="2023-11-13T07:39:57.522" v="2153" actId="165"/>
          <ac:cxnSpMkLst>
            <pc:docMk/>
            <pc:sldMk cId="825147147" sldId="2014"/>
            <ac:cxnSpMk id="94" creationId="{CC4F8B47-86E2-FBA9-F854-31F3FB2E3934}"/>
          </ac:cxnSpMkLst>
        </pc:cxnChg>
        <pc:cxnChg chg="mod">
          <ac:chgData name="PPT Mr." userId="6442ff2356111531" providerId="LiveId" clId="{30E832F6-04F0-4D3C-980A-6B37B1B56CA3}" dt="2023-11-13T07:41:49.778" v="2261" actId="571"/>
          <ac:cxnSpMkLst>
            <pc:docMk/>
            <pc:sldMk cId="825147147" sldId="2014"/>
            <ac:cxnSpMk id="102" creationId="{D1397BB3-354D-79F5-1242-BA15D43F050D}"/>
          </ac:cxnSpMkLst>
        </pc:cxnChg>
        <pc:cxnChg chg="mod">
          <ac:chgData name="PPT Mr." userId="6442ff2356111531" providerId="LiveId" clId="{30E832F6-04F0-4D3C-980A-6B37B1B56CA3}" dt="2023-11-13T07:41:49.778" v="2261" actId="571"/>
          <ac:cxnSpMkLst>
            <pc:docMk/>
            <pc:sldMk cId="825147147" sldId="2014"/>
            <ac:cxnSpMk id="103" creationId="{4A927D7B-9EDC-B0BC-ADCF-203C2A6490DE}"/>
          </ac:cxnSpMkLst>
        </pc:cxnChg>
        <pc:cxnChg chg="mod">
          <ac:chgData name="PPT Mr." userId="6442ff2356111531" providerId="LiveId" clId="{30E832F6-04F0-4D3C-980A-6B37B1B56CA3}" dt="2023-11-13T07:41:49.778" v="2261" actId="571"/>
          <ac:cxnSpMkLst>
            <pc:docMk/>
            <pc:sldMk cId="825147147" sldId="2014"/>
            <ac:cxnSpMk id="104" creationId="{86AB6D65-5031-F7EC-5135-F7DBE57E5A90}"/>
          </ac:cxnSpMkLst>
        </pc:cxnChg>
        <pc:cxnChg chg="mod">
          <ac:chgData name="PPT Mr." userId="6442ff2356111531" providerId="LiveId" clId="{30E832F6-04F0-4D3C-980A-6B37B1B56CA3}" dt="2023-11-13T07:41:49.778" v="2261" actId="571"/>
          <ac:cxnSpMkLst>
            <pc:docMk/>
            <pc:sldMk cId="825147147" sldId="2014"/>
            <ac:cxnSpMk id="105" creationId="{FCF4A699-154C-0830-43A8-FF45207F67D2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16" creationId="{814273F3-0827-DD60-FC2C-C1D5FB331317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17" creationId="{E74F11DF-1C9D-9A6B-482C-C75DEFD7FC19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18" creationId="{7421F0ED-B0DA-2F30-92FB-1C4BF6B6C391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19" creationId="{49269A83-AAA1-B1CE-2E3E-2FB5DF878F15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20" creationId="{9D5AB861-5E6F-E3E7-A903-15182A130343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21" creationId="{4F540888-5E20-D1F7-B4F7-D72D32EE512E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22" creationId="{8B935A01-72D9-35D9-2113-3109CF96DFF6}"/>
          </ac:cxnSpMkLst>
        </pc:cxnChg>
        <pc:cxnChg chg="mod">
          <ac:chgData name="PPT Mr." userId="6442ff2356111531" providerId="LiveId" clId="{30E832F6-04F0-4D3C-980A-6B37B1B56CA3}" dt="2023-11-13T07:42:33.651" v="2310" actId="571"/>
          <ac:cxnSpMkLst>
            <pc:docMk/>
            <pc:sldMk cId="825147147" sldId="2014"/>
            <ac:cxnSpMk id="123" creationId="{844E14D1-DE80-4E31-1ACA-85D14E875B24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29" creationId="{FB2C1DAB-1AF4-50E1-F093-8BA6A1CD4AF0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0" creationId="{FE3FB196-52C9-9309-82F8-4C0814CA3076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1" creationId="{73E26707-BB21-56B8-D535-4E279EC9A980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2" creationId="{71D96757-E32F-D133-D6BA-85D3F431984A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3" creationId="{DFFA65E1-ED94-48BB-F806-DF89E37BD434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4" creationId="{F58EED93-9B6E-FCF4-A5A4-B34F0687AB72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5" creationId="{8CB67491-E3B7-8611-927D-1C16674FBAAA}"/>
          </ac:cxnSpMkLst>
        </pc:cxnChg>
        <pc:cxnChg chg="mod">
          <ac:chgData name="PPT Mr." userId="6442ff2356111531" providerId="LiveId" clId="{30E832F6-04F0-4D3C-980A-6B37B1B56CA3}" dt="2023-11-13T07:43:22.521" v="2328" actId="208"/>
          <ac:cxnSpMkLst>
            <pc:docMk/>
            <pc:sldMk cId="825147147" sldId="2014"/>
            <ac:cxnSpMk id="136" creationId="{251008C3-3B48-FB67-58C7-373437368FC3}"/>
          </ac:cxnSpMkLst>
        </pc:cxnChg>
      </pc:sldChg>
      <pc:sldChg chg="addSp delSp modSp add mod ord">
        <pc:chgData name="PPT Mr." userId="6442ff2356111531" providerId="LiveId" clId="{30E832F6-04F0-4D3C-980A-6B37B1B56CA3}" dt="2023-11-13T07:52:00.576" v="2687" actId="571"/>
        <pc:sldMkLst>
          <pc:docMk/>
          <pc:sldMk cId="3013199813" sldId="2015"/>
        </pc:sldMkLst>
        <pc:spChg chg="add mod">
          <ac:chgData name="PPT Mr." userId="6442ff2356111531" providerId="LiveId" clId="{30E832F6-04F0-4D3C-980A-6B37B1B56CA3}" dt="2023-11-13T07:46:20.634" v="2476" actId="164"/>
          <ac:spMkLst>
            <pc:docMk/>
            <pc:sldMk cId="3013199813" sldId="2015"/>
            <ac:spMk id="2" creationId="{1274AACD-20AC-3CB5-D093-2C5110BE6EDE}"/>
          </ac:spMkLst>
        </pc:spChg>
        <pc:spChg chg="add mod">
          <ac:chgData name="PPT Mr." userId="6442ff2356111531" providerId="LiveId" clId="{30E832F6-04F0-4D3C-980A-6B37B1B56CA3}" dt="2023-11-13T07:46:20.634" v="2476" actId="164"/>
          <ac:spMkLst>
            <pc:docMk/>
            <pc:sldMk cId="3013199813" sldId="2015"/>
            <ac:spMk id="4" creationId="{7DAF63CF-0DAD-FF81-CDAD-61EF78DFEAE7}"/>
          </ac:spMkLst>
        </pc:spChg>
        <pc:spChg chg="add mod">
          <ac:chgData name="PPT Mr." userId="6442ff2356111531" providerId="LiveId" clId="{30E832F6-04F0-4D3C-980A-6B37B1B56CA3}" dt="2023-11-13T07:46:20.634" v="2476" actId="164"/>
          <ac:spMkLst>
            <pc:docMk/>
            <pc:sldMk cId="3013199813" sldId="2015"/>
            <ac:spMk id="5" creationId="{918BB9EC-89DA-FF37-042B-064DDCE7FB05}"/>
          </ac:spMkLst>
        </pc:spChg>
        <pc:spChg chg="add del">
          <ac:chgData name="PPT Mr." userId="6442ff2356111531" providerId="LiveId" clId="{30E832F6-04F0-4D3C-980A-6B37B1B56CA3}" dt="2023-11-13T07:46:37.185" v="2479" actId="478"/>
          <ac:spMkLst>
            <pc:docMk/>
            <pc:sldMk cId="3013199813" sldId="2015"/>
            <ac:spMk id="7" creationId="{C33F045C-7C07-9766-5D05-75FEAB638FD8}"/>
          </ac:spMkLst>
        </pc:spChg>
        <pc:spChg chg="add del mod">
          <ac:chgData name="PPT Mr." userId="6442ff2356111531" providerId="LiveId" clId="{30E832F6-04F0-4D3C-980A-6B37B1B56CA3}" dt="2023-11-13T07:48:21.789" v="2497" actId="478"/>
          <ac:spMkLst>
            <pc:docMk/>
            <pc:sldMk cId="3013199813" sldId="2015"/>
            <ac:spMk id="8" creationId="{BB7E1D3E-A0D9-39CD-2799-FBA0A6089C57}"/>
          </ac:spMkLst>
        </pc:spChg>
        <pc:spChg chg="add del mod">
          <ac:chgData name="PPT Mr." userId="6442ff2356111531" providerId="LiveId" clId="{30E832F6-04F0-4D3C-980A-6B37B1B56CA3}" dt="2023-11-13T07:48:21.789" v="2497" actId="478"/>
          <ac:spMkLst>
            <pc:docMk/>
            <pc:sldMk cId="3013199813" sldId="2015"/>
            <ac:spMk id="9" creationId="{DFC222BA-59E6-DFC6-376B-50C419ACC773}"/>
          </ac:spMkLst>
        </pc:spChg>
        <pc:spChg chg="add del">
          <ac:chgData name="PPT Mr." userId="6442ff2356111531" providerId="LiveId" clId="{30E832F6-04F0-4D3C-980A-6B37B1B56CA3}" dt="2023-11-13T07:47:22.176" v="2491" actId="478"/>
          <ac:spMkLst>
            <pc:docMk/>
            <pc:sldMk cId="3013199813" sldId="2015"/>
            <ac:spMk id="10" creationId="{997E80C7-DE7F-7461-EEA8-A73DAA7994F9}"/>
          </ac:spMkLst>
        </pc:spChg>
        <pc:spChg chg="add mod">
          <ac:chgData name="PPT Mr." userId="6442ff2356111531" providerId="LiveId" clId="{30E832F6-04F0-4D3C-980A-6B37B1B56CA3}" dt="2023-11-13T07:48:14.825" v="2496" actId="1582"/>
          <ac:spMkLst>
            <pc:docMk/>
            <pc:sldMk cId="3013199813" sldId="2015"/>
            <ac:spMk id="11" creationId="{96AAEECA-CEB1-9A7A-9F5B-E1DA4542B2CF}"/>
          </ac:spMkLst>
        </pc:spChg>
        <pc:spChg chg="add 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2" creationId="{26CD76E8-9BC5-4225-7F42-B1B97F8BD00F}"/>
          </ac:spMkLst>
        </pc:spChg>
        <pc:spChg chg="add 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3" creationId="{A77055E3-5E59-6BEA-68D1-96837C31C993}"/>
          </ac:spMkLst>
        </pc:spChg>
        <pc:spChg chg="add 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4" creationId="{643DE454-1B7D-9B8C-9E8E-CC720140C0BC}"/>
          </ac:spMkLst>
        </pc:spChg>
        <pc:spChg chg="add 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5" creationId="{13E6F0A7-6815-ECFA-904A-70D52A7BDD32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18" creationId="{0D316392-81A9-BDF5-E0D3-1D9DAA41B0D6}"/>
          </ac:spMkLst>
        </pc:spChg>
        <pc:spChg chg="mod topLvl">
          <ac:chgData name="PPT Mr." userId="6442ff2356111531" providerId="LiveId" clId="{30E832F6-04F0-4D3C-980A-6B37B1B56CA3}" dt="2023-11-13T07:49:54.681" v="2625" actId="20577"/>
          <ac:spMkLst>
            <pc:docMk/>
            <pc:sldMk cId="3013199813" sldId="2015"/>
            <ac:spMk id="19" creationId="{F806CCD4-3680-15C6-F270-30F145CCDEF4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0" creationId="{7832DF7C-A5A5-CDEF-E17F-75D1CFE13999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1" creationId="{5CF773DB-53D8-4C7A-1F16-6ADE91A0CD37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3" creationId="{30DCF6B7-266E-EE37-E2D0-A5000458661A}"/>
          </ac:spMkLst>
        </pc:spChg>
        <pc:spChg chg="mod topLvl">
          <ac:chgData name="PPT Mr." userId="6442ff2356111531" providerId="LiveId" clId="{30E832F6-04F0-4D3C-980A-6B37B1B56CA3}" dt="2023-11-13T07:50:00.110" v="2633" actId="20577"/>
          <ac:spMkLst>
            <pc:docMk/>
            <pc:sldMk cId="3013199813" sldId="2015"/>
            <ac:spMk id="24" creationId="{B96655A6-D27A-96F4-F8B7-7762475E6086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5" creationId="{B29CC7E1-012A-1472-0561-AF5DAED79C0E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6" creationId="{A288758B-ADA7-F3E0-997A-09754FA5A6E3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28" creationId="{8A902606-DF4E-C8FB-B362-188C9F184F4B}"/>
          </ac:spMkLst>
        </pc:spChg>
        <pc:spChg chg="mod topLvl">
          <ac:chgData name="PPT Mr." userId="6442ff2356111531" providerId="LiveId" clId="{30E832F6-04F0-4D3C-980A-6B37B1B56CA3}" dt="2023-11-13T07:49:57.541" v="2629" actId="20577"/>
          <ac:spMkLst>
            <pc:docMk/>
            <pc:sldMk cId="3013199813" sldId="2015"/>
            <ac:spMk id="29" creationId="{7EBC97A1-CF36-F335-F5D8-790995506349}"/>
          </ac:spMkLst>
        </pc:spChg>
        <pc:spChg chg="mod">
          <ac:chgData name="PPT Mr." userId="6442ff2356111531" providerId="LiveId" clId="{30E832F6-04F0-4D3C-980A-6B37B1B56CA3}" dt="2023-11-13T07:45:14.190" v="2390" actId="20577"/>
          <ac:spMkLst>
            <pc:docMk/>
            <pc:sldMk cId="3013199813" sldId="2015"/>
            <ac:spMk id="30" creationId="{AF48E725-F2CC-4825-BA18-F0AB704E9D6F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34" creationId="{A724AD1A-FDDE-E5AE-5D30-0ABF6FB6ADC9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35" creationId="{E2086E83-7B33-8C5A-194A-E36F3B722781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37" creationId="{2E5B0D88-C841-FE05-047B-445AB9FF461A}"/>
          </ac:spMkLst>
        </pc:spChg>
        <pc:spChg chg="mod topLvl">
          <ac:chgData name="PPT Mr." userId="6442ff2356111531" providerId="LiveId" clId="{30E832F6-04F0-4D3C-980A-6B37B1B56CA3}" dt="2023-11-13T07:50:02.735" v="2637" actId="20577"/>
          <ac:spMkLst>
            <pc:docMk/>
            <pc:sldMk cId="3013199813" sldId="2015"/>
            <ac:spMk id="40" creationId="{D2FB19CA-97A4-B0B3-A081-4429583B5EE9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41" creationId="{91DACB29-7D78-D777-6FCA-CDB9639A282E}"/>
          </ac:spMkLst>
        </pc:spChg>
        <pc:spChg chg="mod topLvl">
          <ac:chgData name="PPT Mr." userId="6442ff2356111531" providerId="LiveId" clId="{30E832F6-04F0-4D3C-980A-6B37B1B56CA3}" dt="2023-11-13T07:49:51.394" v="2621" actId="165"/>
          <ac:spMkLst>
            <pc:docMk/>
            <pc:sldMk cId="3013199813" sldId="2015"/>
            <ac:spMk id="42" creationId="{3CA79E1F-304C-74FC-F760-250A56A259B1}"/>
          </ac:spMkLst>
        </pc:spChg>
        <pc:spChg chg="add mod">
          <ac:chgData name="PPT Mr." userId="6442ff2356111531" providerId="LiveId" clId="{30E832F6-04F0-4D3C-980A-6B37B1B56CA3}" dt="2023-11-13T07:51:46.675" v="2680" actId="164"/>
          <ac:spMkLst>
            <pc:docMk/>
            <pc:sldMk cId="3013199813" sldId="2015"/>
            <ac:spMk id="53" creationId="{3E915D7D-DBF7-1AEF-01FF-00D0982B52AD}"/>
          </ac:spMkLst>
        </pc:spChg>
        <pc:spChg chg="add del mod">
          <ac:chgData name="PPT Mr." userId="6442ff2356111531" providerId="LiveId" clId="{30E832F6-04F0-4D3C-980A-6B37B1B56CA3}" dt="2023-11-13T07:51:31.762" v="2675" actId="478"/>
          <ac:spMkLst>
            <pc:docMk/>
            <pc:sldMk cId="3013199813" sldId="2015"/>
            <ac:spMk id="54" creationId="{E4D842CD-E3EF-36C9-E7A9-8D85585367F9}"/>
          </ac:spMkLst>
        </pc:spChg>
        <pc:spChg chg="add mod">
          <ac:chgData name="PPT Mr." userId="6442ff2356111531" providerId="LiveId" clId="{30E832F6-04F0-4D3C-980A-6B37B1B56CA3}" dt="2023-11-13T07:51:46.675" v="2680" actId="164"/>
          <ac:spMkLst>
            <pc:docMk/>
            <pc:sldMk cId="3013199813" sldId="2015"/>
            <ac:spMk id="55" creationId="{FE01B7CB-845E-50C0-FAD6-31C25C46BF77}"/>
          </ac:spMkLst>
        </pc:spChg>
        <pc:spChg chg="mod">
          <ac:chgData name="PPT Mr." userId="6442ff2356111531" providerId="LiveId" clId="{30E832F6-04F0-4D3C-980A-6B37B1B56CA3}" dt="2023-11-13T07:51:52.564" v="2682" actId="571"/>
          <ac:spMkLst>
            <pc:docMk/>
            <pc:sldMk cId="3013199813" sldId="2015"/>
            <ac:spMk id="58" creationId="{BD62B5FF-920B-7C5F-48C4-F127890E9FB5}"/>
          </ac:spMkLst>
        </pc:spChg>
        <pc:spChg chg="mod">
          <ac:chgData name="PPT Mr." userId="6442ff2356111531" providerId="LiveId" clId="{30E832F6-04F0-4D3C-980A-6B37B1B56CA3}" dt="2023-11-13T07:51:52.564" v="2682" actId="571"/>
          <ac:spMkLst>
            <pc:docMk/>
            <pc:sldMk cId="3013199813" sldId="2015"/>
            <ac:spMk id="59" creationId="{6C61DC21-6EFB-8490-FA70-E1F228A91C32}"/>
          </ac:spMkLst>
        </pc:spChg>
        <pc:spChg chg="mod">
          <ac:chgData name="PPT Mr." userId="6442ff2356111531" providerId="LiveId" clId="{30E832F6-04F0-4D3C-980A-6B37B1B56CA3}" dt="2023-11-13T07:51:54.423" v="2683" actId="571"/>
          <ac:spMkLst>
            <pc:docMk/>
            <pc:sldMk cId="3013199813" sldId="2015"/>
            <ac:spMk id="61" creationId="{CE4D7E43-CEEE-788E-F512-FB04B4A39A88}"/>
          </ac:spMkLst>
        </pc:spChg>
        <pc:spChg chg="mod">
          <ac:chgData name="PPT Mr." userId="6442ff2356111531" providerId="LiveId" clId="{30E832F6-04F0-4D3C-980A-6B37B1B56CA3}" dt="2023-11-13T07:51:54.423" v="2683" actId="571"/>
          <ac:spMkLst>
            <pc:docMk/>
            <pc:sldMk cId="3013199813" sldId="2015"/>
            <ac:spMk id="62" creationId="{18A601F4-7A14-7AB5-02EF-3175188F4D87}"/>
          </ac:spMkLst>
        </pc:spChg>
        <pc:spChg chg="mod">
          <ac:chgData name="PPT Mr." userId="6442ff2356111531" providerId="LiveId" clId="{30E832F6-04F0-4D3C-980A-6B37B1B56CA3}" dt="2023-11-13T07:51:56.451" v="2685" actId="571"/>
          <ac:spMkLst>
            <pc:docMk/>
            <pc:sldMk cId="3013199813" sldId="2015"/>
            <ac:spMk id="192" creationId="{AD43799D-94C9-08DB-757E-ECF8D918A0E9}"/>
          </ac:spMkLst>
        </pc:spChg>
        <pc:spChg chg="mod">
          <ac:chgData name="PPT Mr." userId="6442ff2356111531" providerId="LiveId" clId="{30E832F6-04F0-4D3C-980A-6B37B1B56CA3}" dt="2023-11-13T07:51:56.451" v="2685" actId="571"/>
          <ac:spMkLst>
            <pc:docMk/>
            <pc:sldMk cId="3013199813" sldId="2015"/>
            <ac:spMk id="193" creationId="{971E049E-4FD1-08C7-ADE1-5917904C68BC}"/>
          </ac:spMkLst>
        </pc:spChg>
        <pc:spChg chg="mod">
          <ac:chgData name="PPT Mr." userId="6442ff2356111531" providerId="LiveId" clId="{30E832F6-04F0-4D3C-980A-6B37B1B56CA3}" dt="2023-11-13T07:51:58.542" v="2686" actId="571"/>
          <ac:spMkLst>
            <pc:docMk/>
            <pc:sldMk cId="3013199813" sldId="2015"/>
            <ac:spMk id="195" creationId="{0E2758AE-4A20-4248-C423-72B87C53D137}"/>
          </ac:spMkLst>
        </pc:spChg>
        <pc:spChg chg="mod">
          <ac:chgData name="PPT Mr." userId="6442ff2356111531" providerId="LiveId" clId="{30E832F6-04F0-4D3C-980A-6B37B1B56CA3}" dt="2023-11-13T07:51:58.542" v="2686" actId="571"/>
          <ac:spMkLst>
            <pc:docMk/>
            <pc:sldMk cId="3013199813" sldId="2015"/>
            <ac:spMk id="196" creationId="{5F3A4CCB-4A97-8E7A-1723-1D90C53F3215}"/>
          </ac:spMkLst>
        </pc:spChg>
        <pc:spChg chg="mod">
          <ac:chgData name="PPT Mr." userId="6442ff2356111531" providerId="LiveId" clId="{30E832F6-04F0-4D3C-980A-6B37B1B56CA3}" dt="2023-11-13T07:52:00.576" v="2687" actId="571"/>
          <ac:spMkLst>
            <pc:docMk/>
            <pc:sldMk cId="3013199813" sldId="2015"/>
            <ac:spMk id="198" creationId="{EF80D14A-0C29-8C68-70CB-DCB821CE2048}"/>
          </ac:spMkLst>
        </pc:spChg>
        <pc:spChg chg="mod">
          <ac:chgData name="PPT Mr." userId="6442ff2356111531" providerId="LiveId" clId="{30E832F6-04F0-4D3C-980A-6B37B1B56CA3}" dt="2023-11-13T07:52:00.576" v="2687" actId="571"/>
          <ac:spMkLst>
            <pc:docMk/>
            <pc:sldMk cId="3013199813" sldId="2015"/>
            <ac:spMk id="199" creationId="{4BC9FE94-BBB4-A88E-FD60-A8E5DD100150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49" creationId="{2DC91CA7-454A-0F8C-0C95-A5B753EEF1F6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52" creationId="{E37A8811-9DE7-06C1-B89E-69F39139DC10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55" creationId="{9C0A255B-2ACC-2E45-DE4C-1AE86153B05D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58" creationId="{FBA2F457-3E8C-9336-0D10-5BB64BC01CFE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67" creationId="{426C5A39-172E-B371-CDE7-03968B0916F1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270" creationId="{BB8C54E7-3A3D-5298-3681-042A51BFD90E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07" creationId="{C1D663B9-C897-A3AF-D3C7-D8AF1283CF0B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08" creationId="{BCD931BD-471E-AB03-6A3E-B41988CBB6F4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11" creationId="{ED54E546-4174-28C8-2FBA-A55638BF0D62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12" creationId="{9D1479FD-797F-D57D-23F5-A0332DC55447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14" creationId="{87BB27AD-6AE7-4F53-D1C1-80BE0D4E6570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15" creationId="{ADA8C2DF-7229-0A51-32FD-4E69E5ED9532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1" creationId="{F02373A3-8048-E18D-ECA5-875895FF8C92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2" creationId="{EABA53E5-5CB5-1D06-DB36-E38F0F7246F4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4" creationId="{93110F08-D9CF-8F6A-4A67-FF39808753E0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5" creationId="{CABF2F7C-D385-3E3B-1661-6920674F63CE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7" creationId="{5A1CF6F2-7628-0FCF-C260-DE04A84F1E55}"/>
          </ac:spMkLst>
        </pc:spChg>
        <pc:spChg chg="del">
          <ac:chgData name="PPT Mr." userId="6442ff2356111531" providerId="LiveId" clId="{30E832F6-04F0-4D3C-980A-6B37B1B56CA3}" dt="2023-11-13T07:44:19.818" v="2337" actId="478"/>
          <ac:spMkLst>
            <pc:docMk/>
            <pc:sldMk cId="3013199813" sldId="2015"/>
            <ac:spMk id="328" creationId="{B6B93E11-9E4D-D860-BF1D-27786BB5AA9E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29" creationId="{B6AD8BFF-F6C8-7EA7-4BC6-E7BBD2B2E7F1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0" creationId="{B88B0E2E-B29F-B267-7D6A-333951E314C7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1" creationId="{12C97CD5-C6E1-5CB8-1EB6-35CF79DBBAC7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2" creationId="{1815D246-D392-7EDE-6763-00CFD3E8FFEF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3" creationId="{954AD639-F6D5-6E16-88A4-C0986920C859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6" creationId="{5B48CA3C-9A8F-C7E5-8A47-43DC481400A7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7" creationId="{D6A1A531-661E-05B7-8B34-9148B7E37864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39" creationId="{5EC8D639-E38D-684C-2E9D-46E1A88736DF}"/>
          </ac:spMkLst>
        </pc:spChg>
        <pc:spChg chg="del">
          <ac:chgData name="PPT Mr." userId="6442ff2356111531" providerId="LiveId" clId="{30E832F6-04F0-4D3C-980A-6B37B1B56CA3}" dt="2023-11-13T07:44:21.537" v="2338" actId="478"/>
          <ac:spMkLst>
            <pc:docMk/>
            <pc:sldMk cId="3013199813" sldId="2015"/>
            <ac:spMk id="340" creationId="{1924DE55-4A1E-7BAB-DA76-1036A15E6483}"/>
          </ac:spMkLst>
        </pc:spChg>
        <pc:grpChg chg="add del mod">
          <ac:chgData name="PPT Mr." userId="6442ff2356111531" providerId="LiveId" clId="{30E832F6-04F0-4D3C-980A-6B37B1B56CA3}" dt="2023-11-13T07:46:25.936" v="2477" actId="478"/>
          <ac:grpSpMkLst>
            <pc:docMk/>
            <pc:sldMk cId="3013199813" sldId="2015"/>
            <ac:grpSpMk id="6" creationId="{5B857551-F079-A9C8-0D6C-46A7948FF04B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16" creationId="{CCCB4D65-D44F-FA30-4F0A-2B7EA30AEA8E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17" creationId="{25AF9B14-F471-0D2F-64EF-AD9438EAB363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22" creationId="{7447BBC5-42CA-05B3-9E7E-54E6B88B7A6B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27" creationId="{61B15C93-4C35-A9F8-7856-800D94B15D23}"/>
          </ac:grpSpMkLst>
        </pc:grpChg>
        <pc:grpChg chg="add del mod">
          <ac:chgData name="PPT Mr." userId="6442ff2356111531" providerId="LiveId" clId="{30E832F6-04F0-4D3C-980A-6B37B1B56CA3}" dt="2023-11-13T07:49:51.394" v="2621" actId="165"/>
          <ac:grpSpMkLst>
            <pc:docMk/>
            <pc:sldMk cId="3013199813" sldId="2015"/>
            <ac:grpSpMk id="36" creationId="{389696FA-7FFD-8690-4A36-A788D4E0EBE7}"/>
          </ac:grpSpMkLst>
        </pc:grpChg>
        <pc:grpChg chg="add del mod">
          <ac:chgData name="PPT Mr." userId="6442ff2356111531" providerId="LiveId" clId="{30E832F6-04F0-4D3C-980A-6B37B1B56CA3}" dt="2023-11-13T07:50:46.243" v="2649" actId="165"/>
          <ac:grpSpMkLst>
            <pc:docMk/>
            <pc:sldMk cId="3013199813" sldId="2015"/>
            <ac:grpSpMk id="47" creationId="{701CBA0D-CB60-203B-E8B6-C4483A6B033E}"/>
          </ac:grpSpMkLst>
        </pc:grpChg>
        <pc:grpChg chg="add del mod">
          <ac:chgData name="PPT Mr." userId="6442ff2356111531" providerId="LiveId" clId="{30E832F6-04F0-4D3C-980A-6B37B1B56CA3}" dt="2023-11-13T07:50:46.243" v="2649" actId="165"/>
          <ac:grpSpMkLst>
            <pc:docMk/>
            <pc:sldMk cId="3013199813" sldId="2015"/>
            <ac:grpSpMk id="48" creationId="{9F78CE52-DC54-163A-2722-36A9A86E8F89}"/>
          </ac:grpSpMkLst>
        </pc:grpChg>
        <pc:grpChg chg="add mod">
          <ac:chgData name="PPT Mr." userId="6442ff2356111531" providerId="LiveId" clId="{30E832F6-04F0-4D3C-980A-6B37B1B56CA3}" dt="2023-11-13T07:51:48.996" v="2681" actId="1076"/>
          <ac:grpSpMkLst>
            <pc:docMk/>
            <pc:sldMk cId="3013199813" sldId="2015"/>
            <ac:grpSpMk id="56" creationId="{005350E9-DAB6-4D1B-6570-2CF41A908775}"/>
          </ac:grpSpMkLst>
        </pc:grpChg>
        <pc:grpChg chg="add mod">
          <ac:chgData name="PPT Mr." userId="6442ff2356111531" providerId="LiveId" clId="{30E832F6-04F0-4D3C-980A-6B37B1B56CA3}" dt="2023-11-13T07:51:52.564" v="2682" actId="571"/>
          <ac:grpSpMkLst>
            <pc:docMk/>
            <pc:sldMk cId="3013199813" sldId="2015"/>
            <ac:grpSpMk id="57" creationId="{05ABCF58-2A2E-994B-76BE-B0E5A89A5EFD}"/>
          </ac:grpSpMkLst>
        </pc:grpChg>
        <pc:grpChg chg="add mod">
          <ac:chgData name="PPT Mr." userId="6442ff2356111531" providerId="LiveId" clId="{30E832F6-04F0-4D3C-980A-6B37B1B56CA3}" dt="2023-11-13T07:51:54.423" v="2683" actId="571"/>
          <ac:grpSpMkLst>
            <pc:docMk/>
            <pc:sldMk cId="3013199813" sldId="2015"/>
            <ac:grpSpMk id="60" creationId="{AA75A336-6155-9598-438C-0D725944C650}"/>
          </ac:grpSpMkLst>
        </pc:grpChg>
        <pc:grpChg chg="add mod">
          <ac:chgData name="PPT Mr." userId="6442ff2356111531" providerId="LiveId" clId="{30E832F6-04F0-4D3C-980A-6B37B1B56CA3}" dt="2023-11-13T07:51:56.451" v="2685" actId="571"/>
          <ac:grpSpMkLst>
            <pc:docMk/>
            <pc:sldMk cId="3013199813" sldId="2015"/>
            <ac:grpSpMk id="63" creationId="{F56DF6DB-754D-44DE-2057-6C16C3B3503D}"/>
          </ac:grpSpMkLst>
        </pc:grpChg>
        <pc:grpChg chg="add mod">
          <ac:chgData name="PPT Mr." userId="6442ff2356111531" providerId="LiveId" clId="{30E832F6-04F0-4D3C-980A-6B37B1B56CA3}" dt="2023-11-13T07:51:58.542" v="2686" actId="571"/>
          <ac:grpSpMkLst>
            <pc:docMk/>
            <pc:sldMk cId="3013199813" sldId="2015"/>
            <ac:grpSpMk id="194" creationId="{0E18019C-68CF-D63A-F5FB-58E0949884C1}"/>
          </ac:grpSpMkLst>
        </pc:grpChg>
        <pc:grpChg chg="add mod">
          <ac:chgData name="PPT Mr." userId="6442ff2356111531" providerId="LiveId" clId="{30E832F6-04F0-4D3C-980A-6B37B1B56CA3}" dt="2023-11-13T07:52:00.576" v="2687" actId="571"/>
          <ac:grpSpMkLst>
            <pc:docMk/>
            <pc:sldMk cId="3013199813" sldId="2015"/>
            <ac:grpSpMk id="197" creationId="{AA576AE7-D01A-57A1-CE91-AEAAA949036B}"/>
          </ac:grpSpMkLst>
        </pc:grpChg>
        <pc:grpChg chg="del">
          <ac:chgData name="PPT Mr." userId="6442ff2356111531" providerId="LiveId" clId="{30E832F6-04F0-4D3C-980A-6B37B1B56CA3}" dt="2023-11-13T07:44:19.818" v="2337" actId="478"/>
          <ac:grpSpMkLst>
            <pc:docMk/>
            <pc:sldMk cId="3013199813" sldId="2015"/>
            <ac:grpSpMk id="272" creationId="{C69AC74D-DEDE-BA84-42EA-F4AD06783F0A}"/>
          </ac:grpSpMkLst>
        </pc:grp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3" creationId="{EAD46869-46F7-D404-2DFA-34648BF1CE6C}"/>
          </ac:picMkLst>
        </pc:picChg>
        <pc:picChg chg="add del mod">
          <ac:chgData name="PPT Mr." userId="6442ff2356111531" providerId="LiveId" clId="{30E832F6-04F0-4D3C-980A-6B37B1B56CA3}" dt="2023-11-13T07:51:03.787" v="2666" actId="21"/>
          <ac:picMkLst>
            <pc:docMk/>
            <pc:sldMk cId="3013199813" sldId="2015"/>
            <ac:picMk id="51" creationId="{C1055159-AF21-B04B-9A98-08F30E8E3C61}"/>
          </ac:picMkLst>
        </pc:picChg>
        <pc:picChg chg="add mod">
          <ac:chgData name="PPT Mr." userId="6442ff2356111531" providerId="LiveId" clId="{30E832F6-04F0-4D3C-980A-6B37B1B56CA3}" dt="2023-11-13T07:51:08.601" v="2669" actId="29295"/>
          <ac:picMkLst>
            <pc:docMk/>
            <pc:sldMk cId="3013199813" sldId="2015"/>
            <ac:picMk id="52" creationId="{949BACCF-B643-75BC-16DA-E0FA49FDEF85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43" creationId="{8631BEFA-A1AD-85BD-0996-9DF2DFF334EF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53" creationId="{7FA856A4-77BE-AC24-0C15-4B686F3CC443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56" creationId="{5388E6AC-7A55-39F5-F2F4-8BBC16DD9C40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59" creationId="{3F0BF12E-0365-C4C7-C8BE-FA68942987C7}"/>
          </ac:picMkLst>
        </pc:picChg>
        <pc:picChg chg="del">
          <ac:chgData name="PPT Mr." userId="6442ff2356111531" providerId="LiveId" clId="{30E832F6-04F0-4D3C-980A-6B37B1B56CA3}" dt="2023-11-13T07:44:19.818" v="2337" actId="478"/>
          <ac:picMkLst>
            <pc:docMk/>
            <pc:sldMk cId="3013199813" sldId="2015"/>
            <ac:picMk id="268" creationId="{0DA1E34C-D117-8564-984F-AEC270B85F2E}"/>
          </ac:picMkLst>
        </pc:picChg>
        <pc:cxnChg chg="add mod topLvl">
          <ac:chgData name="PPT Mr." userId="6442ff2356111531" providerId="LiveId" clId="{30E832F6-04F0-4D3C-980A-6B37B1B56CA3}" dt="2023-11-13T07:50:46.243" v="2649" actId="165"/>
          <ac:cxnSpMkLst>
            <pc:docMk/>
            <pc:sldMk cId="3013199813" sldId="2015"/>
            <ac:cxnSpMk id="44" creationId="{8FE0B9F8-C57C-5947-07D8-E91FC8BCF737}"/>
          </ac:cxnSpMkLst>
        </pc:cxnChg>
        <pc:cxnChg chg="add mod topLvl">
          <ac:chgData name="PPT Mr." userId="6442ff2356111531" providerId="LiveId" clId="{30E832F6-04F0-4D3C-980A-6B37B1B56CA3}" dt="2023-11-13T07:50:46.243" v="2649" actId="165"/>
          <ac:cxnSpMkLst>
            <pc:docMk/>
            <pc:sldMk cId="3013199813" sldId="2015"/>
            <ac:cxnSpMk id="46" creationId="{900C512E-8984-F774-4E88-F5598FD12FC1}"/>
          </ac:cxnSpMkLst>
        </pc:cxnChg>
        <pc:cxnChg chg="mod topLvl">
          <ac:chgData name="PPT Mr." userId="6442ff2356111531" providerId="LiveId" clId="{30E832F6-04F0-4D3C-980A-6B37B1B56CA3}" dt="2023-11-13T07:50:46.243" v="2649" actId="165"/>
          <ac:cxnSpMkLst>
            <pc:docMk/>
            <pc:sldMk cId="3013199813" sldId="2015"/>
            <ac:cxnSpMk id="49" creationId="{98822F74-6943-94B3-241D-521F2E919B1F}"/>
          </ac:cxnSpMkLst>
        </pc:cxnChg>
        <pc:cxnChg chg="mod topLvl">
          <ac:chgData name="PPT Mr." userId="6442ff2356111531" providerId="LiveId" clId="{30E832F6-04F0-4D3C-980A-6B37B1B56CA3}" dt="2023-11-13T07:50:46.243" v="2649" actId="165"/>
          <ac:cxnSpMkLst>
            <pc:docMk/>
            <pc:sldMk cId="3013199813" sldId="2015"/>
            <ac:cxnSpMk id="50" creationId="{061041FE-12E4-5F1D-5D6E-00F130073136}"/>
          </ac:cxnSpMkLst>
        </pc:cxnChg>
      </pc:sldChg>
    </pc:docChg>
  </pc:docChgLst>
  <pc:docChgLst>
    <pc:chgData name="이 정민" userId="0e3071ae-5971-45b7-b1b8-12fa5ed0d92e" providerId="ADAL" clId="{0680826F-9E6E-4C94-8850-5ACFF4E9CE0C}"/>
    <pc:docChg chg="undo custSel addSld modSld">
      <pc:chgData name="이 정민" userId="0e3071ae-5971-45b7-b1b8-12fa5ed0d92e" providerId="ADAL" clId="{0680826F-9E6E-4C94-8850-5ACFF4E9CE0C}" dt="2024-08-09T06:01:30.528" v="47" actId="166"/>
      <pc:docMkLst>
        <pc:docMk/>
      </pc:docMkLst>
      <pc:sldChg chg="modSp mod">
        <pc:chgData name="이 정민" userId="0e3071ae-5971-45b7-b1b8-12fa5ed0d92e" providerId="ADAL" clId="{0680826F-9E6E-4C94-8850-5ACFF4E9CE0C}" dt="2024-08-09T06:00:07.838" v="41" actId="167"/>
        <pc:sldMkLst>
          <pc:docMk/>
          <pc:sldMk cId="4175643449" sldId="343"/>
        </pc:sldMkLst>
        <pc:cxnChg chg="ord">
          <ac:chgData name="이 정민" userId="0e3071ae-5971-45b7-b1b8-12fa5ed0d92e" providerId="ADAL" clId="{0680826F-9E6E-4C94-8850-5ACFF4E9CE0C}" dt="2024-08-09T06:00:07.838" v="41" actId="167"/>
          <ac:cxnSpMkLst>
            <pc:docMk/>
            <pc:sldMk cId="4175643449" sldId="343"/>
            <ac:cxnSpMk id="7" creationId="{71A65B8A-BAA8-AD52-E069-7D4B79104EEF}"/>
          </ac:cxnSpMkLst>
        </pc:cxnChg>
      </pc:sldChg>
      <pc:sldChg chg="modSp mod">
        <pc:chgData name="이 정민" userId="0e3071ae-5971-45b7-b1b8-12fa5ed0d92e" providerId="ADAL" clId="{0680826F-9E6E-4C94-8850-5ACFF4E9CE0C}" dt="2024-08-09T06:00:24.288" v="42" actId="167"/>
        <pc:sldMkLst>
          <pc:docMk/>
          <pc:sldMk cId="1322704641" sldId="398"/>
        </pc:sldMkLst>
        <pc:cxnChg chg="ord">
          <ac:chgData name="이 정민" userId="0e3071ae-5971-45b7-b1b8-12fa5ed0d92e" providerId="ADAL" clId="{0680826F-9E6E-4C94-8850-5ACFF4E9CE0C}" dt="2024-08-09T06:00:24.288" v="42" actId="167"/>
          <ac:cxnSpMkLst>
            <pc:docMk/>
            <pc:sldMk cId="1322704641" sldId="398"/>
            <ac:cxnSpMk id="2" creationId="{14BE86D1-F18B-B837-1EFB-C5BD94ABB989}"/>
          </ac:cxnSpMkLst>
        </pc:cxnChg>
      </pc:sldChg>
      <pc:sldChg chg="modSp mod">
        <pc:chgData name="이 정민" userId="0e3071ae-5971-45b7-b1b8-12fa5ed0d92e" providerId="ADAL" clId="{0680826F-9E6E-4C94-8850-5ACFF4E9CE0C}" dt="2024-08-09T06:00:37.368" v="43" actId="167"/>
        <pc:sldMkLst>
          <pc:docMk/>
          <pc:sldMk cId="3326863727" sldId="757"/>
        </pc:sldMkLst>
        <pc:cxnChg chg="ord">
          <ac:chgData name="이 정민" userId="0e3071ae-5971-45b7-b1b8-12fa5ed0d92e" providerId="ADAL" clId="{0680826F-9E6E-4C94-8850-5ACFF4E9CE0C}" dt="2024-08-09T06:00:37.368" v="43" actId="167"/>
          <ac:cxnSpMkLst>
            <pc:docMk/>
            <pc:sldMk cId="3326863727" sldId="757"/>
            <ac:cxnSpMk id="2" creationId="{BA1FFFFE-830D-E29F-CF72-9BE07E541546}"/>
          </ac:cxnSpMkLst>
        </pc:cxnChg>
      </pc:sldChg>
      <pc:sldChg chg="modSp mod">
        <pc:chgData name="이 정민" userId="0e3071ae-5971-45b7-b1b8-12fa5ed0d92e" providerId="ADAL" clId="{0680826F-9E6E-4C94-8850-5ACFF4E9CE0C}" dt="2024-08-09T06:00:49.888" v="44" actId="167"/>
        <pc:sldMkLst>
          <pc:docMk/>
          <pc:sldMk cId="441612616" sldId="2006"/>
        </pc:sldMkLst>
        <pc:cxnChg chg="ord">
          <ac:chgData name="이 정민" userId="0e3071ae-5971-45b7-b1b8-12fa5ed0d92e" providerId="ADAL" clId="{0680826F-9E6E-4C94-8850-5ACFF4E9CE0C}" dt="2024-08-09T06:00:49.888" v="44" actId="167"/>
          <ac:cxnSpMkLst>
            <pc:docMk/>
            <pc:sldMk cId="441612616" sldId="2006"/>
            <ac:cxnSpMk id="7" creationId="{64F0FEF2-DDBC-3B7A-254C-7A007675D667}"/>
          </ac:cxnSpMkLst>
        </pc:cxnChg>
      </pc:sldChg>
      <pc:sldChg chg="modSp mod">
        <pc:chgData name="이 정민" userId="0e3071ae-5971-45b7-b1b8-12fa5ed0d92e" providerId="ADAL" clId="{0680826F-9E6E-4C94-8850-5ACFF4E9CE0C}" dt="2024-08-09T06:01:30.528" v="47" actId="166"/>
        <pc:sldMkLst>
          <pc:docMk/>
          <pc:sldMk cId="2619863271" sldId="2170"/>
        </pc:sldMkLst>
        <pc:cxnChg chg="ord">
          <ac:chgData name="이 정민" userId="0e3071ae-5971-45b7-b1b8-12fa5ed0d92e" providerId="ADAL" clId="{0680826F-9E6E-4C94-8850-5ACFF4E9CE0C}" dt="2024-08-09T06:01:27.853" v="46" actId="167"/>
          <ac:cxnSpMkLst>
            <pc:docMk/>
            <pc:sldMk cId="2619863271" sldId="2170"/>
            <ac:cxnSpMk id="4" creationId="{44E4F348-0B24-6E09-78DC-A255AFC78971}"/>
          </ac:cxnSpMkLst>
        </pc:cxnChg>
        <pc:cxnChg chg="ord">
          <ac:chgData name="이 정민" userId="0e3071ae-5971-45b7-b1b8-12fa5ed0d92e" providerId="ADAL" clId="{0680826F-9E6E-4C94-8850-5ACFF4E9CE0C}" dt="2024-08-09T06:01:30.528" v="47" actId="166"/>
          <ac:cxnSpMkLst>
            <pc:docMk/>
            <pc:sldMk cId="2619863271" sldId="2170"/>
            <ac:cxnSpMk id="9" creationId="{97942522-AF46-36C4-8FFD-153C7A258A8E}"/>
          </ac:cxnSpMkLst>
        </pc:cxnChg>
      </pc:sldChg>
      <pc:sldChg chg="modSp mod">
        <pc:chgData name="이 정민" userId="0e3071ae-5971-45b7-b1b8-12fa5ed0d92e" providerId="ADAL" clId="{0680826F-9E6E-4C94-8850-5ACFF4E9CE0C}" dt="2024-08-09T05:13:50.965" v="22" actId="1036"/>
        <pc:sldMkLst>
          <pc:docMk/>
          <pc:sldMk cId="1689359509" sldId="2171"/>
        </pc:sldMkLst>
        <pc:spChg chg="mod">
          <ac:chgData name="이 정민" userId="0e3071ae-5971-45b7-b1b8-12fa5ed0d92e" providerId="ADAL" clId="{0680826F-9E6E-4C94-8850-5ACFF4E9CE0C}" dt="2024-08-09T05:13:50.965" v="22" actId="1036"/>
          <ac:spMkLst>
            <pc:docMk/>
            <pc:sldMk cId="1689359509" sldId="2171"/>
            <ac:spMk id="10" creationId="{048784BC-20CA-D6BD-D458-56E37C0F2665}"/>
          </ac:spMkLst>
        </pc:spChg>
      </pc:sldChg>
      <pc:sldChg chg="addSp delSp modSp add mod">
        <pc:chgData name="이 정민" userId="0e3071ae-5971-45b7-b1b8-12fa5ed0d92e" providerId="ADAL" clId="{0680826F-9E6E-4C94-8850-5ACFF4E9CE0C}" dt="2024-08-09T05:12:52.925" v="5"/>
        <pc:sldMkLst>
          <pc:docMk/>
          <pc:sldMk cId="1353232769" sldId="2175"/>
        </pc:sldMkLst>
        <pc:spChg chg="add mod">
          <ac:chgData name="이 정민" userId="0e3071ae-5971-45b7-b1b8-12fa5ed0d92e" providerId="ADAL" clId="{0680826F-9E6E-4C94-8850-5ACFF4E9CE0C}" dt="2024-08-09T05:12:52.925" v="5"/>
          <ac:spMkLst>
            <pc:docMk/>
            <pc:sldMk cId="1353232769" sldId="2175"/>
            <ac:spMk id="3" creationId="{80BA5D6A-C219-AA68-8551-CB6D4BB9E1F4}"/>
          </ac:spMkLst>
        </pc:spChg>
        <pc:spChg chg="del">
          <ac:chgData name="이 정민" userId="0e3071ae-5971-45b7-b1b8-12fa5ed0d92e" providerId="ADAL" clId="{0680826F-9E6E-4C94-8850-5ACFF4E9CE0C}" dt="2024-08-09T05:12:52.615" v="4" actId="478"/>
          <ac:spMkLst>
            <pc:docMk/>
            <pc:sldMk cId="1353232769" sldId="2175"/>
            <ac:spMk id="5" creationId="{263E0AA0-226D-D0E6-FDFD-E8D478BCAD8B}"/>
          </ac:spMkLst>
        </pc:spChg>
        <pc:spChg chg="del">
          <ac:chgData name="이 정민" userId="0e3071ae-5971-45b7-b1b8-12fa5ed0d92e" providerId="ADAL" clId="{0680826F-9E6E-4C94-8850-5ACFF4E9CE0C}" dt="2024-08-09T05:12:52.615" v="4" actId="478"/>
          <ac:spMkLst>
            <pc:docMk/>
            <pc:sldMk cId="1353232769" sldId="2175"/>
            <ac:spMk id="6" creationId="{91610F3A-A8B9-0A0B-318A-FC03EC8C4689}"/>
          </ac:spMkLst>
        </pc:spChg>
        <pc:spChg chg="del">
          <ac:chgData name="이 정민" userId="0e3071ae-5971-45b7-b1b8-12fa5ed0d92e" providerId="ADAL" clId="{0680826F-9E6E-4C94-8850-5ACFF4E9CE0C}" dt="2024-08-09T05:12:52.615" v="4" actId="478"/>
          <ac:spMkLst>
            <pc:docMk/>
            <pc:sldMk cId="1353232769" sldId="2175"/>
            <ac:spMk id="7" creationId="{D9B7307F-1974-5981-2157-24C90084DF8C}"/>
          </ac:spMkLst>
        </pc:spChg>
        <pc:spChg chg="del">
          <ac:chgData name="이 정민" userId="0e3071ae-5971-45b7-b1b8-12fa5ed0d92e" providerId="ADAL" clId="{0680826F-9E6E-4C94-8850-5ACFF4E9CE0C}" dt="2024-08-09T05:12:52.615" v="4" actId="478"/>
          <ac:spMkLst>
            <pc:docMk/>
            <pc:sldMk cId="1353232769" sldId="2175"/>
            <ac:spMk id="8" creationId="{CEA371AD-BB23-7D91-8313-813F428849B2}"/>
          </ac:spMkLst>
        </pc:spChg>
        <pc:spChg chg="add mod">
          <ac:chgData name="이 정민" userId="0e3071ae-5971-45b7-b1b8-12fa5ed0d92e" providerId="ADAL" clId="{0680826F-9E6E-4C94-8850-5ACFF4E9CE0C}" dt="2024-08-09T05:12:52.925" v="5"/>
          <ac:spMkLst>
            <pc:docMk/>
            <pc:sldMk cId="1353232769" sldId="2175"/>
            <ac:spMk id="12" creationId="{7DEACA73-7323-5882-15F0-9B1A525DA852}"/>
          </ac:spMkLst>
        </pc:spChg>
        <pc:spChg chg="add mod">
          <ac:chgData name="이 정민" userId="0e3071ae-5971-45b7-b1b8-12fa5ed0d92e" providerId="ADAL" clId="{0680826F-9E6E-4C94-8850-5ACFF4E9CE0C}" dt="2024-08-09T05:12:52.925" v="5"/>
          <ac:spMkLst>
            <pc:docMk/>
            <pc:sldMk cId="1353232769" sldId="2175"/>
            <ac:spMk id="14" creationId="{611B1E36-2863-2802-6409-9488285BD8F0}"/>
          </ac:spMkLst>
        </pc:spChg>
        <pc:spChg chg="add mod">
          <ac:chgData name="이 정민" userId="0e3071ae-5971-45b7-b1b8-12fa5ed0d92e" providerId="ADAL" clId="{0680826F-9E6E-4C94-8850-5ACFF4E9CE0C}" dt="2024-08-09T05:12:52.925" v="5"/>
          <ac:spMkLst>
            <pc:docMk/>
            <pc:sldMk cId="1353232769" sldId="2175"/>
            <ac:spMk id="17" creationId="{5001EF02-E9BD-D9EE-AF06-CBC30FEAD61A}"/>
          </ac:spMkLst>
        </pc:spChg>
        <pc:cxnChg chg="add mod">
          <ac:chgData name="이 정민" userId="0e3071ae-5971-45b7-b1b8-12fa5ed0d92e" providerId="ADAL" clId="{0680826F-9E6E-4C94-8850-5ACFF4E9CE0C}" dt="2024-08-09T05:12:52.925" v="5"/>
          <ac:cxnSpMkLst>
            <pc:docMk/>
            <pc:sldMk cId="1353232769" sldId="2175"/>
            <ac:cxnSpMk id="2" creationId="{51AB6F4F-AAA7-5026-2794-FFFBC9FC4EBC}"/>
          </ac:cxnSpMkLst>
        </pc:cxnChg>
        <pc:cxnChg chg="del">
          <ac:chgData name="이 정민" userId="0e3071ae-5971-45b7-b1b8-12fa5ed0d92e" providerId="ADAL" clId="{0680826F-9E6E-4C94-8850-5ACFF4E9CE0C}" dt="2024-08-09T05:12:52.615" v="4" actId="478"/>
          <ac:cxnSpMkLst>
            <pc:docMk/>
            <pc:sldMk cId="1353232769" sldId="2175"/>
            <ac:cxnSpMk id="4" creationId="{44E4F348-0B24-6E09-78DC-A255AFC78971}"/>
          </ac:cxnSpMkLst>
        </pc:cxnChg>
        <pc:cxnChg chg="del">
          <ac:chgData name="이 정민" userId="0e3071ae-5971-45b7-b1b8-12fa5ed0d92e" providerId="ADAL" clId="{0680826F-9E6E-4C94-8850-5ACFF4E9CE0C}" dt="2024-08-09T05:12:52.615" v="4" actId="478"/>
          <ac:cxnSpMkLst>
            <pc:docMk/>
            <pc:sldMk cId="1353232769" sldId="2175"/>
            <ac:cxnSpMk id="9" creationId="{97942522-AF46-36C4-8FFD-153C7A258A8E}"/>
          </ac:cxnSpMkLst>
        </pc:cxnChg>
        <pc:cxnChg chg="add mod">
          <ac:chgData name="이 정민" userId="0e3071ae-5971-45b7-b1b8-12fa5ed0d92e" providerId="ADAL" clId="{0680826F-9E6E-4C94-8850-5ACFF4E9CE0C}" dt="2024-08-09T05:12:52.925" v="5"/>
          <ac:cxnSpMkLst>
            <pc:docMk/>
            <pc:sldMk cId="1353232769" sldId="2175"/>
            <ac:cxnSpMk id="18" creationId="{7D4239F2-8E09-B972-1AF2-AE6A3086E794}"/>
          </ac:cxnSpMkLst>
        </pc:cxnChg>
      </pc:sldChg>
      <pc:sldChg chg="addSp delSp modSp add mod">
        <pc:chgData name="이 정민" userId="0e3071ae-5971-45b7-b1b8-12fa5ed0d92e" providerId="ADAL" clId="{0680826F-9E6E-4C94-8850-5ACFF4E9CE0C}" dt="2024-08-09T05:15:17.645" v="28" actId="692"/>
        <pc:sldMkLst>
          <pc:docMk/>
          <pc:sldMk cId="3691870673" sldId="2176"/>
        </pc:sldMkLst>
        <pc:spChg chg="add del">
          <ac:chgData name="이 정민" userId="0e3071ae-5971-45b7-b1b8-12fa5ed0d92e" providerId="ADAL" clId="{0680826F-9E6E-4C94-8850-5ACFF4E9CE0C}" dt="2024-08-09T05:14:19.898" v="24" actId="11529"/>
          <ac:spMkLst>
            <pc:docMk/>
            <pc:sldMk cId="3691870673" sldId="2176"/>
            <ac:spMk id="2" creationId="{AEF25BC2-D1B9-32F5-718A-174F3355F657}"/>
          </ac:spMkLst>
        </pc:spChg>
        <pc:spChg chg="mod">
          <ac:chgData name="이 정민" userId="0e3071ae-5971-45b7-b1b8-12fa5ed0d92e" providerId="ADAL" clId="{0680826F-9E6E-4C94-8850-5ACFF4E9CE0C}" dt="2024-08-09T05:12:40.355" v="3" actId="207"/>
          <ac:spMkLst>
            <pc:docMk/>
            <pc:sldMk cId="3691870673" sldId="2176"/>
            <ac:spMk id="6" creationId="{91610F3A-A8B9-0A0B-318A-FC03EC8C4689}"/>
          </ac:spMkLst>
        </pc:spChg>
        <pc:spChg chg="mod">
          <ac:chgData name="이 정민" userId="0e3071ae-5971-45b7-b1b8-12fa5ed0d92e" providerId="ADAL" clId="{0680826F-9E6E-4C94-8850-5ACFF4E9CE0C}" dt="2024-08-09T05:12:38.915" v="2" actId="207"/>
          <ac:spMkLst>
            <pc:docMk/>
            <pc:sldMk cId="3691870673" sldId="2176"/>
            <ac:spMk id="8" creationId="{CEA371AD-BB23-7D91-8313-813F428849B2}"/>
          </ac:spMkLst>
        </pc:spChg>
        <pc:spChg chg="mod">
          <ac:chgData name="이 정민" userId="0e3071ae-5971-45b7-b1b8-12fa5ed0d92e" providerId="ADAL" clId="{0680826F-9E6E-4C94-8850-5ACFF4E9CE0C}" dt="2024-08-09T05:15:17.645" v="28" actId="692"/>
          <ac:spMkLst>
            <pc:docMk/>
            <pc:sldMk cId="3691870673" sldId="2176"/>
            <ac:spMk id="14" creationId="{B2BD78F2-4528-2CB4-EF11-8412B2420E85}"/>
          </ac:spMkLst>
        </pc:spChg>
        <pc:spChg chg="mod">
          <ac:chgData name="이 정민" userId="0e3071ae-5971-45b7-b1b8-12fa5ed0d92e" providerId="ADAL" clId="{0680826F-9E6E-4C94-8850-5ACFF4E9CE0C}" dt="2024-08-09T05:15:17.645" v="28" actId="692"/>
          <ac:spMkLst>
            <pc:docMk/>
            <pc:sldMk cId="3691870673" sldId="2176"/>
            <ac:spMk id="17" creationId="{81612EDC-7E73-6DC6-A18C-671965DEC1A4}"/>
          </ac:spMkLst>
        </pc:spChg>
        <pc:spChg chg="mod">
          <ac:chgData name="이 정민" userId="0e3071ae-5971-45b7-b1b8-12fa5ed0d92e" providerId="ADAL" clId="{0680826F-9E6E-4C94-8850-5ACFF4E9CE0C}" dt="2024-08-09T05:15:17.645" v="28" actId="692"/>
          <ac:spMkLst>
            <pc:docMk/>
            <pc:sldMk cId="3691870673" sldId="2176"/>
            <ac:spMk id="20" creationId="{A73CDBBE-320C-C756-F852-FC390884A2F9}"/>
          </ac:spMkLst>
        </pc:spChg>
        <pc:spChg chg="mod">
          <ac:chgData name="이 정민" userId="0e3071ae-5971-45b7-b1b8-12fa5ed0d92e" providerId="ADAL" clId="{0680826F-9E6E-4C94-8850-5ACFF4E9CE0C}" dt="2024-08-09T05:15:17.645" v="28" actId="692"/>
          <ac:spMkLst>
            <pc:docMk/>
            <pc:sldMk cId="3691870673" sldId="2176"/>
            <ac:spMk id="31" creationId="{DDAC1DAB-9830-5832-0FE7-2F7529C88736}"/>
          </ac:spMkLst>
        </pc:spChg>
        <pc:spChg chg="mod">
          <ac:chgData name="이 정민" userId="0e3071ae-5971-45b7-b1b8-12fa5ed0d92e" providerId="ADAL" clId="{0680826F-9E6E-4C94-8850-5ACFF4E9CE0C}" dt="2024-08-09T05:15:11.465" v="27" actId="207"/>
          <ac:spMkLst>
            <pc:docMk/>
            <pc:sldMk cId="3691870673" sldId="2176"/>
            <ac:spMk id="37" creationId="{1478E772-0F2E-3299-F225-9D8CC900A2ED}"/>
          </ac:spMkLst>
        </pc:spChg>
        <pc:cxnChg chg="mod">
          <ac:chgData name="이 정민" userId="0e3071ae-5971-45b7-b1b8-12fa5ed0d92e" providerId="ADAL" clId="{0680826F-9E6E-4C94-8850-5ACFF4E9CE0C}" dt="2024-08-09T05:12:35.605" v="1" actId="692"/>
          <ac:cxnSpMkLst>
            <pc:docMk/>
            <pc:sldMk cId="3691870673" sldId="2176"/>
            <ac:cxnSpMk id="9" creationId="{97942522-AF46-36C4-8FFD-153C7A258A8E}"/>
          </ac:cxnSpMkLst>
        </pc:cxnChg>
        <pc:cxnChg chg="add del">
          <ac:chgData name="이 정민" userId="0e3071ae-5971-45b7-b1b8-12fa5ed0d92e" providerId="ADAL" clId="{0680826F-9E6E-4C94-8850-5ACFF4E9CE0C}" dt="2024-08-09T05:14:22.595" v="26" actId="11529"/>
          <ac:cxnSpMkLst>
            <pc:docMk/>
            <pc:sldMk cId="3691870673" sldId="2176"/>
            <ac:cxnSpMk id="10" creationId="{738FB890-C9DF-F726-8BEA-CF39C7592D50}"/>
          </ac:cxnSpMkLst>
        </pc:cxnChg>
      </pc:sldChg>
      <pc:sldChg chg="addSp delSp modSp add mod">
        <pc:chgData name="이 정민" userId="0e3071ae-5971-45b7-b1b8-12fa5ed0d92e" providerId="ADAL" clId="{0680826F-9E6E-4C94-8850-5ACFF4E9CE0C}" dt="2024-08-09T05:15:25.785" v="29" actId="207"/>
        <pc:sldMkLst>
          <pc:docMk/>
          <pc:sldMk cId="3289278572" sldId="2177"/>
        </pc:sldMkLst>
        <pc:spChg chg="del">
          <ac:chgData name="이 정민" userId="0e3071ae-5971-45b7-b1b8-12fa5ed0d92e" providerId="ADAL" clId="{0680826F-9E6E-4C94-8850-5ACFF4E9CE0C}" dt="2024-08-09T05:12:56.605" v="6" actId="478"/>
          <ac:spMkLst>
            <pc:docMk/>
            <pc:sldMk cId="3289278572" sldId="2177"/>
            <ac:spMk id="5" creationId="{263E0AA0-226D-D0E6-FDFD-E8D478BCAD8B}"/>
          </ac:spMkLst>
        </pc:spChg>
        <pc:spChg chg="del">
          <ac:chgData name="이 정민" userId="0e3071ae-5971-45b7-b1b8-12fa5ed0d92e" providerId="ADAL" clId="{0680826F-9E6E-4C94-8850-5ACFF4E9CE0C}" dt="2024-08-09T05:12:56.605" v="6" actId="478"/>
          <ac:spMkLst>
            <pc:docMk/>
            <pc:sldMk cId="3289278572" sldId="2177"/>
            <ac:spMk id="6" creationId="{91610F3A-A8B9-0A0B-318A-FC03EC8C4689}"/>
          </ac:spMkLst>
        </pc:spChg>
        <pc:spChg chg="del">
          <ac:chgData name="이 정민" userId="0e3071ae-5971-45b7-b1b8-12fa5ed0d92e" providerId="ADAL" clId="{0680826F-9E6E-4C94-8850-5ACFF4E9CE0C}" dt="2024-08-09T05:12:56.605" v="6" actId="478"/>
          <ac:spMkLst>
            <pc:docMk/>
            <pc:sldMk cId="3289278572" sldId="2177"/>
            <ac:spMk id="7" creationId="{D9B7307F-1974-5981-2157-24C90084DF8C}"/>
          </ac:spMkLst>
        </pc:spChg>
        <pc:spChg chg="del">
          <ac:chgData name="이 정민" userId="0e3071ae-5971-45b7-b1b8-12fa5ed0d92e" providerId="ADAL" clId="{0680826F-9E6E-4C94-8850-5ACFF4E9CE0C}" dt="2024-08-09T05:12:56.605" v="6" actId="478"/>
          <ac:spMkLst>
            <pc:docMk/>
            <pc:sldMk cId="3289278572" sldId="2177"/>
            <ac:spMk id="8" creationId="{CEA371AD-BB23-7D91-8313-813F428849B2}"/>
          </ac:spMkLst>
        </pc:spChg>
        <pc:spChg chg="mod">
          <ac:chgData name="이 정민" userId="0e3071ae-5971-45b7-b1b8-12fa5ed0d92e" providerId="ADAL" clId="{0680826F-9E6E-4C94-8850-5ACFF4E9CE0C}" dt="2024-08-09T05:15:25.785" v="29" actId="207"/>
          <ac:spMkLst>
            <pc:docMk/>
            <pc:sldMk cId="3289278572" sldId="2177"/>
            <ac:spMk id="18" creationId="{E5AC6E49-524E-DC17-9B80-B77A8888ACDB}"/>
          </ac:spMkLst>
        </pc:spChg>
        <pc:spChg chg="add mod">
          <ac:chgData name="이 정민" userId="0e3071ae-5971-45b7-b1b8-12fa5ed0d92e" providerId="ADAL" clId="{0680826F-9E6E-4C94-8850-5ACFF4E9CE0C}" dt="2024-08-09T05:12:56.805" v="7"/>
          <ac:spMkLst>
            <pc:docMk/>
            <pc:sldMk cId="3289278572" sldId="2177"/>
            <ac:spMk id="19" creationId="{070A09B2-1455-4917-1407-299A262CD88F}"/>
          </ac:spMkLst>
        </pc:spChg>
        <pc:spChg chg="add mod">
          <ac:chgData name="이 정민" userId="0e3071ae-5971-45b7-b1b8-12fa5ed0d92e" providerId="ADAL" clId="{0680826F-9E6E-4C94-8850-5ACFF4E9CE0C}" dt="2024-08-09T05:12:56.805" v="7"/>
          <ac:spMkLst>
            <pc:docMk/>
            <pc:sldMk cId="3289278572" sldId="2177"/>
            <ac:spMk id="21" creationId="{60BC03CF-5E72-D633-9B23-F7A5F72278AC}"/>
          </ac:spMkLst>
        </pc:spChg>
        <pc:spChg chg="add mod">
          <ac:chgData name="이 정민" userId="0e3071ae-5971-45b7-b1b8-12fa5ed0d92e" providerId="ADAL" clId="{0680826F-9E6E-4C94-8850-5ACFF4E9CE0C}" dt="2024-08-09T05:12:56.805" v="7"/>
          <ac:spMkLst>
            <pc:docMk/>
            <pc:sldMk cId="3289278572" sldId="2177"/>
            <ac:spMk id="23" creationId="{9E80B762-4DAB-86D2-6A6D-E7484A4F93B8}"/>
          </ac:spMkLst>
        </pc:spChg>
        <pc:spChg chg="add mod">
          <ac:chgData name="이 정민" userId="0e3071ae-5971-45b7-b1b8-12fa5ed0d92e" providerId="ADAL" clId="{0680826F-9E6E-4C94-8850-5ACFF4E9CE0C}" dt="2024-08-09T05:12:56.805" v="7"/>
          <ac:spMkLst>
            <pc:docMk/>
            <pc:sldMk cId="3289278572" sldId="2177"/>
            <ac:spMk id="25" creationId="{E2F1D7E2-2507-85C7-97C1-82CCE023DDBE}"/>
          </ac:spMkLst>
        </pc:spChg>
        <pc:cxnChg chg="add mod">
          <ac:chgData name="이 정민" userId="0e3071ae-5971-45b7-b1b8-12fa5ed0d92e" providerId="ADAL" clId="{0680826F-9E6E-4C94-8850-5ACFF4E9CE0C}" dt="2024-08-09T05:12:56.805" v="7"/>
          <ac:cxnSpMkLst>
            <pc:docMk/>
            <pc:sldMk cId="3289278572" sldId="2177"/>
            <ac:cxnSpMk id="3" creationId="{97A73FF3-6C8A-C465-DDD7-7931D845E597}"/>
          </ac:cxnSpMkLst>
        </pc:cxnChg>
        <pc:cxnChg chg="del">
          <ac:chgData name="이 정민" userId="0e3071ae-5971-45b7-b1b8-12fa5ed0d92e" providerId="ADAL" clId="{0680826F-9E6E-4C94-8850-5ACFF4E9CE0C}" dt="2024-08-09T05:12:56.605" v="6" actId="478"/>
          <ac:cxnSpMkLst>
            <pc:docMk/>
            <pc:sldMk cId="3289278572" sldId="2177"/>
            <ac:cxnSpMk id="4" creationId="{44E4F348-0B24-6E09-78DC-A255AFC78971}"/>
          </ac:cxnSpMkLst>
        </pc:cxnChg>
        <pc:cxnChg chg="del">
          <ac:chgData name="이 정민" userId="0e3071ae-5971-45b7-b1b8-12fa5ed0d92e" providerId="ADAL" clId="{0680826F-9E6E-4C94-8850-5ACFF4E9CE0C}" dt="2024-08-09T05:12:56.605" v="6" actId="478"/>
          <ac:cxnSpMkLst>
            <pc:docMk/>
            <pc:sldMk cId="3289278572" sldId="2177"/>
            <ac:cxnSpMk id="9" creationId="{97942522-AF46-36C4-8FFD-153C7A258A8E}"/>
          </ac:cxnSpMkLst>
        </pc:cxnChg>
        <pc:cxnChg chg="add mod">
          <ac:chgData name="이 정민" userId="0e3071ae-5971-45b7-b1b8-12fa5ed0d92e" providerId="ADAL" clId="{0680826F-9E6E-4C94-8850-5ACFF4E9CE0C}" dt="2024-08-09T05:12:56.805" v="7"/>
          <ac:cxnSpMkLst>
            <pc:docMk/>
            <pc:sldMk cId="3289278572" sldId="2177"/>
            <ac:cxnSpMk id="27" creationId="{34AA99D2-72E3-E9CF-CE9D-09E2F9D6F97B}"/>
          </ac:cxnSpMkLst>
        </pc:cxnChg>
      </pc:sldChg>
      <pc:sldChg chg="addSp delSp modSp add mod">
        <pc:chgData name="이 정민" userId="0e3071ae-5971-45b7-b1b8-12fa5ed0d92e" providerId="ADAL" clId="{0680826F-9E6E-4C94-8850-5ACFF4E9CE0C}" dt="2024-08-09T05:16:03.125" v="33" actId="207"/>
        <pc:sldMkLst>
          <pc:docMk/>
          <pc:sldMk cId="2078382878" sldId="2178"/>
        </pc:sldMkLst>
        <pc:spChg chg="add mod">
          <ac:chgData name="이 정민" userId="0e3071ae-5971-45b7-b1b8-12fa5ed0d92e" providerId="ADAL" clId="{0680826F-9E6E-4C94-8850-5ACFF4E9CE0C}" dt="2024-08-09T05:12:59.615" v="9"/>
          <ac:spMkLst>
            <pc:docMk/>
            <pc:sldMk cId="2078382878" sldId="2178"/>
            <ac:spMk id="3" creationId="{720B8E78-4ABE-D8CA-6011-FBD2F84EABB2}"/>
          </ac:spMkLst>
        </pc:spChg>
        <pc:spChg chg="del">
          <ac:chgData name="이 정민" userId="0e3071ae-5971-45b7-b1b8-12fa5ed0d92e" providerId="ADAL" clId="{0680826F-9E6E-4C94-8850-5ACFF4E9CE0C}" dt="2024-08-09T05:12:59.415" v="8" actId="478"/>
          <ac:spMkLst>
            <pc:docMk/>
            <pc:sldMk cId="2078382878" sldId="2178"/>
            <ac:spMk id="5" creationId="{263E0AA0-226D-D0E6-FDFD-E8D478BCAD8B}"/>
          </ac:spMkLst>
        </pc:spChg>
        <pc:spChg chg="del">
          <ac:chgData name="이 정민" userId="0e3071ae-5971-45b7-b1b8-12fa5ed0d92e" providerId="ADAL" clId="{0680826F-9E6E-4C94-8850-5ACFF4E9CE0C}" dt="2024-08-09T05:12:59.415" v="8" actId="478"/>
          <ac:spMkLst>
            <pc:docMk/>
            <pc:sldMk cId="2078382878" sldId="2178"/>
            <ac:spMk id="6" creationId="{91610F3A-A8B9-0A0B-318A-FC03EC8C4689}"/>
          </ac:spMkLst>
        </pc:spChg>
        <pc:spChg chg="del">
          <ac:chgData name="이 정민" userId="0e3071ae-5971-45b7-b1b8-12fa5ed0d92e" providerId="ADAL" clId="{0680826F-9E6E-4C94-8850-5ACFF4E9CE0C}" dt="2024-08-09T05:12:59.415" v="8" actId="478"/>
          <ac:spMkLst>
            <pc:docMk/>
            <pc:sldMk cId="2078382878" sldId="2178"/>
            <ac:spMk id="7" creationId="{D9B7307F-1974-5981-2157-24C90084DF8C}"/>
          </ac:spMkLst>
        </pc:spChg>
        <pc:spChg chg="del">
          <ac:chgData name="이 정민" userId="0e3071ae-5971-45b7-b1b8-12fa5ed0d92e" providerId="ADAL" clId="{0680826F-9E6E-4C94-8850-5ACFF4E9CE0C}" dt="2024-08-09T05:12:59.415" v="8" actId="478"/>
          <ac:spMkLst>
            <pc:docMk/>
            <pc:sldMk cId="2078382878" sldId="2178"/>
            <ac:spMk id="8" creationId="{CEA371AD-BB23-7D91-8313-813F428849B2}"/>
          </ac:spMkLst>
        </pc:spChg>
        <pc:spChg chg="add mod">
          <ac:chgData name="이 정민" userId="0e3071ae-5971-45b7-b1b8-12fa5ed0d92e" providerId="ADAL" clId="{0680826F-9E6E-4C94-8850-5ACFF4E9CE0C}" dt="2024-08-09T05:12:59.615" v="9"/>
          <ac:spMkLst>
            <pc:docMk/>
            <pc:sldMk cId="2078382878" sldId="2178"/>
            <ac:spMk id="10" creationId="{54711077-EFAD-8D5E-BB04-0904F1AD1543}"/>
          </ac:spMkLst>
        </pc:spChg>
        <pc:spChg chg="add mod">
          <ac:chgData name="이 정민" userId="0e3071ae-5971-45b7-b1b8-12fa5ed0d92e" providerId="ADAL" clId="{0680826F-9E6E-4C94-8850-5ACFF4E9CE0C}" dt="2024-08-09T05:12:59.615" v="9"/>
          <ac:spMkLst>
            <pc:docMk/>
            <pc:sldMk cId="2078382878" sldId="2178"/>
            <ac:spMk id="11" creationId="{B4031235-E235-C4AE-40F2-F3D63B75328A}"/>
          </ac:spMkLst>
        </pc:spChg>
        <pc:spChg chg="add mod">
          <ac:chgData name="이 정민" userId="0e3071ae-5971-45b7-b1b8-12fa5ed0d92e" providerId="ADAL" clId="{0680826F-9E6E-4C94-8850-5ACFF4E9CE0C}" dt="2024-08-09T05:12:59.615" v="9"/>
          <ac:spMkLst>
            <pc:docMk/>
            <pc:sldMk cId="2078382878" sldId="2178"/>
            <ac:spMk id="12" creationId="{CCB872A4-6AE6-26C3-30EF-4AFA99A3C6E0}"/>
          </ac:spMkLst>
        </pc:spChg>
        <pc:spChg chg="mod">
          <ac:chgData name="이 정민" userId="0e3071ae-5971-45b7-b1b8-12fa5ed0d92e" providerId="ADAL" clId="{0680826F-9E6E-4C94-8850-5ACFF4E9CE0C}" dt="2024-08-09T05:16:03.125" v="33" actId="207"/>
          <ac:spMkLst>
            <pc:docMk/>
            <pc:sldMk cId="2078382878" sldId="2178"/>
            <ac:spMk id="52" creationId="{CCFE4154-6541-233F-5F89-948C13E83EBE}"/>
          </ac:spMkLst>
        </pc:spChg>
        <pc:cxnChg chg="add mod">
          <ac:chgData name="이 정민" userId="0e3071ae-5971-45b7-b1b8-12fa5ed0d92e" providerId="ADAL" clId="{0680826F-9E6E-4C94-8850-5ACFF4E9CE0C}" dt="2024-08-09T05:12:59.615" v="9"/>
          <ac:cxnSpMkLst>
            <pc:docMk/>
            <pc:sldMk cId="2078382878" sldId="2178"/>
            <ac:cxnSpMk id="2" creationId="{ED8ACF7C-E309-8BA2-59F6-12C020B40801}"/>
          </ac:cxnSpMkLst>
        </pc:cxnChg>
        <pc:cxnChg chg="del">
          <ac:chgData name="이 정민" userId="0e3071ae-5971-45b7-b1b8-12fa5ed0d92e" providerId="ADAL" clId="{0680826F-9E6E-4C94-8850-5ACFF4E9CE0C}" dt="2024-08-09T05:12:59.415" v="8" actId="478"/>
          <ac:cxnSpMkLst>
            <pc:docMk/>
            <pc:sldMk cId="2078382878" sldId="2178"/>
            <ac:cxnSpMk id="4" creationId="{44E4F348-0B24-6E09-78DC-A255AFC78971}"/>
          </ac:cxnSpMkLst>
        </pc:cxnChg>
        <pc:cxnChg chg="del">
          <ac:chgData name="이 정민" userId="0e3071ae-5971-45b7-b1b8-12fa5ed0d92e" providerId="ADAL" clId="{0680826F-9E6E-4C94-8850-5ACFF4E9CE0C}" dt="2024-08-09T05:12:59.415" v="8" actId="478"/>
          <ac:cxnSpMkLst>
            <pc:docMk/>
            <pc:sldMk cId="2078382878" sldId="2178"/>
            <ac:cxnSpMk id="9" creationId="{97942522-AF46-36C4-8FFD-153C7A258A8E}"/>
          </ac:cxnSpMkLst>
        </pc:cxnChg>
        <pc:cxnChg chg="add mod">
          <ac:chgData name="이 정민" userId="0e3071ae-5971-45b7-b1b8-12fa5ed0d92e" providerId="ADAL" clId="{0680826F-9E6E-4C94-8850-5ACFF4E9CE0C}" dt="2024-08-09T05:12:59.615" v="9"/>
          <ac:cxnSpMkLst>
            <pc:docMk/>
            <pc:sldMk cId="2078382878" sldId="2178"/>
            <ac:cxnSpMk id="13" creationId="{AA247806-630A-D92F-F125-E6DD4EA7D788}"/>
          </ac:cxnSpMkLst>
        </pc:cxnChg>
      </pc:sldChg>
      <pc:sldChg chg="addSp delSp modSp add mod">
        <pc:chgData name="이 정민" userId="0e3071ae-5971-45b7-b1b8-12fa5ed0d92e" providerId="ADAL" clId="{0680826F-9E6E-4C94-8850-5ACFF4E9CE0C}" dt="2024-08-09T05:13:02.775" v="11"/>
        <pc:sldMkLst>
          <pc:docMk/>
          <pc:sldMk cId="642104437" sldId="2179"/>
        </pc:sldMkLst>
        <pc:spChg chg="del">
          <ac:chgData name="이 정민" userId="0e3071ae-5971-45b7-b1b8-12fa5ed0d92e" providerId="ADAL" clId="{0680826F-9E6E-4C94-8850-5ACFF4E9CE0C}" dt="2024-08-09T05:13:02.575" v="10" actId="478"/>
          <ac:spMkLst>
            <pc:docMk/>
            <pc:sldMk cId="642104437" sldId="2179"/>
            <ac:spMk id="5" creationId="{263E0AA0-226D-D0E6-FDFD-E8D478BCAD8B}"/>
          </ac:spMkLst>
        </pc:spChg>
        <pc:spChg chg="del">
          <ac:chgData name="이 정민" userId="0e3071ae-5971-45b7-b1b8-12fa5ed0d92e" providerId="ADAL" clId="{0680826F-9E6E-4C94-8850-5ACFF4E9CE0C}" dt="2024-08-09T05:13:02.575" v="10" actId="478"/>
          <ac:spMkLst>
            <pc:docMk/>
            <pc:sldMk cId="642104437" sldId="2179"/>
            <ac:spMk id="6" creationId="{91610F3A-A8B9-0A0B-318A-FC03EC8C4689}"/>
          </ac:spMkLst>
        </pc:spChg>
        <pc:spChg chg="del">
          <ac:chgData name="이 정민" userId="0e3071ae-5971-45b7-b1b8-12fa5ed0d92e" providerId="ADAL" clId="{0680826F-9E6E-4C94-8850-5ACFF4E9CE0C}" dt="2024-08-09T05:13:02.575" v="10" actId="478"/>
          <ac:spMkLst>
            <pc:docMk/>
            <pc:sldMk cId="642104437" sldId="2179"/>
            <ac:spMk id="7" creationId="{D9B7307F-1974-5981-2157-24C90084DF8C}"/>
          </ac:spMkLst>
        </pc:spChg>
        <pc:spChg chg="del">
          <ac:chgData name="이 정민" userId="0e3071ae-5971-45b7-b1b8-12fa5ed0d92e" providerId="ADAL" clId="{0680826F-9E6E-4C94-8850-5ACFF4E9CE0C}" dt="2024-08-09T05:13:02.575" v="10" actId="478"/>
          <ac:spMkLst>
            <pc:docMk/>
            <pc:sldMk cId="642104437" sldId="2179"/>
            <ac:spMk id="8" creationId="{CEA371AD-BB23-7D91-8313-813F428849B2}"/>
          </ac:spMkLst>
        </pc:spChg>
        <pc:spChg chg="add mod">
          <ac:chgData name="이 정민" userId="0e3071ae-5971-45b7-b1b8-12fa5ed0d92e" providerId="ADAL" clId="{0680826F-9E6E-4C94-8850-5ACFF4E9CE0C}" dt="2024-08-09T05:13:02.775" v="11"/>
          <ac:spMkLst>
            <pc:docMk/>
            <pc:sldMk cId="642104437" sldId="2179"/>
            <ac:spMk id="13" creationId="{75E6AE3C-D94E-B42D-B2CC-618CC4937AD7}"/>
          </ac:spMkLst>
        </pc:spChg>
        <pc:spChg chg="add mod">
          <ac:chgData name="이 정민" userId="0e3071ae-5971-45b7-b1b8-12fa5ed0d92e" providerId="ADAL" clId="{0680826F-9E6E-4C94-8850-5ACFF4E9CE0C}" dt="2024-08-09T05:13:02.775" v="11"/>
          <ac:spMkLst>
            <pc:docMk/>
            <pc:sldMk cId="642104437" sldId="2179"/>
            <ac:spMk id="21" creationId="{DAFABEF1-55BD-58BD-1C46-24B9308FA533}"/>
          </ac:spMkLst>
        </pc:spChg>
        <pc:spChg chg="add mod">
          <ac:chgData name="이 정민" userId="0e3071ae-5971-45b7-b1b8-12fa5ed0d92e" providerId="ADAL" clId="{0680826F-9E6E-4C94-8850-5ACFF4E9CE0C}" dt="2024-08-09T05:13:02.775" v="11"/>
          <ac:spMkLst>
            <pc:docMk/>
            <pc:sldMk cId="642104437" sldId="2179"/>
            <ac:spMk id="23" creationId="{DB1DB580-2BA9-F240-EA0A-6AA345FB2966}"/>
          </ac:spMkLst>
        </pc:spChg>
        <pc:spChg chg="add mod">
          <ac:chgData name="이 정민" userId="0e3071ae-5971-45b7-b1b8-12fa5ed0d92e" providerId="ADAL" clId="{0680826F-9E6E-4C94-8850-5ACFF4E9CE0C}" dt="2024-08-09T05:13:02.775" v="11"/>
          <ac:spMkLst>
            <pc:docMk/>
            <pc:sldMk cId="642104437" sldId="2179"/>
            <ac:spMk id="27" creationId="{E3B0F553-1DB3-6F5B-667C-076F31613EF7}"/>
          </ac:spMkLst>
        </pc:spChg>
        <pc:cxnChg chg="del">
          <ac:chgData name="이 정민" userId="0e3071ae-5971-45b7-b1b8-12fa5ed0d92e" providerId="ADAL" clId="{0680826F-9E6E-4C94-8850-5ACFF4E9CE0C}" dt="2024-08-09T05:13:02.575" v="10" actId="478"/>
          <ac:cxnSpMkLst>
            <pc:docMk/>
            <pc:sldMk cId="642104437" sldId="2179"/>
            <ac:cxnSpMk id="4" creationId="{44E4F348-0B24-6E09-78DC-A255AFC78971}"/>
          </ac:cxnSpMkLst>
        </pc:cxnChg>
        <pc:cxnChg chg="del">
          <ac:chgData name="이 정민" userId="0e3071ae-5971-45b7-b1b8-12fa5ed0d92e" providerId="ADAL" clId="{0680826F-9E6E-4C94-8850-5ACFF4E9CE0C}" dt="2024-08-09T05:13:02.575" v="10" actId="478"/>
          <ac:cxnSpMkLst>
            <pc:docMk/>
            <pc:sldMk cId="642104437" sldId="2179"/>
            <ac:cxnSpMk id="9" creationId="{97942522-AF46-36C4-8FFD-153C7A258A8E}"/>
          </ac:cxnSpMkLst>
        </pc:cxnChg>
        <pc:cxnChg chg="add mod">
          <ac:chgData name="이 정민" userId="0e3071ae-5971-45b7-b1b8-12fa5ed0d92e" providerId="ADAL" clId="{0680826F-9E6E-4C94-8850-5ACFF4E9CE0C}" dt="2024-08-09T05:13:02.775" v="11"/>
          <ac:cxnSpMkLst>
            <pc:docMk/>
            <pc:sldMk cId="642104437" sldId="2179"/>
            <ac:cxnSpMk id="12" creationId="{9CF5F86F-45B1-5EFB-F253-5CC73679238D}"/>
          </ac:cxnSpMkLst>
        </pc:cxnChg>
        <pc:cxnChg chg="add mod">
          <ac:chgData name="이 정민" userId="0e3071ae-5971-45b7-b1b8-12fa5ed0d92e" providerId="ADAL" clId="{0680826F-9E6E-4C94-8850-5ACFF4E9CE0C}" dt="2024-08-09T05:13:02.775" v="11"/>
          <ac:cxnSpMkLst>
            <pc:docMk/>
            <pc:sldMk cId="642104437" sldId="2179"/>
            <ac:cxnSpMk id="29" creationId="{F7B7307B-C3DC-3446-D891-652CC1F00817}"/>
          </ac:cxnSpMkLst>
        </pc:cxnChg>
      </pc:sldChg>
      <pc:sldChg chg="addSp delSp modSp add mod">
        <pc:chgData name="이 정민" userId="0e3071ae-5971-45b7-b1b8-12fa5ed0d92e" providerId="ADAL" clId="{0680826F-9E6E-4C94-8850-5ACFF4E9CE0C}" dt="2024-08-09T05:13:05.545" v="13"/>
        <pc:sldMkLst>
          <pc:docMk/>
          <pc:sldMk cId="3290603989" sldId="2180"/>
        </pc:sldMkLst>
        <pc:spChg chg="add mod">
          <ac:chgData name="이 정민" userId="0e3071ae-5971-45b7-b1b8-12fa5ed0d92e" providerId="ADAL" clId="{0680826F-9E6E-4C94-8850-5ACFF4E9CE0C}" dt="2024-08-09T05:13:05.545" v="13"/>
          <ac:spMkLst>
            <pc:docMk/>
            <pc:sldMk cId="3290603989" sldId="2180"/>
            <ac:spMk id="3" creationId="{9C31BAC5-79EB-A54B-5CD2-21A60BA503B2}"/>
          </ac:spMkLst>
        </pc:spChg>
        <pc:spChg chg="del">
          <ac:chgData name="이 정민" userId="0e3071ae-5971-45b7-b1b8-12fa5ed0d92e" providerId="ADAL" clId="{0680826F-9E6E-4C94-8850-5ACFF4E9CE0C}" dt="2024-08-09T05:13:05.345" v="12" actId="478"/>
          <ac:spMkLst>
            <pc:docMk/>
            <pc:sldMk cId="3290603989" sldId="2180"/>
            <ac:spMk id="5" creationId="{263E0AA0-226D-D0E6-FDFD-E8D478BCAD8B}"/>
          </ac:spMkLst>
        </pc:spChg>
        <pc:spChg chg="del">
          <ac:chgData name="이 정민" userId="0e3071ae-5971-45b7-b1b8-12fa5ed0d92e" providerId="ADAL" clId="{0680826F-9E6E-4C94-8850-5ACFF4E9CE0C}" dt="2024-08-09T05:13:05.345" v="12" actId="478"/>
          <ac:spMkLst>
            <pc:docMk/>
            <pc:sldMk cId="3290603989" sldId="2180"/>
            <ac:spMk id="6" creationId="{91610F3A-A8B9-0A0B-318A-FC03EC8C4689}"/>
          </ac:spMkLst>
        </pc:spChg>
        <pc:spChg chg="del">
          <ac:chgData name="이 정민" userId="0e3071ae-5971-45b7-b1b8-12fa5ed0d92e" providerId="ADAL" clId="{0680826F-9E6E-4C94-8850-5ACFF4E9CE0C}" dt="2024-08-09T05:13:05.345" v="12" actId="478"/>
          <ac:spMkLst>
            <pc:docMk/>
            <pc:sldMk cId="3290603989" sldId="2180"/>
            <ac:spMk id="7" creationId="{D9B7307F-1974-5981-2157-24C90084DF8C}"/>
          </ac:spMkLst>
        </pc:spChg>
        <pc:spChg chg="del">
          <ac:chgData name="이 정민" userId="0e3071ae-5971-45b7-b1b8-12fa5ed0d92e" providerId="ADAL" clId="{0680826F-9E6E-4C94-8850-5ACFF4E9CE0C}" dt="2024-08-09T05:13:05.345" v="12" actId="478"/>
          <ac:spMkLst>
            <pc:docMk/>
            <pc:sldMk cId="3290603989" sldId="2180"/>
            <ac:spMk id="8" creationId="{CEA371AD-BB23-7D91-8313-813F428849B2}"/>
          </ac:spMkLst>
        </pc:spChg>
        <pc:spChg chg="add mod">
          <ac:chgData name="이 정민" userId="0e3071ae-5971-45b7-b1b8-12fa5ed0d92e" providerId="ADAL" clId="{0680826F-9E6E-4C94-8850-5ACFF4E9CE0C}" dt="2024-08-09T05:13:05.545" v="13"/>
          <ac:spMkLst>
            <pc:docMk/>
            <pc:sldMk cId="3290603989" sldId="2180"/>
            <ac:spMk id="10" creationId="{C0504474-F5E1-C247-8AF9-97B4681FC1D9}"/>
          </ac:spMkLst>
        </pc:spChg>
        <pc:spChg chg="add mod">
          <ac:chgData name="이 정민" userId="0e3071ae-5971-45b7-b1b8-12fa5ed0d92e" providerId="ADAL" clId="{0680826F-9E6E-4C94-8850-5ACFF4E9CE0C}" dt="2024-08-09T05:13:05.545" v="13"/>
          <ac:spMkLst>
            <pc:docMk/>
            <pc:sldMk cId="3290603989" sldId="2180"/>
            <ac:spMk id="11" creationId="{1660C1F8-F2B8-D82E-39BC-8F4FA31D1F71}"/>
          </ac:spMkLst>
        </pc:spChg>
        <pc:spChg chg="add mod">
          <ac:chgData name="이 정민" userId="0e3071ae-5971-45b7-b1b8-12fa5ed0d92e" providerId="ADAL" clId="{0680826F-9E6E-4C94-8850-5ACFF4E9CE0C}" dt="2024-08-09T05:13:05.545" v="13"/>
          <ac:spMkLst>
            <pc:docMk/>
            <pc:sldMk cId="3290603989" sldId="2180"/>
            <ac:spMk id="14" creationId="{B3247A47-D233-0A8D-BC32-C119313BD08E}"/>
          </ac:spMkLst>
        </pc:spChg>
        <pc:cxnChg chg="add mod">
          <ac:chgData name="이 정민" userId="0e3071ae-5971-45b7-b1b8-12fa5ed0d92e" providerId="ADAL" clId="{0680826F-9E6E-4C94-8850-5ACFF4E9CE0C}" dt="2024-08-09T05:13:05.545" v="13"/>
          <ac:cxnSpMkLst>
            <pc:docMk/>
            <pc:sldMk cId="3290603989" sldId="2180"/>
            <ac:cxnSpMk id="2" creationId="{ED9D89FA-3CED-8DFA-711D-6A7AF823377B}"/>
          </ac:cxnSpMkLst>
        </pc:cxnChg>
        <pc:cxnChg chg="del">
          <ac:chgData name="이 정민" userId="0e3071ae-5971-45b7-b1b8-12fa5ed0d92e" providerId="ADAL" clId="{0680826F-9E6E-4C94-8850-5ACFF4E9CE0C}" dt="2024-08-09T05:13:05.345" v="12" actId="478"/>
          <ac:cxnSpMkLst>
            <pc:docMk/>
            <pc:sldMk cId="3290603989" sldId="2180"/>
            <ac:cxnSpMk id="4" creationId="{44E4F348-0B24-6E09-78DC-A255AFC78971}"/>
          </ac:cxnSpMkLst>
        </pc:cxnChg>
        <pc:cxnChg chg="del">
          <ac:chgData name="이 정민" userId="0e3071ae-5971-45b7-b1b8-12fa5ed0d92e" providerId="ADAL" clId="{0680826F-9E6E-4C94-8850-5ACFF4E9CE0C}" dt="2024-08-09T05:13:05.345" v="12" actId="478"/>
          <ac:cxnSpMkLst>
            <pc:docMk/>
            <pc:sldMk cId="3290603989" sldId="2180"/>
            <ac:cxnSpMk id="9" creationId="{97942522-AF46-36C4-8FFD-153C7A258A8E}"/>
          </ac:cxnSpMkLst>
        </pc:cxnChg>
        <pc:cxnChg chg="add mod">
          <ac:chgData name="이 정민" userId="0e3071ae-5971-45b7-b1b8-12fa5ed0d92e" providerId="ADAL" clId="{0680826F-9E6E-4C94-8850-5ACFF4E9CE0C}" dt="2024-08-09T05:13:05.545" v="13"/>
          <ac:cxnSpMkLst>
            <pc:docMk/>
            <pc:sldMk cId="3290603989" sldId="2180"/>
            <ac:cxnSpMk id="15" creationId="{8EAC52C1-7165-2A66-BFF9-4E0CC9F755F8}"/>
          </ac:cxnSpMkLst>
        </pc:cxnChg>
      </pc:sldChg>
      <pc:sldChg chg="addSp delSp modSp add mod">
        <pc:chgData name="이 정민" userId="0e3071ae-5971-45b7-b1b8-12fa5ed0d92e" providerId="ADAL" clId="{0680826F-9E6E-4C94-8850-5ACFF4E9CE0C}" dt="2024-08-09T05:13:08.486" v="15"/>
        <pc:sldMkLst>
          <pc:docMk/>
          <pc:sldMk cId="3254900963" sldId="2181"/>
        </pc:sldMkLst>
        <pc:spChg chg="add mod">
          <ac:chgData name="이 정민" userId="0e3071ae-5971-45b7-b1b8-12fa5ed0d92e" providerId="ADAL" clId="{0680826F-9E6E-4C94-8850-5ACFF4E9CE0C}" dt="2024-08-09T05:13:08.486" v="15"/>
          <ac:spMkLst>
            <pc:docMk/>
            <pc:sldMk cId="3254900963" sldId="2181"/>
            <ac:spMk id="3" creationId="{1C92CB80-5724-878F-1D67-5A2D80F3AE6C}"/>
          </ac:spMkLst>
        </pc:spChg>
        <pc:spChg chg="del">
          <ac:chgData name="이 정민" userId="0e3071ae-5971-45b7-b1b8-12fa5ed0d92e" providerId="ADAL" clId="{0680826F-9E6E-4C94-8850-5ACFF4E9CE0C}" dt="2024-08-09T05:13:08.255" v="14" actId="478"/>
          <ac:spMkLst>
            <pc:docMk/>
            <pc:sldMk cId="3254900963" sldId="2181"/>
            <ac:spMk id="5" creationId="{263E0AA0-226D-D0E6-FDFD-E8D478BCAD8B}"/>
          </ac:spMkLst>
        </pc:spChg>
        <pc:spChg chg="del">
          <ac:chgData name="이 정민" userId="0e3071ae-5971-45b7-b1b8-12fa5ed0d92e" providerId="ADAL" clId="{0680826F-9E6E-4C94-8850-5ACFF4E9CE0C}" dt="2024-08-09T05:13:08.255" v="14" actId="478"/>
          <ac:spMkLst>
            <pc:docMk/>
            <pc:sldMk cId="3254900963" sldId="2181"/>
            <ac:spMk id="6" creationId="{91610F3A-A8B9-0A0B-318A-FC03EC8C4689}"/>
          </ac:spMkLst>
        </pc:spChg>
        <pc:spChg chg="del">
          <ac:chgData name="이 정민" userId="0e3071ae-5971-45b7-b1b8-12fa5ed0d92e" providerId="ADAL" clId="{0680826F-9E6E-4C94-8850-5ACFF4E9CE0C}" dt="2024-08-09T05:13:08.255" v="14" actId="478"/>
          <ac:spMkLst>
            <pc:docMk/>
            <pc:sldMk cId="3254900963" sldId="2181"/>
            <ac:spMk id="7" creationId="{D9B7307F-1974-5981-2157-24C90084DF8C}"/>
          </ac:spMkLst>
        </pc:spChg>
        <pc:spChg chg="del">
          <ac:chgData name="이 정민" userId="0e3071ae-5971-45b7-b1b8-12fa5ed0d92e" providerId="ADAL" clId="{0680826F-9E6E-4C94-8850-5ACFF4E9CE0C}" dt="2024-08-09T05:13:08.255" v="14" actId="478"/>
          <ac:spMkLst>
            <pc:docMk/>
            <pc:sldMk cId="3254900963" sldId="2181"/>
            <ac:spMk id="8" creationId="{CEA371AD-BB23-7D91-8313-813F428849B2}"/>
          </ac:spMkLst>
        </pc:spChg>
        <pc:spChg chg="add mod">
          <ac:chgData name="이 정민" userId="0e3071ae-5971-45b7-b1b8-12fa5ed0d92e" providerId="ADAL" clId="{0680826F-9E6E-4C94-8850-5ACFF4E9CE0C}" dt="2024-08-09T05:13:08.486" v="15"/>
          <ac:spMkLst>
            <pc:docMk/>
            <pc:sldMk cId="3254900963" sldId="2181"/>
            <ac:spMk id="12" creationId="{5D35C5CD-6806-F4B4-8C73-1970877B0533}"/>
          </ac:spMkLst>
        </pc:spChg>
        <pc:spChg chg="add mod">
          <ac:chgData name="이 정민" userId="0e3071ae-5971-45b7-b1b8-12fa5ed0d92e" providerId="ADAL" clId="{0680826F-9E6E-4C94-8850-5ACFF4E9CE0C}" dt="2024-08-09T05:13:08.486" v="15"/>
          <ac:spMkLst>
            <pc:docMk/>
            <pc:sldMk cId="3254900963" sldId="2181"/>
            <ac:spMk id="13" creationId="{D639A13A-CDDB-B1B1-B1A8-C42E5EB11316}"/>
          </ac:spMkLst>
        </pc:spChg>
        <pc:spChg chg="add mod">
          <ac:chgData name="이 정민" userId="0e3071ae-5971-45b7-b1b8-12fa5ed0d92e" providerId="ADAL" clId="{0680826F-9E6E-4C94-8850-5ACFF4E9CE0C}" dt="2024-08-09T05:13:08.486" v="15"/>
          <ac:spMkLst>
            <pc:docMk/>
            <pc:sldMk cId="3254900963" sldId="2181"/>
            <ac:spMk id="21" creationId="{8CDAE0A6-57EE-2170-1281-B3EA8DA80C30}"/>
          </ac:spMkLst>
        </pc:spChg>
        <pc:cxnChg chg="add mod">
          <ac:chgData name="이 정민" userId="0e3071ae-5971-45b7-b1b8-12fa5ed0d92e" providerId="ADAL" clId="{0680826F-9E6E-4C94-8850-5ACFF4E9CE0C}" dt="2024-08-09T05:13:08.486" v="15"/>
          <ac:cxnSpMkLst>
            <pc:docMk/>
            <pc:sldMk cId="3254900963" sldId="2181"/>
            <ac:cxnSpMk id="2" creationId="{DAD2BCE7-519E-6DC2-8B96-BD93A666786C}"/>
          </ac:cxnSpMkLst>
        </pc:cxnChg>
        <pc:cxnChg chg="del">
          <ac:chgData name="이 정민" userId="0e3071ae-5971-45b7-b1b8-12fa5ed0d92e" providerId="ADAL" clId="{0680826F-9E6E-4C94-8850-5ACFF4E9CE0C}" dt="2024-08-09T05:13:08.255" v="14" actId="478"/>
          <ac:cxnSpMkLst>
            <pc:docMk/>
            <pc:sldMk cId="3254900963" sldId="2181"/>
            <ac:cxnSpMk id="4" creationId="{44E4F348-0B24-6E09-78DC-A255AFC78971}"/>
          </ac:cxnSpMkLst>
        </pc:cxnChg>
        <pc:cxnChg chg="del">
          <ac:chgData name="이 정민" userId="0e3071ae-5971-45b7-b1b8-12fa5ed0d92e" providerId="ADAL" clId="{0680826F-9E6E-4C94-8850-5ACFF4E9CE0C}" dt="2024-08-09T05:13:08.255" v="14" actId="478"/>
          <ac:cxnSpMkLst>
            <pc:docMk/>
            <pc:sldMk cId="3254900963" sldId="2181"/>
            <ac:cxnSpMk id="9" creationId="{97942522-AF46-36C4-8FFD-153C7A258A8E}"/>
          </ac:cxnSpMkLst>
        </pc:cxnChg>
        <pc:cxnChg chg="add mod">
          <ac:chgData name="이 정민" userId="0e3071ae-5971-45b7-b1b8-12fa5ed0d92e" providerId="ADAL" clId="{0680826F-9E6E-4C94-8850-5ACFF4E9CE0C}" dt="2024-08-09T05:13:08.486" v="15"/>
          <ac:cxnSpMkLst>
            <pc:docMk/>
            <pc:sldMk cId="3254900963" sldId="2181"/>
            <ac:cxnSpMk id="23" creationId="{A7E29991-EB1E-3186-C082-197F54C6D823}"/>
          </ac:cxnSpMkLst>
        </pc:cxnChg>
      </pc:sldChg>
      <pc:sldChg chg="addSp delSp modSp add mod">
        <pc:chgData name="이 정민" userId="0e3071ae-5971-45b7-b1b8-12fa5ed0d92e" providerId="ADAL" clId="{0680826F-9E6E-4C94-8850-5ACFF4E9CE0C}" dt="2024-08-09T05:16:15.625" v="35" actId="207"/>
        <pc:sldMkLst>
          <pc:docMk/>
          <pc:sldMk cId="1809587863" sldId="2182"/>
        </pc:sldMkLst>
        <pc:spChg chg="add mod">
          <ac:chgData name="이 정민" userId="0e3071ae-5971-45b7-b1b8-12fa5ed0d92e" providerId="ADAL" clId="{0680826F-9E6E-4C94-8850-5ACFF4E9CE0C}" dt="2024-08-09T05:13:11.085" v="17"/>
          <ac:spMkLst>
            <pc:docMk/>
            <pc:sldMk cId="1809587863" sldId="2182"/>
            <ac:spMk id="3" creationId="{1A1018BD-BB67-3EC7-79BB-AC39398EA3F7}"/>
          </ac:spMkLst>
        </pc:spChg>
        <pc:spChg chg="del">
          <ac:chgData name="이 정민" userId="0e3071ae-5971-45b7-b1b8-12fa5ed0d92e" providerId="ADAL" clId="{0680826F-9E6E-4C94-8850-5ACFF4E9CE0C}" dt="2024-08-09T05:13:10.865" v="16" actId="478"/>
          <ac:spMkLst>
            <pc:docMk/>
            <pc:sldMk cId="1809587863" sldId="2182"/>
            <ac:spMk id="5" creationId="{263E0AA0-226D-D0E6-FDFD-E8D478BCAD8B}"/>
          </ac:spMkLst>
        </pc:spChg>
        <pc:spChg chg="del">
          <ac:chgData name="이 정민" userId="0e3071ae-5971-45b7-b1b8-12fa5ed0d92e" providerId="ADAL" clId="{0680826F-9E6E-4C94-8850-5ACFF4E9CE0C}" dt="2024-08-09T05:13:10.865" v="16" actId="478"/>
          <ac:spMkLst>
            <pc:docMk/>
            <pc:sldMk cId="1809587863" sldId="2182"/>
            <ac:spMk id="6" creationId="{91610F3A-A8B9-0A0B-318A-FC03EC8C4689}"/>
          </ac:spMkLst>
        </pc:spChg>
        <pc:spChg chg="del">
          <ac:chgData name="이 정민" userId="0e3071ae-5971-45b7-b1b8-12fa5ed0d92e" providerId="ADAL" clId="{0680826F-9E6E-4C94-8850-5ACFF4E9CE0C}" dt="2024-08-09T05:13:10.865" v="16" actId="478"/>
          <ac:spMkLst>
            <pc:docMk/>
            <pc:sldMk cId="1809587863" sldId="2182"/>
            <ac:spMk id="7" creationId="{D9B7307F-1974-5981-2157-24C90084DF8C}"/>
          </ac:spMkLst>
        </pc:spChg>
        <pc:spChg chg="del">
          <ac:chgData name="이 정민" userId="0e3071ae-5971-45b7-b1b8-12fa5ed0d92e" providerId="ADAL" clId="{0680826F-9E6E-4C94-8850-5ACFF4E9CE0C}" dt="2024-08-09T05:13:10.865" v="16" actId="478"/>
          <ac:spMkLst>
            <pc:docMk/>
            <pc:sldMk cId="1809587863" sldId="2182"/>
            <ac:spMk id="8" creationId="{CEA371AD-BB23-7D91-8313-813F428849B2}"/>
          </ac:spMkLst>
        </pc:spChg>
        <pc:spChg chg="add mod">
          <ac:chgData name="이 정민" userId="0e3071ae-5971-45b7-b1b8-12fa5ed0d92e" providerId="ADAL" clId="{0680826F-9E6E-4C94-8850-5ACFF4E9CE0C}" dt="2024-08-09T05:13:11.085" v="17"/>
          <ac:spMkLst>
            <pc:docMk/>
            <pc:sldMk cId="1809587863" sldId="2182"/>
            <ac:spMk id="10" creationId="{75E694E2-F028-64EE-D863-14330F457A2D}"/>
          </ac:spMkLst>
        </pc:spChg>
        <pc:spChg chg="add mod">
          <ac:chgData name="이 정민" userId="0e3071ae-5971-45b7-b1b8-12fa5ed0d92e" providerId="ADAL" clId="{0680826F-9E6E-4C94-8850-5ACFF4E9CE0C}" dt="2024-08-09T05:13:11.085" v="17"/>
          <ac:spMkLst>
            <pc:docMk/>
            <pc:sldMk cId="1809587863" sldId="2182"/>
            <ac:spMk id="11" creationId="{22F6FEAE-2F64-7CA8-D52B-91519E565066}"/>
          </ac:spMkLst>
        </pc:spChg>
        <pc:spChg chg="add mod">
          <ac:chgData name="이 정민" userId="0e3071ae-5971-45b7-b1b8-12fa5ed0d92e" providerId="ADAL" clId="{0680826F-9E6E-4C94-8850-5ACFF4E9CE0C}" dt="2024-08-09T05:13:11.085" v="17"/>
          <ac:spMkLst>
            <pc:docMk/>
            <pc:sldMk cId="1809587863" sldId="2182"/>
            <ac:spMk id="12" creationId="{EBDA501C-0F36-8654-938D-342B85335AF3}"/>
          </ac:spMkLst>
        </pc:spChg>
        <pc:spChg chg="mod">
          <ac:chgData name="이 정민" userId="0e3071ae-5971-45b7-b1b8-12fa5ed0d92e" providerId="ADAL" clId="{0680826F-9E6E-4C94-8850-5ACFF4E9CE0C}" dt="2024-08-09T05:16:15.625" v="35" actId="207"/>
          <ac:spMkLst>
            <pc:docMk/>
            <pc:sldMk cId="1809587863" sldId="2182"/>
            <ac:spMk id="21" creationId="{479D286B-38E5-2586-3C1B-A48B43095A8D}"/>
          </ac:spMkLst>
        </pc:spChg>
        <pc:spChg chg="mod">
          <ac:chgData name="이 정민" userId="0e3071ae-5971-45b7-b1b8-12fa5ed0d92e" providerId="ADAL" clId="{0680826F-9E6E-4C94-8850-5ACFF4E9CE0C}" dt="2024-08-09T05:16:11.356" v="34" actId="207"/>
          <ac:spMkLst>
            <pc:docMk/>
            <pc:sldMk cId="1809587863" sldId="2182"/>
            <ac:spMk id="48" creationId="{A4DEAD1E-B861-E3E9-AD9E-977FF432C7AD}"/>
          </ac:spMkLst>
        </pc:spChg>
        <pc:spChg chg="mod">
          <ac:chgData name="이 정민" userId="0e3071ae-5971-45b7-b1b8-12fa5ed0d92e" providerId="ADAL" clId="{0680826F-9E6E-4C94-8850-5ACFF4E9CE0C}" dt="2024-08-09T05:15:50.182" v="31" actId="207"/>
          <ac:spMkLst>
            <pc:docMk/>
            <pc:sldMk cId="1809587863" sldId="2182"/>
            <ac:spMk id="71" creationId="{BE98125F-A9F6-6546-C68A-6593EB0429DE}"/>
          </ac:spMkLst>
        </pc:spChg>
        <pc:cxnChg chg="add mod">
          <ac:chgData name="이 정민" userId="0e3071ae-5971-45b7-b1b8-12fa5ed0d92e" providerId="ADAL" clId="{0680826F-9E6E-4C94-8850-5ACFF4E9CE0C}" dt="2024-08-09T05:13:11.085" v="17"/>
          <ac:cxnSpMkLst>
            <pc:docMk/>
            <pc:sldMk cId="1809587863" sldId="2182"/>
            <ac:cxnSpMk id="2" creationId="{A3F2EA69-90CF-B53B-1AA5-B2BA804A830B}"/>
          </ac:cxnSpMkLst>
        </pc:cxnChg>
        <pc:cxnChg chg="del">
          <ac:chgData name="이 정민" userId="0e3071ae-5971-45b7-b1b8-12fa5ed0d92e" providerId="ADAL" clId="{0680826F-9E6E-4C94-8850-5ACFF4E9CE0C}" dt="2024-08-09T05:13:10.865" v="16" actId="478"/>
          <ac:cxnSpMkLst>
            <pc:docMk/>
            <pc:sldMk cId="1809587863" sldId="2182"/>
            <ac:cxnSpMk id="4" creationId="{44E4F348-0B24-6E09-78DC-A255AFC78971}"/>
          </ac:cxnSpMkLst>
        </pc:cxnChg>
        <pc:cxnChg chg="del">
          <ac:chgData name="이 정민" userId="0e3071ae-5971-45b7-b1b8-12fa5ed0d92e" providerId="ADAL" clId="{0680826F-9E6E-4C94-8850-5ACFF4E9CE0C}" dt="2024-08-09T05:13:10.865" v="16" actId="478"/>
          <ac:cxnSpMkLst>
            <pc:docMk/>
            <pc:sldMk cId="1809587863" sldId="2182"/>
            <ac:cxnSpMk id="9" creationId="{97942522-AF46-36C4-8FFD-153C7A258A8E}"/>
          </ac:cxnSpMkLst>
        </pc:cxnChg>
        <pc:cxnChg chg="add mod">
          <ac:chgData name="이 정민" userId="0e3071ae-5971-45b7-b1b8-12fa5ed0d92e" providerId="ADAL" clId="{0680826F-9E6E-4C94-8850-5ACFF4E9CE0C}" dt="2024-08-09T05:13:11.085" v="17"/>
          <ac:cxnSpMkLst>
            <pc:docMk/>
            <pc:sldMk cId="1809587863" sldId="2182"/>
            <ac:cxnSpMk id="14" creationId="{3D2026E3-5EED-2216-2A9A-FD3D22E2BE95}"/>
          </ac:cxnSpMkLst>
        </pc:cxnChg>
      </pc:sldChg>
      <pc:sldChg chg="addSp delSp modSp add mod">
        <pc:chgData name="이 정민" userId="0e3071ae-5971-45b7-b1b8-12fa5ed0d92e" providerId="ADAL" clId="{0680826F-9E6E-4C94-8850-5ACFF4E9CE0C}" dt="2024-08-09T05:17:28.294" v="39" actId="207"/>
        <pc:sldMkLst>
          <pc:docMk/>
          <pc:sldMk cId="2273010001" sldId="2183"/>
        </pc:sldMkLst>
        <pc:spChg chg="add mod">
          <ac:chgData name="이 정민" userId="0e3071ae-5971-45b7-b1b8-12fa5ed0d92e" providerId="ADAL" clId="{0680826F-9E6E-4C94-8850-5ACFF4E9CE0C}" dt="2024-08-09T05:13:13.715" v="19"/>
          <ac:spMkLst>
            <pc:docMk/>
            <pc:sldMk cId="2273010001" sldId="2183"/>
            <ac:spMk id="3" creationId="{84381025-6233-DEBF-FC3F-CA235C9DCC33}"/>
          </ac:spMkLst>
        </pc:spChg>
        <pc:spChg chg="del">
          <ac:chgData name="이 정민" userId="0e3071ae-5971-45b7-b1b8-12fa5ed0d92e" providerId="ADAL" clId="{0680826F-9E6E-4C94-8850-5ACFF4E9CE0C}" dt="2024-08-09T05:13:13.535" v="18" actId="478"/>
          <ac:spMkLst>
            <pc:docMk/>
            <pc:sldMk cId="2273010001" sldId="2183"/>
            <ac:spMk id="5" creationId="{263E0AA0-226D-D0E6-FDFD-E8D478BCAD8B}"/>
          </ac:spMkLst>
        </pc:spChg>
        <pc:spChg chg="del">
          <ac:chgData name="이 정민" userId="0e3071ae-5971-45b7-b1b8-12fa5ed0d92e" providerId="ADAL" clId="{0680826F-9E6E-4C94-8850-5ACFF4E9CE0C}" dt="2024-08-09T05:13:13.535" v="18" actId="478"/>
          <ac:spMkLst>
            <pc:docMk/>
            <pc:sldMk cId="2273010001" sldId="2183"/>
            <ac:spMk id="6" creationId="{91610F3A-A8B9-0A0B-318A-FC03EC8C4689}"/>
          </ac:spMkLst>
        </pc:spChg>
        <pc:spChg chg="del">
          <ac:chgData name="이 정민" userId="0e3071ae-5971-45b7-b1b8-12fa5ed0d92e" providerId="ADAL" clId="{0680826F-9E6E-4C94-8850-5ACFF4E9CE0C}" dt="2024-08-09T05:13:13.535" v="18" actId="478"/>
          <ac:spMkLst>
            <pc:docMk/>
            <pc:sldMk cId="2273010001" sldId="2183"/>
            <ac:spMk id="7" creationId="{D9B7307F-1974-5981-2157-24C90084DF8C}"/>
          </ac:spMkLst>
        </pc:spChg>
        <pc:spChg chg="del">
          <ac:chgData name="이 정민" userId="0e3071ae-5971-45b7-b1b8-12fa5ed0d92e" providerId="ADAL" clId="{0680826F-9E6E-4C94-8850-5ACFF4E9CE0C}" dt="2024-08-09T05:13:13.535" v="18" actId="478"/>
          <ac:spMkLst>
            <pc:docMk/>
            <pc:sldMk cId="2273010001" sldId="2183"/>
            <ac:spMk id="8" creationId="{CEA371AD-BB23-7D91-8313-813F428849B2}"/>
          </ac:spMkLst>
        </pc:spChg>
        <pc:spChg chg="add mod">
          <ac:chgData name="이 정민" userId="0e3071ae-5971-45b7-b1b8-12fa5ed0d92e" providerId="ADAL" clId="{0680826F-9E6E-4C94-8850-5ACFF4E9CE0C}" dt="2024-08-09T05:13:13.715" v="19"/>
          <ac:spMkLst>
            <pc:docMk/>
            <pc:sldMk cId="2273010001" sldId="2183"/>
            <ac:spMk id="12" creationId="{D90213DD-9D4F-C4E6-EE84-AF197FA7FBB6}"/>
          </ac:spMkLst>
        </pc:spChg>
        <pc:spChg chg="add mod">
          <ac:chgData name="이 정민" userId="0e3071ae-5971-45b7-b1b8-12fa5ed0d92e" providerId="ADAL" clId="{0680826F-9E6E-4C94-8850-5ACFF4E9CE0C}" dt="2024-08-09T05:13:13.715" v="19"/>
          <ac:spMkLst>
            <pc:docMk/>
            <pc:sldMk cId="2273010001" sldId="2183"/>
            <ac:spMk id="13" creationId="{5B7AF1F3-9A5E-4CB0-0A4D-32EA22980554}"/>
          </ac:spMkLst>
        </pc:spChg>
        <pc:spChg chg="mod">
          <ac:chgData name="이 정민" userId="0e3071ae-5971-45b7-b1b8-12fa5ed0d92e" providerId="ADAL" clId="{0680826F-9E6E-4C94-8850-5ACFF4E9CE0C}" dt="2024-08-09T05:16:33.254" v="37" actId="207"/>
          <ac:spMkLst>
            <pc:docMk/>
            <pc:sldMk cId="2273010001" sldId="2183"/>
            <ac:spMk id="14" creationId="{7618F6B2-D9B5-5902-B8A8-1559EDBB1E3E}"/>
          </ac:spMkLst>
        </pc:spChg>
        <pc:spChg chg="add mod">
          <ac:chgData name="이 정민" userId="0e3071ae-5971-45b7-b1b8-12fa5ed0d92e" providerId="ADAL" clId="{0680826F-9E6E-4C94-8850-5ACFF4E9CE0C}" dt="2024-08-09T05:13:13.715" v="19"/>
          <ac:spMkLst>
            <pc:docMk/>
            <pc:sldMk cId="2273010001" sldId="2183"/>
            <ac:spMk id="16" creationId="{AB48EA84-D0C1-73CE-D089-1EDECC1F949A}"/>
          </ac:spMkLst>
        </pc:spChg>
        <pc:spChg chg="mod">
          <ac:chgData name="이 정민" userId="0e3071ae-5971-45b7-b1b8-12fa5ed0d92e" providerId="ADAL" clId="{0680826F-9E6E-4C94-8850-5ACFF4E9CE0C}" dt="2024-08-09T05:17:28.294" v="39" actId="207"/>
          <ac:spMkLst>
            <pc:docMk/>
            <pc:sldMk cId="2273010001" sldId="2183"/>
            <ac:spMk id="35" creationId="{6AD83065-FC02-DDA8-B6D9-0F6065F55C66}"/>
          </ac:spMkLst>
        </pc:spChg>
        <pc:spChg chg="mod">
          <ac:chgData name="이 정민" userId="0e3071ae-5971-45b7-b1b8-12fa5ed0d92e" providerId="ADAL" clId="{0680826F-9E6E-4C94-8850-5ACFF4E9CE0C}" dt="2024-08-09T05:17:28.294" v="39" actId="207"/>
          <ac:spMkLst>
            <pc:docMk/>
            <pc:sldMk cId="2273010001" sldId="2183"/>
            <ac:spMk id="36" creationId="{AC5A2E5D-6DBA-808E-7F61-57C12F627E81}"/>
          </ac:spMkLst>
        </pc:spChg>
        <pc:spChg chg="mod">
          <ac:chgData name="이 정민" userId="0e3071ae-5971-45b7-b1b8-12fa5ed0d92e" providerId="ADAL" clId="{0680826F-9E6E-4C94-8850-5ACFF4E9CE0C}" dt="2024-08-09T05:17:28.294" v="39" actId="207"/>
          <ac:spMkLst>
            <pc:docMk/>
            <pc:sldMk cId="2273010001" sldId="2183"/>
            <ac:spMk id="42" creationId="{A334CD46-258D-ECCB-53C8-FF2E5F1764DE}"/>
          </ac:spMkLst>
        </pc:spChg>
        <pc:spChg chg="mod">
          <ac:chgData name="이 정민" userId="0e3071ae-5971-45b7-b1b8-12fa5ed0d92e" providerId="ADAL" clId="{0680826F-9E6E-4C94-8850-5ACFF4E9CE0C}" dt="2024-08-09T05:17:28.294" v="39" actId="207"/>
          <ac:spMkLst>
            <pc:docMk/>
            <pc:sldMk cId="2273010001" sldId="2183"/>
            <ac:spMk id="44" creationId="{8C0FEE76-F8D2-000E-5092-E0BF878DFBF4}"/>
          </ac:spMkLst>
        </pc:spChg>
        <pc:spChg chg="mod">
          <ac:chgData name="이 정민" userId="0e3071ae-5971-45b7-b1b8-12fa5ed0d92e" providerId="ADAL" clId="{0680826F-9E6E-4C94-8850-5ACFF4E9CE0C}" dt="2024-08-09T05:16:30.614" v="36" actId="207"/>
          <ac:spMkLst>
            <pc:docMk/>
            <pc:sldMk cId="2273010001" sldId="2183"/>
            <ac:spMk id="56" creationId="{29709B03-EBA0-E054-2323-8D5BFE7A075E}"/>
          </ac:spMkLst>
        </pc:spChg>
        <pc:spChg chg="mod">
          <ac:chgData name="이 정민" userId="0e3071ae-5971-45b7-b1b8-12fa5ed0d92e" providerId="ADAL" clId="{0680826F-9E6E-4C94-8850-5ACFF4E9CE0C}" dt="2024-08-09T05:16:30.614" v="36" actId="207"/>
          <ac:spMkLst>
            <pc:docMk/>
            <pc:sldMk cId="2273010001" sldId="2183"/>
            <ac:spMk id="59" creationId="{98470788-0BDC-717E-9FC7-16851E851FDD}"/>
          </ac:spMkLst>
        </pc:spChg>
        <pc:spChg chg="mod">
          <ac:chgData name="이 정민" userId="0e3071ae-5971-45b7-b1b8-12fa5ed0d92e" providerId="ADAL" clId="{0680826F-9E6E-4C94-8850-5ACFF4E9CE0C}" dt="2024-08-09T05:16:30.614" v="36" actId="207"/>
          <ac:spMkLst>
            <pc:docMk/>
            <pc:sldMk cId="2273010001" sldId="2183"/>
            <ac:spMk id="61" creationId="{5BCA4E82-6DB6-D8E9-1698-6BB2251FAD94}"/>
          </ac:spMkLst>
        </pc:spChg>
        <pc:spChg chg="mod">
          <ac:chgData name="이 정민" userId="0e3071ae-5971-45b7-b1b8-12fa5ed0d92e" providerId="ADAL" clId="{0680826F-9E6E-4C94-8850-5ACFF4E9CE0C}" dt="2024-08-09T05:16:30.614" v="36" actId="207"/>
          <ac:spMkLst>
            <pc:docMk/>
            <pc:sldMk cId="2273010001" sldId="2183"/>
            <ac:spMk id="62" creationId="{0DF0E5D7-DB3F-EB21-DA98-DC4D5E5F9E16}"/>
          </ac:spMkLst>
        </pc:spChg>
        <pc:spChg chg="mod">
          <ac:chgData name="이 정민" userId="0e3071ae-5971-45b7-b1b8-12fa5ed0d92e" providerId="ADAL" clId="{0680826F-9E6E-4C94-8850-5ACFF4E9CE0C}" dt="2024-08-09T05:16:30.614" v="36" actId="207"/>
          <ac:spMkLst>
            <pc:docMk/>
            <pc:sldMk cId="2273010001" sldId="2183"/>
            <ac:spMk id="68" creationId="{7305D546-B48C-865D-7F5A-84C2AFDA1A96}"/>
          </ac:spMkLst>
        </pc:spChg>
        <pc:spChg chg="mod">
          <ac:chgData name="이 정민" userId="0e3071ae-5971-45b7-b1b8-12fa5ed0d92e" providerId="ADAL" clId="{0680826F-9E6E-4C94-8850-5ACFF4E9CE0C}" dt="2024-08-09T05:16:30.614" v="36" actId="207"/>
          <ac:spMkLst>
            <pc:docMk/>
            <pc:sldMk cId="2273010001" sldId="2183"/>
            <ac:spMk id="69" creationId="{5B1E77FE-9DA8-0424-2465-9907E7D0AB25}"/>
          </ac:spMkLst>
        </pc:spChg>
        <pc:spChg chg="mod">
          <ac:chgData name="이 정민" userId="0e3071ae-5971-45b7-b1b8-12fa5ed0d92e" providerId="ADAL" clId="{0680826F-9E6E-4C94-8850-5ACFF4E9CE0C}" dt="2024-08-09T05:16:30.614" v="36" actId="207"/>
          <ac:spMkLst>
            <pc:docMk/>
            <pc:sldMk cId="2273010001" sldId="2183"/>
            <ac:spMk id="90" creationId="{F8179803-306F-D8BF-7F73-A846D5315681}"/>
          </ac:spMkLst>
        </pc:spChg>
        <pc:spChg chg="mod">
          <ac:chgData name="이 정민" userId="0e3071ae-5971-45b7-b1b8-12fa5ed0d92e" providerId="ADAL" clId="{0680826F-9E6E-4C94-8850-5ACFF4E9CE0C}" dt="2024-08-09T05:16:30.614" v="36" actId="207"/>
          <ac:spMkLst>
            <pc:docMk/>
            <pc:sldMk cId="2273010001" sldId="2183"/>
            <ac:spMk id="91" creationId="{2F53E9EF-A477-7007-E396-352AB2D4A331}"/>
          </ac:spMkLst>
        </pc:spChg>
        <pc:cxnChg chg="add mod">
          <ac:chgData name="이 정민" userId="0e3071ae-5971-45b7-b1b8-12fa5ed0d92e" providerId="ADAL" clId="{0680826F-9E6E-4C94-8850-5ACFF4E9CE0C}" dt="2024-08-09T05:13:13.715" v="19"/>
          <ac:cxnSpMkLst>
            <pc:docMk/>
            <pc:sldMk cId="2273010001" sldId="2183"/>
            <ac:cxnSpMk id="2" creationId="{989D7112-4786-580D-1AD7-2C7C6E7903FE}"/>
          </ac:cxnSpMkLst>
        </pc:cxnChg>
        <pc:cxnChg chg="del">
          <ac:chgData name="이 정민" userId="0e3071ae-5971-45b7-b1b8-12fa5ed0d92e" providerId="ADAL" clId="{0680826F-9E6E-4C94-8850-5ACFF4E9CE0C}" dt="2024-08-09T05:13:13.535" v="18" actId="478"/>
          <ac:cxnSpMkLst>
            <pc:docMk/>
            <pc:sldMk cId="2273010001" sldId="2183"/>
            <ac:cxnSpMk id="4" creationId="{44E4F348-0B24-6E09-78DC-A255AFC78971}"/>
          </ac:cxnSpMkLst>
        </pc:cxnChg>
        <pc:cxnChg chg="del">
          <ac:chgData name="이 정민" userId="0e3071ae-5971-45b7-b1b8-12fa5ed0d92e" providerId="ADAL" clId="{0680826F-9E6E-4C94-8850-5ACFF4E9CE0C}" dt="2024-08-09T05:13:13.535" v="18" actId="478"/>
          <ac:cxnSpMkLst>
            <pc:docMk/>
            <pc:sldMk cId="2273010001" sldId="2183"/>
            <ac:cxnSpMk id="9" creationId="{97942522-AF46-36C4-8FFD-153C7A258A8E}"/>
          </ac:cxnSpMkLst>
        </pc:cxnChg>
        <pc:cxnChg chg="add mod">
          <ac:chgData name="이 정민" userId="0e3071ae-5971-45b7-b1b8-12fa5ed0d92e" providerId="ADAL" clId="{0680826F-9E6E-4C94-8850-5ACFF4E9CE0C}" dt="2024-08-09T05:13:13.715" v="19"/>
          <ac:cxnSpMkLst>
            <pc:docMk/>
            <pc:sldMk cId="2273010001" sldId="2183"/>
            <ac:cxnSpMk id="19" creationId="{4E487E9F-6D38-679E-05B2-5DAD223EAC30}"/>
          </ac:cxnSpMkLst>
        </pc:cxnChg>
      </pc:sldChg>
      <pc:sldChg chg="addSp delSp modSp add mod">
        <pc:chgData name="이 정민" userId="0e3071ae-5971-45b7-b1b8-12fa5ed0d92e" providerId="ADAL" clId="{0680826F-9E6E-4C94-8850-5ACFF4E9CE0C}" dt="2024-08-09T05:16:40.935" v="38" actId="207"/>
        <pc:sldMkLst>
          <pc:docMk/>
          <pc:sldMk cId="732038832" sldId="2184"/>
        </pc:sldMkLst>
        <pc:spChg chg="add mod">
          <ac:chgData name="이 정민" userId="0e3071ae-5971-45b7-b1b8-12fa5ed0d92e" providerId="ADAL" clId="{0680826F-9E6E-4C94-8850-5ACFF4E9CE0C}" dt="2024-08-09T05:13:16.615" v="21"/>
          <ac:spMkLst>
            <pc:docMk/>
            <pc:sldMk cId="732038832" sldId="2184"/>
            <ac:spMk id="3" creationId="{49943AA0-18EC-AC02-F0D4-1E5BD3F2DBBE}"/>
          </ac:spMkLst>
        </pc:spChg>
        <pc:spChg chg="del">
          <ac:chgData name="이 정민" userId="0e3071ae-5971-45b7-b1b8-12fa5ed0d92e" providerId="ADAL" clId="{0680826F-9E6E-4C94-8850-5ACFF4E9CE0C}" dt="2024-08-09T05:13:16.390" v="20" actId="478"/>
          <ac:spMkLst>
            <pc:docMk/>
            <pc:sldMk cId="732038832" sldId="2184"/>
            <ac:spMk id="5" creationId="{263E0AA0-226D-D0E6-FDFD-E8D478BCAD8B}"/>
          </ac:spMkLst>
        </pc:spChg>
        <pc:spChg chg="del">
          <ac:chgData name="이 정민" userId="0e3071ae-5971-45b7-b1b8-12fa5ed0d92e" providerId="ADAL" clId="{0680826F-9E6E-4C94-8850-5ACFF4E9CE0C}" dt="2024-08-09T05:13:16.390" v="20" actId="478"/>
          <ac:spMkLst>
            <pc:docMk/>
            <pc:sldMk cId="732038832" sldId="2184"/>
            <ac:spMk id="6" creationId="{91610F3A-A8B9-0A0B-318A-FC03EC8C4689}"/>
          </ac:spMkLst>
        </pc:spChg>
        <pc:spChg chg="del">
          <ac:chgData name="이 정민" userId="0e3071ae-5971-45b7-b1b8-12fa5ed0d92e" providerId="ADAL" clId="{0680826F-9E6E-4C94-8850-5ACFF4E9CE0C}" dt="2024-08-09T05:13:16.390" v="20" actId="478"/>
          <ac:spMkLst>
            <pc:docMk/>
            <pc:sldMk cId="732038832" sldId="2184"/>
            <ac:spMk id="7" creationId="{D9B7307F-1974-5981-2157-24C90084DF8C}"/>
          </ac:spMkLst>
        </pc:spChg>
        <pc:spChg chg="del">
          <ac:chgData name="이 정민" userId="0e3071ae-5971-45b7-b1b8-12fa5ed0d92e" providerId="ADAL" clId="{0680826F-9E6E-4C94-8850-5ACFF4E9CE0C}" dt="2024-08-09T05:13:16.390" v="20" actId="478"/>
          <ac:spMkLst>
            <pc:docMk/>
            <pc:sldMk cId="732038832" sldId="2184"/>
            <ac:spMk id="8" creationId="{CEA371AD-BB23-7D91-8313-813F428849B2}"/>
          </ac:spMkLst>
        </pc:spChg>
        <pc:spChg chg="add mod">
          <ac:chgData name="이 정민" userId="0e3071ae-5971-45b7-b1b8-12fa5ed0d92e" providerId="ADAL" clId="{0680826F-9E6E-4C94-8850-5ACFF4E9CE0C}" dt="2024-08-09T05:13:16.615" v="21"/>
          <ac:spMkLst>
            <pc:docMk/>
            <pc:sldMk cId="732038832" sldId="2184"/>
            <ac:spMk id="10" creationId="{BBAF9C8B-8937-E9D4-451E-E88CDD7261D7}"/>
          </ac:spMkLst>
        </pc:spChg>
        <pc:spChg chg="add mod">
          <ac:chgData name="이 정민" userId="0e3071ae-5971-45b7-b1b8-12fa5ed0d92e" providerId="ADAL" clId="{0680826F-9E6E-4C94-8850-5ACFF4E9CE0C}" dt="2024-08-09T05:13:16.615" v="21"/>
          <ac:spMkLst>
            <pc:docMk/>
            <pc:sldMk cId="732038832" sldId="2184"/>
            <ac:spMk id="11" creationId="{F54B9713-1313-D23E-FD07-F17F364AC991}"/>
          </ac:spMkLst>
        </pc:spChg>
        <pc:spChg chg="add mod">
          <ac:chgData name="이 정민" userId="0e3071ae-5971-45b7-b1b8-12fa5ed0d92e" providerId="ADAL" clId="{0680826F-9E6E-4C94-8850-5ACFF4E9CE0C}" dt="2024-08-09T05:13:16.615" v="21"/>
          <ac:spMkLst>
            <pc:docMk/>
            <pc:sldMk cId="732038832" sldId="2184"/>
            <ac:spMk id="12" creationId="{5B9B8BE5-56D4-C068-3144-B05B6B720C06}"/>
          </ac:spMkLst>
        </pc:spChg>
        <pc:spChg chg="mod">
          <ac:chgData name="이 정민" userId="0e3071ae-5971-45b7-b1b8-12fa5ed0d92e" providerId="ADAL" clId="{0680826F-9E6E-4C94-8850-5ACFF4E9CE0C}" dt="2024-08-09T05:16:40.935" v="38" actId="207"/>
          <ac:spMkLst>
            <pc:docMk/>
            <pc:sldMk cId="732038832" sldId="2184"/>
            <ac:spMk id="23" creationId="{11DA6FC1-A40B-8026-7209-DBB78B17D2E2}"/>
          </ac:spMkLst>
        </pc:spChg>
        <pc:cxnChg chg="add mod">
          <ac:chgData name="이 정민" userId="0e3071ae-5971-45b7-b1b8-12fa5ed0d92e" providerId="ADAL" clId="{0680826F-9E6E-4C94-8850-5ACFF4E9CE0C}" dt="2024-08-09T05:13:16.615" v="21"/>
          <ac:cxnSpMkLst>
            <pc:docMk/>
            <pc:sldMk cId="732038832" sldId="2184"/>
            <ac:cxnSpMk id="2" creationId="{80633990-6A42-3B67-C508-039232B5A955}"/>
          </ac:cxnSpMkLst>
        </pc:cxnChg>
        <pc:cxnChg chg="del">
          <ac:chgData name="이 정민" userId="0e3071ae-5971-45b7-b1b8-12fa5ed0d92e" providerId="ADAL" clId="{0680826F-9E6E-4C94-8850-5ACFF4E9CE0C}" dt="2024-08-09T05:13:16.390" v="20" actId="478"/>
          <ac:cxnSpMkLst>
            <pc:docMk/>
            <pc:sldMk cId="732038832" sldId="2184"/>
            <ac:cxnSpMk id="4" creationId="{44E4F348-0B24-6E09-78DC-A255AFC78971}"/>
          </ac:cxnSpMkLst>
        </pc:cxnChg>
        <pc:cxnChg chg="del">
          <ac:chgData name="이 정민" userId="0e3071ae-5971-45b7-b1b8-12fa5ed0d92e" providerId="ADAL" clId="{0680826F-9E6E-4C94-8850-5ACFF4E9CE0C}" dt="2024-08-09T05:13:16.390" v="20" actId="478"/>
          <ac:cxnSpMkLst>
            <pc:docMk/>
            <pc:sldMk cId="732038832" sldId="2184"/>
            <ac:cxnSpMk id="9" creationId="{97942522-AF46-36C4-8FFD-153C7A258A8E}"/>
          </ac:cxnSpMkLst>
        </pc:cxnChg>
        <pc:cxnChg chg="add mod">
          <ac:chgData name="이 정민" userId="0e3071ae-5971-45b7-b1b8-12fa5ed0d92e" providerId="ADAL" clId="{0680826F-9E6E-4C94-8850-5ACFF4E9CE0C}" dt="2024-08-09T05:13:16.615" v="21"/>
          <ac:cxnSpMkLst>
            <pc:docMk/>
            <pc:sldMk cId="732038832" sldId="2184"/>
            <ac:cxnSpMk id="13" creationId="{3C25B26F-F691-CEF4-7D43-D51CD75E3105}"/>
          </ac:cxnSpMkLst>
        </pc:cxnChg>
      </pc:sldChg>
    </pc:docChg>
  </pc:docChgLst>
  <pc:docChgLst>
    <pc:chgData name="Mr. PPT" userId="6442ff2356111531" providerId="LiveId" clId="{D54D992B-7480-4BD5-8390-665A91AAC97A}"/>
    <pc:docChg chg="undo custSel delSld modSld modSection">
      <pc:chgData name="Mr. PPT" userId="6442ff2356111531" providerId="LiveId" clId="{D54D992B-7480-4BD5-8390-665A91AAC97A}" dt="2023-08-25T13:39:14.277" v="3" actId="47"/>
      <pc:docMkLst>
        <pc:docMk/>
      </pc:docMkLst>
      <pc:sldChg chg="del">
        <pc:chgData name="Mr. PPT" userId="6442ff2356111531" providerId="LiveId" clId="{D54D992B-7480-4BD5-8390-665A91AAC97A}" dt="2023-08-25T13:39:12.965" v="2" actId="47"/>
        <pc:sldMkLst>
          <pc:docMk/>
          <pc:sldMk cId="3269223013" sldId="779"/>
        </pc:sldMkLst>
      </pc:sldChg>
      <pc:sldChg chg="modSp del mod">
        <pc:chgData name="Mr. PPT" userId="6442ff2356111531" providerId="LiveId" clId="{D54D992B-7480-4BD5-8390-665A91AAC97A}" dt="2023-08-25T13:39:14.277" v="3" actId="47"/>
        <pc:sldMkLst>
          <pc:docMk/>
          <pc:sldMk cId="553454441" sldId="782"/>
        </pc:sldMkLst>
        <pc:picChg chg="mod">
          <ac:chgData name="Mr. PPT" userId="6442ff2356111531" providerId="LiveId" clId="{D54D992B-7480-4BD5-8390-665A91AAC97A}" dt="2023-08-25T13:39:02.672" v="1" actId="1076"/>
          <ac:picMkLst>
            <pc:docMk/>
            <pc:sldMk cId="553454441" sldId="782"/>
            <ac:picMk id="18" creationId="{C4FA34ED-7209-C1E3-3D7F-EA68D4A69B11}"/>
          </ac:picMkLst>
        </pc:picChg>
      </pc:sldChg>
    </pc:docChg>
  </pc:docChgLst>
  <pc:docChgLst>
    <pc:chgData name="한 지은" userId="c1d00ca1-8c44-47c7-9aa9-9e0cbc1e672d" providerId="ADAL" clId="{A6FE4B52-E317-4600-99EA-904CBCCD0397}"/>
    <pc:docChg chg="undo custSel addSld delSld modSld sldOrd addSection modSection">
      <pc:chgData name="한 지은" userId="c1d00ca1-8c44-47c7-9aa9-9e0cbc1e672d" providerId="ADAL" clId="{A6FE4B52-E317-4600-99EA-904CBCCD0397}" dt="2024-07-12T07:00:41.788" v="48" actId="47"/>
      <pc:docMkLst>
        <pc:docMk/>
      </pc:docMkLst>
      <pc:sldChg chg="modSp mod">
        <pc:chgData name="한 지은" userId="c1d00ca1-8c44-47c7-9aa9-9e0cbc1e672d" providerId="ADAL" clId="{A6FE4B52-E317-4600-99EA-904CBCCD0397}" dt="2024-07-08T08:19:36.177" v="8" actId="1076"/>
        <pc:sldMkLst>
          <pc:docMk/>
          <pc:sldMk cId="3846344827" sldId="384"/>
        </pc:sldMkLst>
        <pc:cxnChg chg="mod">
          <ac:chgData name="한 지은" userId="c1d00ca1-8c44-47c7-9aa9-9e0cbc1e672d" providerId="ADAL" clId="{A6FE4B52-E317-4600-99EA-904CBCCD0397}" dt="2024-07-08T08:19:36.177" v="8" actId="1076"/>
          <ac:cxnSpMkLst>
            <pc:docMk/>
            <pc:sldMk cId="3846344827" sldId="384"/>
            <ac:cxnSpMk id="3" creationId="{C6470363-0667-4F11-A444-D48BF8B94FC9}"/>
          </ac:cxnSpMkLst>
        </pc:cxnChg>
      </pc:sldChg>
      <pc:sldChg chg="modSp mod">
        <pc:chgData name="한 지은" userId="c1d00ca1-8c44-47c7-9aa9-9e0cbc1e672d" providerId="ADAL" clId="{A6FE4B52-E317-4600-99EA-904CBCCD0397}" dt="2024-07-08T08:19:42.612" v="10" actId="1076"/>
        <pc:sldMkLst>
          <pc:docMk/>
          <pc:sldMk cId="609918581" sldId="451"/>
        </pc:sldMkLst>
        <pc:spChg chg="mod">
          <ac:chgData name="한 지은" userId="c1d00ca1-8c44-47c7-9aa9-9e0cbc1e672d" providerId="ADAL" clId="{A6FE4B52-E317-4600-99EA-904CBCCD0397}" dt="2024-07-08T08:19:42.612" v="10" actId="1076"/>
          <ac:spMkLst>
            <pc:docMk/>
            <pc:sldMk cId="609918581" sldId="451"/>
            <ac:spMk id="3" creationId="{DC8F2445-5E9B-8DC8-8EDA-198CF2D72CC5}"/>
          </ac:spMkLst>
        </pc:spChg>
      </pc:sldChg>
      <pc:sldChg chg="add">
        <pc:chgData name="한 지은" userId="c1d00ca1-8c44-47c7-9aa9-9e0cbc1e672d" providerId="ADAL" clId="{A6FE4B52-E317-4600-99EA-904CBCCD0397}" dt="2024-07-08T07:09:33.443" v="3"/>
        <pc:sldMkLst>
          <pc:docMk/>
          <pc:sldMk cId="2178106634" sldId="2109"/>
        </pc:sldMkLst>
      </pc:sldChg>
      <pc:sldChg chg="delSp add mod">
        <pc:chgData name="한 지은" userId="c1d00ca1-8c44-47c7-9aa9-9e0cbc1e672d" providerId="ADAL" clId="{A6FE4B52-E317-4600-99EA-904CBCCD0397}" dt="2024-07-08T08:20:24.977" v="23" actId="478"/>
        <pc:sldMkLst>
          <pc:docMk/>
          <pc:sldMk cId="864703657" sldId="2110"/>
        </pc:sldMkLst>
        <pc:picChg chg="del">
          <ac:chgData name="한 지은" userId="c1d00ca1-8c44-47c7-9aa9-9e0cbc1e672d" providerId="ADAL" clId="{A6FE4B52-E317-4600-99EA-904CBCCD0397}" dt="2024-07-08T08:20:24.977" v="23" actId="478"/>
          <ac:picMkLst>
            <pc:docMk/>
            <pc:sldMk cId="864703657" sldId="2110"/>
            <ac:picMk id="4" creationId="{CF2BD7F3-EDDC-8DF8-B790-6683B16B4490}"/>
          </ac:picMkLst>
        </pc:picChg>
      </pc:sldChg>
      <pc:sldChg chg="delSp add mod">
        <pc:chgData name="한 지은" userId="c1d00ca1-8c44-47c7-9aa9-9e0cbc1e672d" providerId="ADAL" clId="{A6FE4B52-E317-4600-99EA-904CBCCD0397}" dt="2024-07-08T08:20:23.671" v="22" actId="478"/>
        <pc:sldMkLst>
          <pc:docMk/>
          <pc:sldMk cId="210458540" sldId="2111"/>
        </pc:sldMkLst>
        <pc:picChg chg="del">
          <ac:chgData name="한 지은" userId="c1d00ca1-8c44-47c7-9aa9-9e0cbc1e672d" providerId="ADAL" clId="{A6FE4B52-E317-4600-99EA-904CBCCD0397}" dt="2024-07-08T08:20:23.671" v="22" actId="478"/>
          <ac:picMkLst>
            <pc:docMk/>
            <pc:sldMk cId="210458540" sldId="2111"/>
            <ac:picMk id="16" creationId="{CCD75F47-3379-AD1F-1DAC-FF1FF40874ED}"/>
          </ac:picMkLst>
        </pc:picChg>
      </pc:sldChg>
      <pc:sldChg chg="delSp add mod">
        <pc:chgData name="한 지은" userId="c1d00ca1-8c44-47c7-9aa9-9e0cbc1e672d" providerId="ADAL" clId="{A6FE4B52-E317-4600-99EA-904CBCCD0397}" dt="2024-07-08T08:20:21.976" v="21" actId="478"/>
        <pc:sldMkLst>
          <pc:docMk/>
          <pc:sldMk cId="2650537434" sldId="2112"/>
        </pc:sldMkLst>
        <pc:picChg chg="del">
          <ac:chgData name="한 지은" userId="c1d00ca1-8c44-47c7-9aa9-9e0cbc1e672d" providerId="ADAL" clId="{A6FE4B52-E317-4600-99EA-904CBCCD0397}" dt="2024-07-08T08:20:21.976" v="21" actId="478"/>
          <ac:picMkLst>
            <pc:docMk/>
            <pc:sldMk cId="2650537434" sldId="2112"/>
            <ac:picMk id="4" creationId="{58AEE7AA-3A57-7CED-1730-CD02B74BF4A7}"/>
          </ac:picMkLst>
        </pc:picChg>
      </pc:sldChg>
      <pc:sldChg chg="add">
        <pc:chgData name="한 지은" userId="c1d00ca1-8c44-47c7-9aa9-9e0cbc1e672d" providerId="ADAL" clId="{A6FE4B52-E317-4600-99EA-904CBCCD0397}" dt="2024-07-08T07:08:59.853" v="2"/>
        <pc:sldMkLst>
          <pc:docMk/>
          <pc:sldMk cId="3660648668" sldId="2113"/>
        </pc:sldMkLst>
      </pc:sldChg>
      <pc:sldChg chg="delSp add mod">
        <pc:chgData name="한 지은" userId="c1d00ca1-8c44-47c7-9aa9-9e0cbc1e672d" providerId="ADAL" clId="{A6FE4B52-E317-4600-99EA-904CBCCD0397}" dt="2024-07-08T08:20:17.999" v="20" actId="478"/>
        <pc:sldMkLst>
          <pc:docMk/>
          <pc:sldMk cId="3467331936" sldId="2114"/>
        </pc:sldMkLst>
        <pc:picChg chg="del">
          <ac:chgData name="한 지은" userId="c1d00ca1-8c44-47c7-9aa9-9e0cbc1e672d" providerId="ADAL" clId="{A6FE4B52-E317-4600-99EA-904CBCCD0397}" dt="2024-07-08T08:20:17.999" v="20" actId="478"/>
          <ac:picMkLst>
            <pc:docMk/>
            <pc:sldMk cId="3467331936" sldId="2114"/>
            <ac:picMk id="4" creationId="{19F4E452-D250-F754-3B2A-8696A3629BE3}"/>
          </ac:picMkLst>
        </pc:picChg>
      </pc:sldChg>
      <pc:sldChg chg="delSp add mod">
        <pc:chgData name="한 지은" userId="c1d00ca1-8c44-47c7-9aa9-9e0cbc1e672d" providerId="ADAL" clId="{A6FE4B52-E317-4600-99EA-904CBCCD0397}" dt="2024-07-08T08:20:14.670" v="19" actId="478"/>
        <pc:sldMkLst>
          <pc:docMk/>
          <pc:sldMk cId="2377309190" sldId="2115"/>
        </pc:sldMkLst>
        <pc:picChg chg="del">
          <ac:chgData name="한 지은" userId="c1d00ca1-8c44-47c7-9aa9-9e0cbc1e672d" providerId="ADAL" clId="{A6FE4B52-E317-4600-99EA-904CBCCD0397}" dt="2024-07-08T08:20:14.670" v="19" actId="478"/>
          <ac:picMkLst>
            <pc:docMk/>
            <pc:sldMk cId="2377309190" sldId="2115"/>
            <ac:picMk id="5" creationId="{93973E2F-B50C-9AE6-39BC-4BB1F2C5E4F6}"/>
          </ac:picMkLst>
        </pc:picChg>
      </pc:sldChg>
      <pc:sldChg chg="delSp add mod">
        <pc:chgData name="한 지은" userId="c1d00ca1-8c44-47c7-9aa9-9e0cbc1e672d" providerId="ADAL" clId="{A6FE4B52-E317-4600-99EA-904CBCCD0397}" dt="2024-07-08T08:20:13.651" v="18" actId="478"/>
        <pc:sldMkLst>
          <pc:docMk/>
          <pc:sldMk cId="1018259446" sldId="2116"/>
        </pc:sldMkLst>
        <pc:picChg chg="del">
          <ac:chgData name="한 지은" userId="c1d00ca1-8c44-47c7-9aa9-9e0cbc1e672d" providerId="ADAL" clId="{A6FE4B52-E317-4600-99EA-904CBCCD0397}" dt="2024-07-08T08:20:13.651" v="18" actId="478"/>
          <ac:picMkLst>
            <pc:docMk/>
            <pc:sldMk cId="1018259446" sldId="2116"/>
            <ac:picMk id="31" creationId="{5047D86E-E745-25AD-B3DB-435E9F643520}"/>
          </ac:picMkLst>
        </pc:picChg>
      </pc:sldChg>
      <pc:sldChg chg="delSp add mod">
        <pc:chgData name="한 지은" userId="c1d00ca1-8c44-47c7-9aa9-9e0cbc1e672d" providerId="ADAL" clId="{A6FE4B52-E317-4600-99EA-904CBCCD0397}" dt="2024-07-08T08:20:11.918" v="17" actId="478"/>
        <pc:sldMkLst>
          <pc:docMk/>
          <pc:sldMk cId="2350745355" sldId="2117"/>
        </pc:sldMkLst>
        <pc:picChg chg="del">
          <ac:chgData name="한 지은" userId="c1d00ca1-8c44-47c7-9aa9-9e0cbc1e672d" providerId="ADAL" clId="{A6FE4B52-E317-4600-99EA-904CBCCD0397}" dt="2024-07-08T08:20:11.918" v="17" actId="478"/>
          <ac:picMkLst>
            <pc:docMk/>
            <pc:sldMk cId="2350745355" sldId="2117"/>
            <ac:picMk id="7" creationId="{20E3A496-01E2-D9AD-ABEB-9D2D7A211062}"/>
          </ac:picMkLst>
        </pc:picChg>
      </pc:sldChg>
      <pc:sldChg chg="delSp add mod">
        <pc:chgData name="한 지은" userId="c1d00ca1-8c44-47c7-9aa9-9e0cbc1e672d" providerId="ADAL" clId="{A6FE4B52-E317-4600-99EA-904CBCCD0397}" dt="2024-07-08T08:20:10.847" v="16" actId="478"/>
        <pc:sldMkLst>
          <pc:docMk/>
          <pc:sldMk cId="1949183509" sldId="2118"/>
        </pc:sldMkLst>
        <pc:picChg chg="del">
          <ac:chgData name="한 지은" userId="c1d00ca1-8c44-47c7-9aa9-9e0cbc1e672d" providerId="ADAL" clId="{A6FE4B52-E317-4600-99EA-904CBCCD0397}" dt="2024-07-08T08:20:10.847" v="16" actId="478"/>
          <ac:picMkLst>
            <pc:docMk/>
            <pc:sldMk cId="1949183509" sldId="2118"/>
            <ac:picMk id="34" creationId="{F5CB6434-8EF0-FCE4-FDF9-004A02CAE793}"/>
          </ac:picMkLst>
        </pc:picChg>
      </pc:sldChg>
      <pc:sldChg chg="delSp add mod">
        <pc:chgData name="한 지은" userId="c1d00ca1-8c44-47c7-9aa9-9e0cbc1e672d" providerId="ADAL" clId="{A6FE4B52-E317-4600-99EA-904CBCCD0397}" dt="2024-07-08T08:20:09.340" v="15" actId="478"/>
        <pc:sldMkLst>
          <pc:docMk/>
          <pc:sldMk cId="3325196664" sldId="2119"/>
        </pc:sldMkLst>
        <pc:picChg chg="del">
          <ac:chgData name="한 지은" userId="c1d00ca1-8c44-47c7-9aa9-9e0cbc1e672d" providerId="ADAL" clId="{A6FE4B52-E317-4600-99EA-904CBCCD0397}" dt="2024-07-08T08:20:09.340" v="15" actId="478"/>
          <ac:picMkLst>
            <pc:docMk/>
            <pc:sldMk cId="3325196664" sldId="2119"/>
            <ac:picMk id="4" creationId="{FB94B65C-EE6B-0AEC-3472-14186812C370}"/>
          </ac:picMkLst>
        </pc:picChg>
      </pc:sldChg>
      <pc:sldChg chg="add">
        <pc:chgData name="한 지은" userId="c1d00ca1-8c44-47c7-9aa9-9e0cbc1e672d" providerId="ADAL" clId="{A6FE4B52-E317-4600-99EA-904CBCCD0397}" dt="2024-07-08T07:09:33.443" v="3"/>
        <pc:sldMkLst>
          <pc:docMk/>
          <pc:sldMk cId="4020076938" sldId="2120"/>
        </pc:sldMkLst>
      </pc:sldChg>
      <pc:sldChg chg="add">
        <pc:chgData name="한 지은" userId="c1d00ca1-8c44-47c7-9aa9-9e0cbc1e672d" providerId="ADAL" clId="{A6FE4B52-E317-4600-99EA-904CBCCD0397}" dt="2024-07-08T07:10:07.652" v="4"/>
        <pc:sldMkLst>
          <pc:docMk/>
          <pc:sldMk cId="1118249794" sldId="2121"/>
        </pc:sldMkLst>
      </pc:sldChg>
      <pc:sldChg chg="add">
        <pc:chgData name="한 지은" userId="c1d00ca1-8c44-47c7-9aa9-9e0cbc1e672d" providerId="ADAL" clId="{A6FE4B52-E317-4600-99EA-904CBCCD0397}" dt="2024-07-08T07:10:07.652" v="4"/>
        <pc:sldMkLst>
          <pc:docMk/>
          <pc:sldMk cId="2581977090" sldId="2122"/>
        </pc:sldMkLst>
      </pc:sldChg>
      <pc:sldChg chg="add">
        <pc:chgData name="한 지은" userId="c1d00ca1-8c44-47c7-9aa9-9e0cbc1e672d" providerId="ADAL" clId="{A6FE4B52-E317-4600-99EA-904CBCCD0397}" dt="2024-07-08T07:10:07.652" v="4"/>
        <pc:sldMkLst>
          <pc:docMk/>
          <pc:sldMk cId="3982060978" sldId="2123"/>
        </pc:sldMkLst>
      </pc:sldChg>
      <pc:sldChg chg="add">
        <pc:chgData name="한 지은" userId="c1d00ca1-8c44-47c7-9aa9-9e0cbc1e672d" providerId="ADAL" clId="{A6FE4B52-E317-4600-99EA-904CBCCD0397}" dt="2024-07-08T07:10:07.652" v="4"/>
        <pc:sldMkLst>
          <pc:docMk/>
          <pc:sldMk cId="1808508875" sldId="2124"/>
        </pc:sldMkLst>
      </pc:sldChg>
      <pc:sldChg chg="add">
        <pc:chgData name="한 지은" userId="c1d00ca1-8c44-47c7-9aa9-9e0cbc1e672d" providerId="ADAL" clId="{A6FE4B52-E317-4600-99EA-904CBCCD0397}" dt="2024-07-08T07:10:07.652" v="4"/>
        <pc:sldMkLst>
          <pc:docMk/>
          <pc:sldMk cId="1700891659" sldId="2125"/>
        </pc:sldMkLst>
      </pc:sldChg>
      <pc:sldChg chg="add">
        <pc:chgData name="한 지은" userId="c1d00ca1-8c44-47c7-9aa9-9e0cbc1e672d" providerId="ADAL" clId="{A6FE4B52-E317-4600-99EA-904CBCCD0397}" dt="2024-07-08T07:10:07.652" v="4"/>
        <pc:sldMkLst>
          <pc:docMk/>
          <pc:sldMk cId="904264404" sldId="2126"/>
        </pc:sldMkLst>
      </pc:sldChg>
      <pc:sldChg chg="add">
        <pc:chgData name="한 지은" userId="c1d00ca1-8c44-47c7-9aa9-9e0cbc1e672d" providerId="ADAL" clId="{A6FE4B52-E317-4600-99EA-904CBCCD0397}" dt="2024-07-08T07:10:07.652" v="4"/>
        <pc:sldMkLst>
          <pc:docMk/>
          <pc:sldMk cId="1302770566" sldId="2127"/>
        </pc:sldMkLst>
      </pc:sldChg>
      <pc:sldChg chg="delSp add mod">
        <pc:chgData name="한 지은" userId="c1d00ca1-8c44-47c7-9aa9-9e0cbc1e672d" providerId="ADAL" clId="{A6FE4B52-E317-4600-99EA-904CBCCD0397}" dt="2024-07-08T08:20:02.253" v="14" actId="478"/>
        <pc:sldMkLst>
          <pc:docMk/>
          <pc:sldMk cId="1676036984" sldId="2128"/>
        </pc:sldMkLst>
        <pc:picChg chg="del">
          <ac:chgData name="한 지은" userId="c1d00ca1-8c44-47c7-9aa9-9e0cbc1e672d" providerId="ADAL" clId="{A6FE4B52-E317-4600-99EA-904CBCCD0397}" dt="2024-07-08T08:20:02.253" v="14" actId="478"/>
          <ac:picMkLst>
            <pc:docMk/>
            <pc:sldMk cId="1676036984" sldId="2128"/>
            <ac:picMk id="10" creationId="{20F718E8-8B1F-CC4A-C58D-AC112AC6D437}"/>
          </ac:picMkLst>
        </pc:picChg>
      </pc:sldChg>
      <pc:sldChg chg="delSp add mod">
        <pc:chgData name="한 지은" userId="c1d00ca1-8c44-47c7-9aa9-9e0cbc1e672d" providerId="ADAL" clId="{A6FE4B52-E317-4600-99EA-904CBCCD0397}" dt="2024-07-08T08:20:01.261" v="13" actId="478"/>
        <pc:sldMkLst>
          <pc:docMk/>
          <pc:sldMk cId="4230299697" sldId="2129"/>
        </pc:sldMkLst>
        <pc:picChg chg="del">
          <ac:chgData name="한 지은" userId="c1d00ca1-8c44-47c7-9aa9-9e0cbc1e672d" providerId="ADAL" clId="{A6FE4B52-E317-4600-99EA-904CBCCD0397}" dt="2024-07-08T08:20:01.261" v="13" actId="478"/>
          <ac:picMkLst>
            <pc:docMk/>
            <pc:sldMk cId="4230299697" sldId="2129"/>
            <ac:picMk id="4" creationId="{FE7064E5-96E0-9E39-1275-20481C21FE2E}"/>
          </ac:picMkLst>
        </pc:picChg>
      </pc:sldChg>
      <pc:sldChg chg="delSp add mod">
        <pc:chgData name="한 지은" userId="c1d00ca1-8c44-47c7-9aa9-9e0cbc1e672d" providerId="ADAL" clId="{A6FE4B52-E317-4600-99EA-904CBCCD0397}" dt="2024-07-08T08:20:00.535" v="12" actId="478"/>
        <pc:sldMkLst>
          <pc:docMk/>
          <pc:sldMk cId="2651974221" sldId="2130"/>
        </pc:sldMkLst>
        <pc:picChg chg="del">
          <ac:chgData name="한 지은" userId="c1d00ca1-8c44-47c7-9aa9-9e0cbc1e672d" providerId="ADAL" clId="{A6FE4B52-E317-4600-99EA-904CBCCD0397}" dt="2024-07-08T08:20:00.535" v="12" actId="478"/>
          <ac:picMkLst>
            <pc:docMk/>
            <pc:sldMk cId="2651974221" sldId="2130"/>
            <ac:picMk id="10" creationId="{BE470C5C-3F97-DEB9-173A-3245C5B2ED7F}"/>
          </ac:picMkLst>
        </pc:picChg>
      </pc:sldChg>
      <pc:sldChg chg="delSp add mod">
        <pc:chgData name="한 지은" userId="c1d00ca1-8c44-47c7-9aa9-9e0cbc1e672d" providerId="ADAL" clId="{A6FE4B52-E317-4600-99EA-904CBCCD0397}" dt="2024-07-08T08:19:59.613" v="11" actId="478"/>
        <pc:sldMkLst>
          <pc:docMk/>
          <pc:sldMk cId="1252103904" sldId="2131"/>
        </pc:sldMkLst>
        <pc:picChg chg="del">
          <ac:chgData name="한 지은" userId="c1d00ca1-8c44-47c7-9aa9-9e0cbc1e672d" providerId="ADAL" clId="{A6FE4B52-E317-4600-99EA-904CBCCD0397}" dt="2024-07-08T08:19:59.613" v="11" actId="478"/>
          <ac:picMkLst>
            <pc:docMk/>
            <pc:sldMk cId="1252103904" sldId="2131"/>
            <ac:picMk id="10" creationId="{DB52CDB0-0B85-059D-1C70-0B4EAA345F99}"/>
          </ac:picMkLst>
        </pc:picChg>
      </pc:sldChg>
      <pc:sldChg chg="add">
        <pc:chgData name="한 지은" userId="c1d00ca1-8c44-47c7-9aa9-9e0cbc1e672d" providerId="ADAL" clId="{A6FE4B52-E317-4600-99EA-904CBCCD0397}" dt="2024-07-08T07:10:45.937" v="5"/>
        <pc:sldMkLst>
          <pc:docMk/>
          <pc:sldMk cId="2100675373" sldId="2132"/>
        </pc:sldMkLst>
      </pc:sldChg>
      <pc:sldChg chg="add">
        <pc:chgData name="한 지은" userId="c1d00ca1-8c44-47c7-9aa9-9e0cbc1e672d" providerId="ADAL" clId="{A6FE4B52-E317-4600-99EA-904CBCCD0397}" dt="2024-07-08T07:10:45.937" v="5"/>
        <pc:sldMkLst>
          <pc:docMk/>
          <pc:sldMk cId="2391288822" sldId="2133"/>
        </pc:sldMkLst>
      </pc:sldChg>
      <pc:sldChg chg="modSp add del mod">
        <pc:chgData name="한 지은" userId="c1d00ca1-8c44-47c7-9aa9-9e0cbc1e672d" providerId="ADAL" clId="{A6FE4B52-E317-4600-99EA-904CBCCD0397}" dt="2024-07-12T07:00:14.148" v="40" actId="47"/>
        <pc:sldMkLst>
          <pc:docMk/>
          <pc:sldMk cId="3957741394" sldId="2134"/>
        </pc:sldMkLst>
        <pc:picChg chg="mod">
          <ac:chgData name="한 지은" userId="c1d00ca1-8c44-47c7-9aa9-9e0cbc1e672d" providerId="ADAL" clId="{A6FE4B52-E317-4600-99EA-904CBCCD0397}" dt="2024-07-12T06:59:45.916" v="32" actId="1076"/>
          <ac:picMkLst>
            <pc:docMk/>
            <pc:sldMk cId="3957741394" sldId="2134"/>
            <ac:picMk id="66" creationId="{15308C18-57BD-B615-5D93-93DDEBCA1711}"/>
          </ac:picMkLst>
        </pc:picChg>
      </pc:sldChg>
      <pc:sldChg chg="add del">
        <pc:chgData name="한 지은" userId="c1d00ca1-8c44-47c7-9aa9-9e0cbc1e672d" providerId="ADAL" clId="{A6FE4B52-E317-4600-99EA-904CBCCD0397}" dt="2024-07-12T07:00:25.427" v="42" actId="47"/>
        <pc:sldMkLst>
          <pc:docMk/>
          <pc:sldMk cId="4058885248" sldId="2135"/>
        </pc:sldMkLst>
      </pc:sldChg>
      <pc:sldChg chg="add del">
        <pc:chgData name="한 지은" userId="c1d00ca1-8c44-47c7-9aa9-9e0cbc1e672d" providerId="ADAL" clId="{A6FE4B52-E317-4600-99EA-904CBCCD0397}" dt="2024-07-12T07:00:31.330" v="44" actId="47"/>
        <pc:sldMkLst>
          <pc:docMk/>
          <pc:sldMk cId="3907448749" sldId="2136"/>
        </pc:sldMkLst>
      </pc:sldChg>
      <pc:sldChg chg="add del">
        <pc:chgData name="한 지은" userId="c1d00ca1-8c44-47c7-9aa9-9e0cbc1e672d" providerId="ADAL" clId="{A6FE4B52-E317-4600-99EA-904CBCCD0397}" dt="2024-07-12T07:00:37.132" v="46" actId="47"/>
        <pc:sldMkLst>
          <pc:docMk/>
          <pc:sldMk cId="2708739745" sldId="2137"/>
        </pc:sldMkLst>
      </pc:sldChg>
      <pc:sldChg chg="add del">
        <pc:chgData name="한 지은" userId="c1d00ca1-8c44-47c7-9aa9-9e0cbc1e672d" providerId="ADAL" clId="{A6FE4B52-E317-4600-99EA-904CBCCD0397}" dt="2024-07-12T07:00:41.788" v="48" actId="47"/>
        <pc:sldMkLst>
          <pc:docMk/>
          <pc:sldMk cId="1373635144" sldId="2138"/>
        </pc:sldMkLst>
      </pc:sldChg>
      <pc:sldChg chg="addSp modSp new ord">
        <pc:chgData name="한 지은" userId="c1d00ca1-8c44-47c7-9aa9-9e0cbc1e672d" providerId="ADAL" clId="{A6FE4B52-E317-4600-99EA-904CBCCD0397}" dt="2024-07-12T06:59:48.506" v="33" actId="20578"/>
        <pc:sldMkLst>
          <pc:docMk/>
          <pc:sldMk cId="2132049995" sldId="2139"/>
        </pc:sldMkLst>
        <pc:spChg chg="add mod">
          <ac:chgData name="한 지은" userId="c1d00ca1-8c44-47c7-9aa9-9e0cbc1e672d" providerId="ADAL" clId="{A6FE4B52-E317-4600-99EA-904CBCCD0397}" dt="2024-07-12T06:59:28.030" v="28"/>
          <ac:spMkLst>
            <pc:docMk/>
            <pc:sldMk cId="2132049995" sldId="2139"/>
            <ac:spMk id="4" creationId="{763A163B-C79D-D86E-AC36-08748AC02FF0}"/>
          </ac:spMkLst>
        </pc:spChg>
        <pc:spChg chg="add mod">
          <ac:chgData name="한 지은" userId="c1d00ca1-8c44-47c7-9aa9-9e0cbc1e672d" providerId="ADAL" clId="{A6FE4B52-E317-4600-99EA-904CBCCD0397}" dt="2024-07-12T06:59:28.030" v="28"/>
          <ac:spMkLst>
            <pc:docMk/>
            <pc:sldMk cId="2132049995" sldId="2139"/>
            <ac:spMk id="5" creationId="{170A84D4-4849-20DF-C479-E040D1144B25}"/>
          </ac:spMkLst>
        </pc:spChg>
        <pc:spChg chg="add mod">
          <ac:chgData name="한 지은" userId="c1d00ca1-8c44-47c7-9aa9-9e0cbc1e672d" providerId="ADAL" clId="{A6FE4B52-E317-4600-99EA-904CBCCD0397}" dt="2024-07-12T06:59:28.030" v="28"/>
          <ac:spMkLst>
            <pc:docMk/>
            <pc:sldMk cId="2132049995" sldId="2139"/>
            <ac:spMk id="6" creationId="{AB098F84-8773-ABCD-C499-166C4295B631}"/>
          </ac:spMkLst>
        </pc:spChg>
        <pc:spChg chg="add mod">
          <ac:chgData name="한 지은" userId="c1d00ca1-8c44-47c7-9aa9-9e0cbc1e672d" providerId="ADAL" clId="{A6FE4B52-E317-4600-99EA-904CBCCD0397}" dt="2024-07-12T06:59:28.030" v="28"/>
          <ac:spMkLst>
            <pc:docMk/>
            <pc:sldMk cId="2132049995" sldId="2139"/>
            <ac:spMk id="7" creationId="{61DE5B97-087C-5345-B1D7-A48E8143043C}"/>
          </ac:spMkLst>
        </pc:spChg>
        <pc:cxnChg chg="add mod">
          <ac:chgData name="한 지은" userId="c1d00ca1-8c44-47c7-9aa9-9e0cbc1e672d" providerId="ADAL" clId="{A6FE4B52-E317-4600-99EA-904CBCCD0397}" dt="2024-07-12T06:59:28.030" v="28"/>
          <ac:cxnSpMkLst>
            <pc:docMk/>
            <pc:sldMk cId="2132049995" sldId="2139"/>
            <ac:cxnSpMk id="3" creationId="{5DA71582-684F-950B-D6BA-6EC33D9D9571}"/>
          </ac:cxnSpMkLst>
        </pc:cxnChg>
        <pc:cxnChg chg="add mod">
          <ac:chgData name="한 지은" userId="c1d00ca1-8c44-47c7-9aa9-9e0cbc1e672d" providerId="ADAL" clId="{A6FE4B52-E317-4600-99EA-904CBCCD0397}" dt="2024-07-12T06:59:28.030" v="28"/>
          <ac:cxnSpMkLst>
            <pc:docMk/>
            <pc:sldMk cId="2132049995" sldId="2139"/>
            <ac:cxnSpMk id="8" creationId="{DFFC7A90-AFD6-DF50-34AF-F74A8BCC43E6}"/>
          </ac:cxnSpMkLst>
        </pc:cxnChg>
      </pc:sldChg>
      <pc:sldChg chg="addSp modSp new">
        <pc:chgData name="한 지은" userId="c1d00ca1-8c44-47c7-9aa9-9e0cbc1e672d" providerId="ADAL" clId="{A6FE4B52-E317-4600-99EA-904CBCCD0397}" dt="2024-07-12T07:00:08.238" v="39"/>
        <pc:sldMkLst>
          <pc:docMk/>
          <pc:sldMk cId="477733542" sldId="2140"/>
        </pc:sldMkLst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5" creationId="{58C11322-6787-4274-E544-C09982763B8C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6" creationId="{1696CB2A-E3CE-AB6C-F5CD-1FB8D923ACFC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7" creationId="{88E6D409-E78F-B310-71F8-80857F52B394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8" creationId="{2CA47AD0-ACA7-049A-3D7E-8AC6234895F2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11" creationId="{E4C6AD37-5900-B6CF-DA26-299048A96777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13" creationId="{BD28162C-F95E-E1B5-DB5E-61D76679CC15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14" creationId="{314FCA41-D80F-BAAA-422D-21FD639716B8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16" creationId="{670EB4D3-4885-8CAB-BB60-5B3E166C463A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17" creationId="{89FBE0EE-431D-5758-C76D-D405B3DC3B7A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19" creationId="{4F01E169-067C-AB32-9DA0-7CB6B3BFC5BA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21" creationId="{CFE3CB16-3D3E-CBA2-B557-16074AD53851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23" creationId="{83C3B801-73B9-ACE1-3B55-1B01DBAB0E90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24" creationId="{801FF9A8-E0BA-C43A-9222-BAD67E8B9158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26" creationId="{AB6F68C8-9206-C5B0-2616-4065EB4A2F36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27" creationId="{B2DA596A-06EF-0FAA-358D-9A729FF5BAAE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29" creationId="{A150DEFF-2525-60D9-317A-8964EDCE74E0}"/>
          </ac:spMkLst>
        </pc:spChg>
        <pc:spChg chg="add mod">
          <ac:chgData name="한 지은" userId="c1d00ca1-8c44-47c7-9aa9-9e0cbc1e672d" providerId="ADAL" clId="{A6FE4B52-E317-4600-99EA-904CBCCD0397}" dt="2024-07-12T07:00:08.238" v="39"/>
          <ac:spMkLst>
            <pc:docMk/>
            <pc:sldMk cId="477733542" sldId="2140"/>
            <ac:spMk id="30" creationId="{841F9F28-5639-9063-90EA-A93F2084DEC0}"/>
          </ac:spMkLst>
        </pc:spChg>
        <pc:picChg chg="add mod">
          <ac:chgData name="한 지은" userId="c1d00ca1-8c44-47c7-9aa9-9e0cbc1e672d" providerId="ADAL" clId="{A6FE4B52-E317-4600-99EA-904CBCCD0397}" dt="2024-07-12T07:00:08.238" v="39"/>
          <ac:picMkLst>
            <pc:docMk/>
            <pc:sldMk cId="477733542" sldId="2140"/>
            <ac:picMk id="3" creationId="{D006C262-D1C9-32C4-3B0B-C5B248FC8BA5}"/>
          </ac:picMkLst>
        </pc:picChg>
        <pc:picChg chg="add mod">
          <ac:chgData name="한 지은" userId="c1d00ca1-8c44-47c7-9aa9-9e0cbc1e672d" providerId="ADAL" clId="{A6FE4B52-E317-4600-99EA-904CBCCD0397}" dt="2024-07-12T07:00:08.238" v="39"/>
          <ac:picMkLst>
            <pc:docMk/>
            <pc:sldMk cId="477733542" sldId="2140"/>
            <ac:picMk id="12" creationId="{37D778B0-078E-9C1A-F4D1-F074A80CA666}"/>
          </ac:picMkLst>
        </pc:picChg>
        <pc:picChg chg="add mod">
          <ac:chgData name="한 지은" userId="c1d00ca1-8c44-47c7-9aa9-9e0cbc1e672d" providerId="ADAL" clId="{A6FE4B52-E317-4600-99EA-904CBCCD0397}" dt="2024-07-12T07:00:08.238" v="39"/>
          <ac:picMkLst>
            <pc:docMk/>
            <pc:sldMk cId="477733542" sldId="2140"/>
            <ac:picMk id="22" creationId="{3DFCED11-F036-BA2A-60DD-EBD3045965C4}"/>
          </ac:picMkLst>
        </pc:picChg>
        <pc:cxnChg chg="add mod">
          <ac:chgData name="한 지은" userId="c1d00ca1-8c44-47c7-9aa9-9e0cbc1e672d" providerId="ADAL" clId="{A6FE4B52-E317-4600-99EA-904CBCCD0397}" dt="2024-07-12T07:00:08.238" v="39"/>
          <ac:cxnSpMkLst>
            <pc:docMk/>
            <pc:sldMk cId="477733542" sldId="2140"/>
            <ac:cxnSpMk id="4" creationId="{EA255FA6-2D20-39DC-6E42-0B78626B4BA1}"/>
          </ac:cxnSpMkLst>
        </pc:cxnChg>
        <pc:cxnChg chg="add mod">
          <ac:chgData name="한 지은" userId="c1d00ca1-8c44-47c7-9aa9-9e0cbc1e672d" providerId="ADAL" clId="{A6FE4B52-E317-4600-99EA-904CBCCD0397}" dt="2024-07-12T07:00:08.238" v="39"/>
          <ac:cxnSpMkLst>
            <pc:docMk/>
            <pc:sldMk cId="477733542" sldId="2140"/>
            <ac:cxnSpMk id="9" creationId="{C3FE7544-A68E-C0F5-3937-B9D414F82894}"/>
          </ac:cxnSpMkLst>
        </pc:cxnChg>
        <pc:cxnChg chg="add mod">
          <ac:chgData name="한 지은" userId="c1d00ca1-8c44-47c7-9aa9-9e0cbc1e672d" providerId="ADAL" clId="{A6FE4B52-E317-4600-99EA-904CBCCD0397}" dt="2024-07-12T07:00:08.238" v="39"/>
          <ac:cxnSpMkLst>
            <pc:docMk/>
            <pc:sldMk cId="477733542" sldId="2140"/>
            <ac:cxnSpMk id="10" creationId="{7D3D3A9E-76B0-6541-7610-A2383A184356}"/>
          </ac:cxnSpMkLst>
        </pc:cxnChg>
        <pc:cxnChg chg="add mod">
          <ac:chgData name="한 지은" userId="c1d00ca1-8c44-47c7-9aa9-9e0cbc1e672d" providerId="ADAL" clId="{A6FE4B52-E317-4600-99EA-904CBCCD0397}" dt="2024-07-12T07:00:08.238" v="39"/>
          <ac:cxnSpMkLst>
            <pc:docMk/>
            <pc:sldMk cId="477733542" sldId="2140"/>
            <ac:cxnSpMk id="15" creationId="{AEBB4419-7879-95DB-2FC4-BF295A548B89}"/>
          </ac:cxnSpMkLst>
        </pc:cxnChg>
        <pc:cxnChg chg="add mod">
          <ac:chgData name="한 지은" userId="c1d00ca1-8c44-47c7-9aa9-9e0cbc1e672d" providerId="ADAL" clId="{A6FE4B52-E317-4600-99EA-904CBCCD0397}" dt="2024-07-12T07:00:08.238" v="39"/>
          <ac:cxnSpMkLst>
            <pc:docMk/>
            <pc:sldMk cId="477733542" sldId="2140"/>
            <ac:cxnSpMk id="18" creationId="{E4A829D2-91BE-E140-2E8E-C8C62634F830}"/>
          </ac:cxnSpMkLst>
        </pc:cxnChg>
        <pc:cxnChg chg="add mod">
          <ac:chgData name="한 지은" userId="c1d00ca1-8c44-47c7-9aa9-9e0cbc1e672d" providerId="ADAL" clId="{A6FE4B52-E317-4600-99EA-904CBCCD0397}" dt="2024-07-12T07:00:08.238" v="39"/>
          <ac:cxnSpMkLst>
            <pc:docMk/>
            <pc:sldMk cId="477733542" sldId="2140"/>
            <ac:cxnSpMk id="20" creationId="{92192685-4DA5-9D51-8C6E-CCC75F14C23A}"/>
          </ac:cxnSpMkLst>
        </pc:cxnChg>
        <pc:cxnChg chg="add mod">
          <ac:chgData name="한 지은" userId="c1d00ca1-8c44-47c7-9aa9-9e0cbc1e672d" providerId="ADAL" clId="{A6FE4B52-E317-4600-99EA-904CBCCD0397}" dt="2024-07-12T07:00:08.238" v="39"/>
          <ac:cxnSpMkLst>
            <pc:docMk/>
            <pc:sldMk cId="477733542" sldId="2140"/>
            <ac:cxnSpMk id="25" creationId="{393A3B94-3648-A3B1-6479-87954C8A3566}"/>
          </ac:cxnSpMkLst>
        </pc:cxnChg>
        <pc:cxnChg chg="add mod">
          <ac:chgData name="한 지은" userId="c1d00ca1-8c44-47c7-9aa9-9e0cbc1e672d" providerId="ADAL" clId="{A6FE4B52-E317-4600-99EA-904CBCCD0397}" dt="2024-07-12T07:00:08.238" v="39"/>
          <ac:cxnSpMkLst>
            <pc:docMk/>
            <pc:sldMk cId="477733542" sldId="2140"/>
            <ac:cxnSpMk id="28" creationId="{E659DDC7-39F5-1E4F-CA86-126958E1E3BB}"/>
          </ac:cxnSpMkLst>
        </pc:cxnChg>
      </pc:sldChg>
      <pc:sldChg chg="addSp modSp new">
        <pc:chgData name="한 지은" userId="c1d00ca1-8c44-47c7-9aa9-9e0cbc1e672d" providerId="ADAL" clId="{A6FE4B52-E317-4600-99EA-904CBCCD0397}" dt="2024-07-12T07:00:18.209" v="41"/>
        <pc:sldMkLst>
          <pc:docMk/>
          <pc:sldMk cId="2632193472" sldId="2141"/>
        </pc:sldMkLst>
        <pc:spChg chg="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4" creationId="{C3CF45CE-FFE2-3D68-3E62-755AAD0409E6}"/>
          </ac:spMkLst>
        </pc:spChg>
        <pc:spChg chg="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5" creationId="{257881A4-AC3D-AD8D-CE26-212C57A36F65}"/>
          </ac:spMkLst>
        </pc:spChg>
        <pc:spChg chg="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6" creationId="{F35E4B7F-C130-3D8A-984E-7A1EE66D1011}"/>
          </ac:spMkLst>
        </pc:spChg>
        <pc:spChg chg="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7" creationId="{80449B08-F56E-9CA1-B962-FDC8DC75658A}"/>
          </ac:spMkLst>
        </pc:spChg>
        <pc:spChg chg="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8" creationId="{67CCC689-314C-CE6D-AFB2-112D67F17A4E}"/>
          </ac:spMkLst>
        </pc:spChg>
        <pc:spChg chg="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9" creationId="{A89A7094-D1E9-F97F-CB85-F442F65912D2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11" creationId="{07D61EBC-2C38-3002-4346-D61D72514E6F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12" creationId="{13B3BDF8-EA02-A6AB-8B9D-61C291225E6D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13" creationId="{B5B44EC3-0B24-B781-67B1-92B53AA818A0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14" creationId="{42032EB1-1BA1-341E-CA62-4C0BF06EF0CA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18" creationId="{30FF9E37-C1B2-6451-DA45-12139BA12CB3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19" creationId="{4554432A-0BC8-3C32-912A-7B1BE2FB3ACA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20" creationId="{2B0E2A14-1ABD-6D46-B9D0-2D5458688DAA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21" creationId="{E82DB2AF-FB49-998B-6FAE-C669057F22AB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22" creationId="{88123A34-AEF0-0475-D248-991F40CDA812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23" creationId="{83CA1515-D221-6C91-6995-E26A11C6620C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24" creationId="{B183B2D0-4FA3-03D6-E71A-ED088B4BA7A9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25" creationId="{3BBDE76C-9ECF-E6A2-A3EC-31634B07EF55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26" creationId="{5BA32D8A-DF76-3896-8D2E-249684244A7A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29" creationId="{B96F265A-00A2-5D1A-41F6-BD963256FDCA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30" creationId="{E438769B-123A-77B3-5C69-436BEF315264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31" creationId="{BD2935DA-F9C7-D6D8-5AAC-389CEE8603C1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32" creationId="{F38A3BFD-9F11-8114-373C-C3A9CB02FDB5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34" creationId="{FCCAF1CD-919D-951A-251F-A517696BB914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35" creationId="{5ADF624D-B6EB-B013-8129-DD86AC793D17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36" creationId="{80963632-5578-F34B-9B19-CDB368601DAB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37" creationId="{C6F50997-3A76-EFE5-B355-00C638940F10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38" creationId="{C2430F18-FF19-6A8F-5BB0-AB51414CF41E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39" creationId="{8BA0C9B2-00C8-34E7-500D-7C05A490FFCC}"/>
          </ac:spMkLst>
        </pc:spChg>
        <pc:spChg chg="add mod">
          <ac:chgData name="한 지은" userId="c1d00ca1-8c44-47c7-9aa9-9e0cbc1e672d" providerId="ADAL" clId="{A6FE4B52-E317-4600-99EA-904CBCCD0397}" dt="2024-07-12T07:00:18.209" v="41"/>
          <ac:spMkLst>
            <pc:docMk/>
            <pc:sldMk cId="2632193472" sldId="2141"/>
            <ac:spMk id="40" creationId="{8CD1663E-36AD-5AF1-B515-69563377920B}"/>
          </ac:spMkLst>
        </pc:spChg>
        <pc:grpChg chg="add mod">
          <ac:chgData name="한 지은" userId="c1d00ca1-8c44-47c7-9aa9-9e0cbc1e672d" providerId="ADAL" clId="{A6FE4B52-E317-4600-99EA-904CBCCD0397}" dt="2024-07-12T07:00:18.209" v="41"/>
          <ac:grpSpMkLst>
            <pc:docMk/>
            <pc:sldMk cId="2632193472" sldId="2141"/>
            <ac:grpSpMk id="3" creationId="{2DAE4094-7593-98DB-FC31-CF19DAA2702F}"/>
          </ac:grpSpMkLst>
        </pc:grpChg>
        <pc:cxnChg chg="add mod">
          <ac:chgData name="한 지은" userId="c1d00ca1-8c44-47c7-9aa9-9e0cbc1e672d" providerId="ADAL" clId="{A6FE4B52-E317-4600-99EA-904CBCCD0397}" dt="2024-07-12T07:00:18.209" v="41"/>
          <ac:cxnSpMkLst>
            <pc:docMk/>
            <pc:sldMk cId="2632193472" sldId="2141"/>
            <ac:cxnSpMk id="10" creationId="{0AF4F527-5849-8333-F6B3-360FD5A4C6EA}"/>
          </ac:cxnSpMkLst>
        </pc:cxnChg>
        <pc:cxnChg chg="add mod">
          <ac:chgData name="한 지은" userId="c1d00ca1-8c44-47c7-9aa9-9e0cbc1e672d" providerId="ADAL" clId="{A6FE4B52-E317-4600-99EA-904CBCCD0397}" dt="2024-07-12T07:00:18.209" v="41"/>
          <ac:cxnSpMkLst>
            <pc:docMk/>
            <pc:sldMk cId="2632193472" sldId="2141"/>
            <ac:cxnSpMk id="15" creationId="{A118EA9C-EBDD-61DF-FA1C-5E1BCDB9AEDB}"/>
          </ac:cxnSpMkLst>
        </pc:cxnChg>
        <pc:cxnChg chg="add mod">
          <ac:chgData name="한 지은" userId="c1d00ca1-8c44-47c7-9aa9-9e0cbc1e672d" providerId="ADAL" clId="{A6FE4B52-E317-4600-99EA-904CBCCD0397}" dt="2024-07-12T07:00:18.209" v="41"/>
          <ac:cxnSpMkLst>
            <pc:docMk/>
            <pc:sldMk cId="2632193472" sldId="2141"/>
            <ac:cxnSpMk id="16" creationId="{AA866B7B-8E6C-2134-6D1B-44FE66BB90FA}"/>
          </ac:cxnSpMkLst>
        </pc:cxnChg>
        <pc:cxnChg chg="add mod">
          <ac:chgData name="한 지은" userId="c1d00ca1-8c44-47c7-9aa9-9e0cbc1e672d" providerId="ADAL" clId="{A6FE4B52-E317-4600-99EA-904CBCCD0397}" dt="2024-07-12T07:00:18.209" v="41"/>
          <ac:cxnSpMkLst>
            <pc:docMk/>
            <pc:sldMk cId="2632193472" sldId="2141"/>
            <ac:cxnSpMk id="17" creationId="{0A47FB49-F79A-7ECF-D93A-4C7D795D45A9}"/>
          </ac:cxnSpMkLst>
        </pc:cxnChg>
        <pc:cxnChg chg="add mod">
          <ac:chgData name="한 지은" userId="c1d00ca1-8c44-47c7-9aa9-9e0cbc1e672d" providerId="ADAL" clId="{A6FE4B52-E317-4600-99EA-904CBCCD0397}" dt="2024-07-12T07:00:18.209" v="41"/>
          <ac:cxnSpMkLst>
            <pc:docMk/>
            <pc:sldMk cId="2632193472" sldId="2141"/>
            <ac:cxnSpMk id="27" creationId="{02B49C07-E6A4-22A2-791A-9E863AC75504}"/>
          </ac:cxnSpMkLst>
        </pc:cxnChg>
        <pc:cxnChg chg="add mod">
          <ac:chgData name="한 지은" userId="c1d00ca1-8c44-47c7-9aa9-9e0cbc1e672d" providerId="ADAL" clId="{A6FE4B52-E317-4600-99EA-904CBCCD0397}" dt="2024-07-12T07:00:18.209" v="41"/>
          <ac:cxnSpMkLst>
            <pc:docMk/>
            <pc:sldMk cId="2632193472" sldId="2141"/>
            <ac:cxnSpMk id="28" creationId="{36F314EC-B198-A606-5600-5400013D268C}"/>
          </ac:cxnSpMkLst>
        </pc:cxnChg>
        <pc:cxnChg chg="add mod">
          <ac:chgData name="한 지은" userId="c1d00ca1-8c44-47c7-9aa9-9e0cbc1e672d" providerId="ADAL" clId="{A6FE4B52-E317-4600-99EA-904CBCCD0397}" dt="2024-07-12T07:00:18.209" v="41"/>
          <ac:cxnSpMkLst>
            <pc:docMk/>
            <pc:sldMk cId="2632193472" sldId="2141"/>
            <ac:cxnSpMk id="33" creationId="{3983D6EE-DC1D-6367-9545-7814EA029996}"/>
          </ac:cxnSpMkLst>
        </pc:cxnChg>
      </pc:sldChg>
      <pc:sldChg chg="addSp modSp new">
        <pc:chgData name="한 지은" userId="c1d00ca1-8c44-47c7-9aa9-9e0cbc1e672d" providerId="ADAL" clId="{A6FE4B52-E317-4600-99EA-904CBCCD0397}" dt="2024-07-12T07:00:29.949" v="43"/>
        <pc:sldMkLst>
          <pc:docMk/>
          <pc:sldMk cId="2663613549" sldId="2142"/>
        </pc:sldMkLst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3" creationId="{9160FE1F-40BD-26AF-F062-FC88542DC4D1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4" creationId="{37CC645A-9A16-A93C-63A2-5DE2513CE7D9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6" creationId="{4B1983E3-33C6-41CD-8575-E189AB57D413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7" creationId="{2C18F09E-6C0F-EBEE-6336-BE45142B1B3B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8" creationId="{8D2D1257-A889-DA32-38F0-4A43A3D0C202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9" creationId="{06D95ADA-8058-3BB2-1C83-2BDA8FD5BCA9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11" creationId="{24293987-C684-AB10-997B-5FD34449E626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12" creationId="{881120F2-0639-306A-0B6C-D4ED70E0F401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13" creationId="{F9B2D871-07CD-3613-C25E-A5F29A3E8058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14" creationId="{068BC405-0235-A601-5E30-752C785450A0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15" creationId="{4D4D78F5-5C4C-4517-47CC-502DA3ABDF5F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16" creationId="{0CA2EF2D-B8F6-012A-8972-F6F8361E33B3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17" creationId="{6693B47C-0B60-FA00-27BF-958D62F390B1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18" creationId="{C3A56D8F-C6B1-3854-1883-FC58682E8218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19" creationId="{656B5934-0950-A5BB-2176-6B7D93FD5082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20" creationId="{B58F04F2-1531-1DD4-DBF9-46CC6C0D5FE8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21" creationId="{0E6CB19E-7E2A-2E0A-808B-0CE5C06FB493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22" creationId="{A30EACD6-E17B-1D38-6AB8-A19103DDC4A1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23" creationId="{EE48AD0F-684D-5B28-8421-A48B6FF8B5B6}"/>
          </ac:spMkLst>
        </pc:spChg>
        <pc:spChg chg="add mod">
          <ac:chgData name="한 지은" userId="c1d00ca1-8c44-47c7-9aa9-9e0cbc1e672d" providerId="ADAL" clId="{A6FE4B52-E317-4600-99EA-904CBCCD0397}" dt="2024-07-12T07:00:29.949" v="43"/>
          <ac:spMkLst>
            <pc:docMk/>
            <pc:sldMk cId="2663613549" sldId="2142"/>
            <ac:spMk id="24" creationId="{19F266D1-8AE6-8CF5-BF57-28B583D3B143}"/>
          </ac:spMkLst>
        </pc:spChg>
        <pc:cxnChg chg="add mod">
          <ac:chgData name="한 지은" userId="c1d00ca1-8c44-47c7-9aa9-9e0cbc1e672d" providerId="ADAL" clId="{A6FE4B52-E317-4600-99EA-904CBCCD0397}" dt="2024-07-12T07:00:29.949" v="43"/>
          <ac:cxnSpMkLst>
            <pc:docMk/>
            <pc:sldMk cId="2663613549" sldId="2142"/>
            <ac:cxnSpMk id="5" creationId="{64B8984B-5708-5EE8-E70D-C68266AEF3D8}"/>
          </ac:cxnSpMkLst>
        </pc:cxnChg>
        <pc:cxnChg chg="add mod">
          <ac:chgData name="한 지은" userId="c1d00ca1-8c44-47c7-9aa9-9e0cbc1e672d" providerId="ADAL" clId="{A6FE4B52-E317-4600-99EA-904CBCCD0397}" dt="2024-07-12T07:00:29.949" v="43"/>
          <ac:cxnSpMkLst>
            <pc:docMk/>
            <pc:sldMk cId="2663613549" sldId="2142"/>
            <ac:cxnSpMk id="10" creationId="{BF4497A6-67D2-24A5-587C-0DD3ABF0570E}"/>
          </ac:cxnSpMkLst>
        </pc:cxnChg>
      </pc:sldChg>
      <pc:sldChg chg="addSp modSp new">
        <pc:chgData name="한 지은" userId="c1d00ca1-8c44-47c7-9aa9-9e0cbc1e672d" providerId="ADAL" clId="{A6FE4B52-E317-4600-99EA-904CBCCD0397}" dt="2024-07-12T07:00:35.253" v="45"/>
        <pc:sldMkLst>
          <pc:docMk/>
          <pc:sldMk cId="3505200992" sldId="2143"/>
        </pc:sldMkLst>
        <pc:spChg chg="add mod">
          <ac:chgData name="한 지은" userId="c1d00ca1-8c44-47c7-9aa9-9e0cbc1e672d" providerId="ADAL" clId="{A6FE4B52-E317-4600-99EA-904CBCCD0397}" dt="2024-07-12T07:00:35.253" v="45"/>
          <ac:spMkLst>
            <pc:docMk/>
            <pc:sldMk cId="3505200992" sldId="2143"/>
            <ac:spMk id="5" creationId="{79509C2A-F478-AA20-1A8D-1FE77E42A4CD}"/>
          </ac:spMkLst>
        </pc:spChg>
        <pc:spChg chg="add mod">
          <ac:chgData name="한 지은" userId="c1d00ca1-8c44-47c7-9aa9-9e0cbc1e672d" providerId="ADAL" clId="{A6FE4B52-E317-4600-99EA-904CBCCD0397}" dt="2024-07-12T07:00:35.253" v="45"/>
          <ac:spMkLst>
            <pc:docMk/>
            <pc:sldMk cId="3505200992" sldId="2143"/>
            <ac:spMk id="6" creationId="{A94FC73B-4C90-9AF9-52A6-2CA49A571F32}"/>
          </ac:spMkLst>
        </pc:spChg>
        <pc:spChg chg="add mod">
          <ac:chgData name="한 지은" userId="c1d00ca1-8c44-47c7-9aa9-9e0cbc1e672d" providerId="ADAL" clId="{A6FE4B52-E317-4600-99EA-904CBCCD0397}" dt="2024-07-12T07:00:35.253" v="45"/>
          <ac:spMkLst>
            <pc:docMk/>
            <pc:sldMk cId="3505200992" sldId="2143"/>
            <ac:spMk id="7" creationId="{D05B8EB1-02AD-1F21-6888-64A40E9582C6}"/>
          </ac:spMkLst>
        </pc:spChg>
        <pc:spChg chg="add mod">
          <ac:chgData name="한 지은" userId="c1d00ca1-8c44-47c7-9aa9-9e0cbc1e672d" providerId="ADAL" clId="{A6FE4B52-E317-4600-99EA-904CBCCD0397}" dt="2024-07-12T07:00:35.253" v="45"/>
          <ac:spMkLst>
            <pc:docMk/>
            <pc:sldMk cId="3505200992" sldId="2143"/>
            <ac:spMk id="8" creationId="{BB210853-49DB-045B-7944-6FB87307909C}"/>
          </ac:spMkLst>
        </pc:spChg>
        <pc:spChg chg="add mod">
          <ac:chgData name="한 지은" userId="c1d00ca1-8c44-47c7-9aa9-9e0cbc1e672d" providerId="ADAL" clId="{A6FE4B52-E317-4600-99EA-904CBCCD0397}" dt="2024-07-12T07:00:35.253" v="45"/>
          <ac:spMkLst>
            <pc:docMk/>
            <pc:sldMk cId="3505200992" sldId="2143"/>
            <ac:spMk id="11" creationId="{C7B3A312-2EDB-97AD-F432-D96B8861727F}"/>
          </ac:spMkLst>
        </pc:spChg>
        <pc:spChg chg="add mod">
          <ac:chgData name="한 지은" userId="c1d00ca1-8c44-47c7-9aa9-9e0cbc1e672d" providerId="ADAL" clId="{A6FE4B52-E317-4600-99EA-904CBCCD0397}" dt="2024-07-12T07:00:35.253" v="45"/>
          <ac:spMkLst>
            <pc:docMk/>
            <pc:sldMk cId="3505200992" sldId="2143"/>
            <ac:spMk id="12" creationId="{BDAB26A9-476B-18F7-0766-8CC3ACBB2925}"/>
          </ac:spMkLst>
        </pc:spChg>
        <pc:spChg chg="add mod">
          <ac:chgData name="한 지은" userId="c1d00ca1-8c44-47c7-9aa9-9e0cbc1e672d" providerId="ADAL" clId="{A6FE4B52-E317-4600-99EA-904CBCCD0397}" dt="2024-07-12T07:00:35.253" v="45"/>
          <ac:spMkLst>
            <pc:docMk/>
            <pc:sldMk cId="3505200992" sldId="2143"/>
            <ac:spMk id="13" creationId="{3221016E-A700-8825-891A-311B63CADE6A}"/>
          </ac:spMkLst>
        </pc:spChg>
        <pc:spChg chg="add mod">
          <ac:chgData name="한 지은" userId="c1d00ca1-8c44-47c7-9aa9-9e0cbc1e672d" providerId="ADAL" clId="{A6FE4B52-E317-4600-99EA-904CBCCD0397}" dt="2024-07-12T07:00:35.253" v="45"/>
          <ac:spMkLst>
            <pc:docMk/>
            <pc:sldMk cId="3505200992" sldId="2143"/>
            <ac:spMk id="14" creationId="{BADBE72E-03C9-35A4-FCD1-406FD8F68461}"/>
          </ac:spMkLst>
        </pc:spChg>
        <pc:spChg chg="add mod">
          <ac:chgData name="한 지은" userId="c1d00ca1-8c44-47c7-9aa9-9e0cbc1e672d" providerId="ADAL" clId="{A6FE4B52-E317-4600-99EA-904CBCCD0397}" dt="2024-07-12T07:00:35.253" v="45"/>
          <ac:spMkLst>
            <pc:docMk/>
            <pc:sldMk cId="3505200992" sldId="2143"/>
            <ac:spMk id="15" creationId="{47275436-C95B-A261-7308-F0489A7B630E}"/>
          </ac:spMkLst>
        </pc:spChg>
        <pc:spChg chg="add mod">
          <ac:chgData name="한 지은" userId="c1d00ca1-8c44-47c7-9aa9-9e0cbc1e672d" providerId="ADAL" clId="{A6FE4B52-E317-4600-99EA-904CBCCD0397}" dt="2024-07-12T07:00:35.253" v="45"/>
          <ac:spMkLst>
            <pc:docMk/>
            <pc:sldMk cId="3505200992" sldId="2143"/>
            <ac:spMk id="16" creationId="{990D8967-10C8-ED0A-F275-FE1DEEACCC01}"/>
          </ac:spMkLst>
        </pc:spChg>
        <pc:spChg chg="add mod">
          <ac:chgData name="한 지은" userId="c1d00ca1-8c44-47c7-9aa9-9e0cbc1e672d" providerId="ADAL" clId="{A6FE4B52-E317-4600-99EA-904CBCCD0397}" dt="2024-07-12T07:00:35.253" v="45"/>
          <ac:spMkLst>
            <pc:docMk/>
            <pc:sldMk cId="3505200992" sldId="2143"/>
            <ac:spMk id="20" creationId="{03539CA0-F2F9-6143-4F41-F3016FA29077}"/>
          </ac:spMkLst>
        </pc:spChg>
        <pc:grpChg chg="add mod">
          <ac:chgData name="한 지은" userId="c1d00ca1-8c44-47c7-9aa9-9e0cbc1e672d" providerId="ADAL" clId="{A6FE4B52-E317-4600-99EA-904CBCCD0397}" dt="2024-07-12T07:00:35.253" v="45"/>
          <ac:grpSpMkLst>
            <pc:docMk/>
            <pc:sldMk cId="3505200992" sldId="2143"/>
            <ac:grpSpMk id="17" creationId="{5441427D-99CE-77BA-5A19-01C55F2CF2E0}"/>
          </ac:grpSpMkLst>
        </pc:grpChg>
        <pc:graphicFrameChg chg="add mod">
          <ac:chgData name="한 지은" userId="c1d00ca1-8c44-47c7-9aa9-9e0cbc1e672d" providerId="ADAL" clId="{A6FE4B52-E317-4600-99EA-904CBCCD0397}" dt="2024-07-12T07:00:35.253" v="45"/>
          <ac:graphicFrameMkLst>
            <pc:docMk/>
            <pc:sldMk cId="3505200992" sldId="2143"/>
            <ac:graphicFrameMk id="10" creationId="{A5B4DE73-397D-8A7C-69BD-9FA54AC05A50}"/>
          </ac:graphicFrameMkLst>
        </pc:graphicFrameChg>
        <pc:cxnChg chg="add mod">
          <ac:chgData name="한 지은" userId="c1d00ca1-8c44-47c7-9aa9-9e0cbc1e672d" providerId="ADAL" clId="{A6FE4B52-E317-4600-99EA-904CBCCD0397}" dt="2024-07-12T07:00:35.253" v="45"/>
          <ac:cxnSpMkLst>
            <pc:docMk/>
            <pc:sldMk cId="3505200992" sldId="2143"/>
            <ac:cxnSpMk id="3" creationId="{4A92FF6F-01C9-564B-F69C-F7EE3DA62093}"/>
          </ac:cxnSpMkLst>
        </pc:cxnChg>
        <pc:cxnChg chg="add mod">
          <ac:chgData name="한 지은" userId="c1d00ca1-8c44-47c7-9aa9-9e0cbc1e672d" providerId="ADAL" clId="{A6FE4B52-E317-4600-99EA-904CBCCD0397}" dt="2024-07-12T07:00:35.253" v="45"/>
          <ac:cxnSpMkLst>
            <pc:docMk/>
            <pc:sldMk cId="3505200992" sldId="2143"/>
            <ac:cxnSpMk id="4" creationId="{292A0ADB-222C-3445-024F-A9F154AB9768}"/>
          </ac:cxnSpMkLst>
        </pc:cxnChg>
        <pc:cxnChg chg="add mod">
          <ac:chgData name="한 지은" userId="c1d00ca1-8c44-47c7-9aa9-9e0cbc1e672d" providerId="ADAL" clId="{A6FE4B52-E317-4600-99EA-904CBCCD0397}" dt="2024-07-12T07:00:35.253" v="45"/>
          <ac:cxnSpMkLst>
            <pc:docMk/>
            <pc:sldMk cId="3505200992" sldId="2143"/>
            <ac:cxnSpMk id="9" creationId="{68577909-92C5-F4A3-AF9F-37C00EC70A01}"/>
          </ac:cxnSpMkLst>
        </pc:cxnChg>
        <pc:cxnChg chg="mod">
          <ac:chgData name="한 지은" userId="c1d00ca1-8c44-47c7-9aa9-9e0cbc1e672d" providerId="ADAL" clId="{A6FE4B52-E317-4600-99EA-904CBCCD0397}" dt="2024-07-12T07:00:35.253" v="45"/>
          <ac:cxnSpMkLst>
            <pc:docMk/>
            <pc:sldMk cId="3505200992" sldId="2143"/>
            <ac:cxnSpMk id="18" creationId="{D91BCB0E-2C39-BB6A-2304-E502B39C9E36}"/>
          </ac:cxnSpMkLst>
        </pc:cxnChg>
        <pc:cxnChg chg="mod">
          <ac:chgData name="한 지은" userId="c1d00ca1-8c44-47c7-9aa9-9e0cbc1e672d" providerId="ADAL" clId="{A6FE4B52-E317-4600-99EA-904CBCCD0397}" dt="2024-07-12T07:00:35.253" v="45"/>
          <ac:cxnSpMkLst>
            <pc:docMk/>
            <pc:sldMk cId="3505200992" sldId="2143"/>
            <ac:cxnSpMk id="19" creationId="{D814B617-10C6-A622-AC26-D12FF26D99E2}"/>
          </ac:cxnSpMkLst>
        </pc:cxnChg>
      </pc:sldChg>
      <pc:sldChg chg="addSp modSp new">
        <pc:chgData name="한 지은" userId="c1d00ca1-8c44-47c7-9aa9-9e0cbc1e672d" providerId="ADAL" clId="{A6FE4B52-E317-4600-99EA-904CBCCD0397}" dt="2024-07-12T07:00:40.298" v="47"/>
        <pc:sldMkLst>
          <pc:docMk/>
          <pc:sldMk cId="1993719359" sldId="2144"/>
        </pc:sldMkLst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5" creationId="{263E0AA0-226D-D0E6-FDFD-E8D478BCAD8B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6" creationId="{91610F3A-A8B9-0A0B-318A-FC03EC8C4689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7" creationId="{D9B7307F-1974-5981-2157-24C90084DF8C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8" creationId="{CEA371AD-BB23-7D91-8313-813F428849B2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10" creationId="{983C5F97-AC2B-E02B-3701-9470D4EE47CD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11" creationId="{14AC0CB0-178D-3C06-AFE1-F51306FB588E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12" creationId="{C0DAADE7-E8C1-2A53-6008-58D719F50D39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15" creationId="{4FE22C52-61E2-4F9E-BBBB-72DCD8D2160D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16" creationId="{544C734B-B10F-DC58-6DFB-CDBB47955F8F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17" creationId="{6EE3C2CE-99C1-C657-0347-15DA85B22C92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18" creationId="{F26985BA-8338-69E2-E164-44DB9AE2A658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19" creationId="{DBA5F1C6-AC97-7C76-5C1E-B98683851DFB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20" creationId="{EFA959D8-B166-6057-51AD-A62BFC8745DA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21" creationId="{1F223F1A-B0ED-D77C-9C6A-91FF51CEF95D}"/>
          </ac:spMkLst>
        </pc:spChg>
        <pc:spChg chg="add mod">
          <ac:chgData name="한 지은" userId="c1d00ca1-8c44-47c7-9aa9-9e0cbc1e672d" providerId="ADAL" clId="{A6FE4B52-E317-4600-99EA-904CBCCD0397}" dt="2024-07-12T07:00:40.298" v="47"/>
          <ac:spMkLst>
            <pc:docMk/>
            <pc:sldMk cId="1993719359" sldId="2144"/>
            <ac:spMk id="22" creationId="{903473CE-59BA-8CC9-3F4D-4929D3D95F8E}"/>
          </ac:spMkLst>
        </pc:spChg>
        <pc:picChg chg="add mod">
          <ac:chgData name="한 지은" userId="c1d00ca1-8c44-47c7-9aa9-9e0cbc1e672d" providerId="ADAL" clId="{A6FE4B52-E317-4600-99EA-904CBCCD0397}" dt="2024-07-12T07:00:40.298" v="47"/>
          <ac:picMkLst>
            <pc:docMk/>
            <pc:sldMk cId="1993719359" sldId="2144"/>
            <ac:picMk id="3" creationId="{B9E8BA10-7F05-A042-F051-D53D22F186FB}"/>
          </ac:picMkLst>
        </pc:picChg>
        <pc:picChg chg="add mod">
          <ac:chgData name="한 지은" userId="c1d00ca1-8c44-47c7-9aa9-9e0cbc1e672d" providerId="ADAL" clId="{A6FE4B52-E317-4600-99EA-904CBCCD0397}" dt="2024-07-12T07:00:40.298" v="47"/>
          <ac:picMkLst>
            <pc:docMk/>
            <pc:sldMk cId="1993719359" sldId="2144"/>
            <ac:picMk id="13" creationId="{03F56967-9712-30BF-5820-D4A6FCCB951D}"/>
          </ac:picMkLst>
        </pc:picChg>
        <pc:picChg chg="add mod">
          <ac:chgData name="한 지은" userId="c1d00ca1-8c44-47c7-9aa9-9e0cbc1e672d" providerId="ADAL" clId="{A6FE4B52-E317-4600-99EA-904CBCCD0397}" dt="2024-07-12T07:00:40.298" v="47"/>
          <ac:picMkLst>
            <pc:docMk/>
            <pc:sldMk cId="1993719359" sldId="2144"/>
            <ac:picMk id="14" creationId="{077A2E9F-F768-F2E9-1C8E-8552593C6035}"/>
          </ac:picMkLst>
        </pc:picChg>
        <pc:cxnChg chg="add mod">
          <ac:chgData name="한 지은" userId="c1d00ca1-8c44-47c7-9aa9-9e0cbc1e672d" providerId="ADAL" clId="{A6FE4B52-E317-4600-99EA-904CBCCD0397}" dt="2024-07-12T07:00:40.298" v="47"/>
          <ac:cxnSpMkLst>
            <pc:docMk/>
            <pc:sldMk cId="1993719359" sldId="2144"/>
            <ac:cxnSpMk id="4" creationId="{44E4F348-0B24-6E09-78DC-A255AFC78971}"/>
          </ac:cxnSpMkLst>
        </pc:cxnChg>
        <pc:cxnChg chg="add mod">
          <ac:chgData name="한 지은" userId="c1d00ca1-8c44-47c7-9aa9-9e0cbc1e672d" providerId="ADAL" clId="{A6FE4B52-E317-4600-99EA-904CBCCD0397}" dt="2024-07-12T07:00:40.298" v="47"/>
          <ac:cxnSpMkLst>
            <pc:docMk/>
            <pc:sldMk cId="1993719359" sldId="2144"/>
            <ac:cxnSpMk id="9" creationId="{97942522-AF46-36C4-8FFD-153C7A258A8E}"/>
          </ac:cxnSpMkLst>
        </pc:cxnChg>
      </pc:sldChg>
    </pc:docChg>
  </pc:docChgLst>
  <pc:docChgLst>
    <pc:chgData name="PPT Mr." userId="6442ff2356111531" providerId="LiveId" clId="{6DBF5CF6-9576-4B50-B761-CD97145A185E}"/>
    <pc:docChg chg="undo custSel modSld">
      <pc:chgData name="PPT Mr." userId="6442ff2356111531" providerId="LiveId" clId="{6DBF5CF6-9576-4B50-B761-CD97145A185E}" dt="2023-09-09T07:17:23.808" v="22" actId="478"/>
      <pc:docMkLst>
        <pc:docMk/>
      </pc:docMkLst>
      <pc:sldChg chg="addSp delSp modSp mod">
        <pc:chgData name="PPT Mr." userId="6442ff2356111531" providerId="LiveId" clId="{6DBF5CF6-9576-4B50-B761-CD97145A185E}" dt="2023-09-09T07:17:23.808" v="22" actId="478"/>
        <pc:sldMkLst>
          <pc:docMk/>
          <pc:sldMk cId="3872538720" sldId="446"/>
        </pc:sldMkLst>
        <pc:spChg chg="add mod">
          <ac:chgData name="PPT Mr." userId="6442ff2356111531" providerId="LiveId" clId="{6DBF5CF6-9576-4B50-B761-CD97145A185E}" dt="2023-09-09T07:16:51.691" v="1" actId="571"/>
          <ac:spMkLst>
            <pc:docMk/>
            <pc:sldMk cId="3872538720" sldId="446"/>
            <ac:spMk id="2" creationId="{7C4D9489-1B93-6C89-D6BE-0FAF04013C45}"/>
          </ac:spMkLst>
        </pc:spChg>
        <pc:spChg chg="add mod">
          <ac:chgData name="PPT Mr." userId="6442ff2356111531" providerId="LiveId" clId="{6DBF5CF6-9576-4B50-B761-CD97145A185E}" dt="2023-09-09T07:16:51.691" v="1" actId="571"/>
          <ac:spMkLst>
            <pc:docMk/>
            <pc:sldMk cId="3872538720" sldId="446"/>
            <ac:spMk id="4" creationId="{F4BEA312-D7D5-8C24-5948-F0D2238895AC}"/>
          </ac:spMkLst>
        </pc:spChg>
        <pc:spChg chg="add mod">
          <ac:chgData name="PPT Mr." userId="6442ff2356111531" providerId="LiveId" clId="{6DBF5CF6-9576-4B50-B761-CD97145A185E}" dt="2023-09-09T07:16:56.321" v="3" actId="571"/>
          <ac:spMkLst>
            <pc:docMk/>
            <pc:sldMk cId="3872538720" sldId="446"/>
            <ac:spMk id="8" creationId="{BC68E2EF-54B2-4314-A39B-59A01B2250CE}"/>
          </ac:spMkLst>
        </pc:spChg>
        <pc:spChg chg="add del mod">
          <ac:chgData name="PPT Mr." userId="6442ff2356111531" providerId="LiveId" clId="{6DBF5CF6-9576-4B50-B761-CD97145A185E}" dt="2023-09-09T07:17:23.808" v="22" actId="478"/>
          <ac:spMkLst>
            <pc:docMk/>
            <pc:sldMk cId="3872538720" sldId="446"/>
            <ac:spMk id="10" creationId="{60AB6BA7-4A21-D3E4-C963-87EBD9D7CE54}"/>
          </ac:spMkLst>
        </pc:spChg>
      </pc:sldChg>
    </pc:docChg>
  </pc:docChgLst>
  <pc:docChgLst>
    <pc:chgData name="김 혜민" userId="e364d623-5a4f-4f60-8bad-4d1b46a797f3" providerId="ADAL" clId="{E20AB1C5-D027-4BD8-A170-9EB0FC68A697}"/>
    <pc:docChg chg="modSld">
      <pc:chgData name="김 혜민" userId="e364d623-5a4f-4f60-8bad-4d1b46a797f3" providerId="ADAL" clId="{E20AB1C5-D027-4BD8-A170-9EB0FC68A697}" dt="2024-11-04T01:10:41.756" v="2"/>
      <pc:docMkLst>
        <pc:docMk/>
      </pc:docMkLst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573786853" sldId="29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573786853" sldId="292"/>
            <ac:picMk id="5" creationId="{0BAAA901-154A-4BE4-C8B0-F013A1F71BED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838456532" sldId="32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838456532" sldId="322"/>
            <ac:picMk id="5" creationId="{FEE7AB13-03E1-E550-E989-0C6EC9EDA509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713095846" sldId="32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713095846" sldId="324"/>
            <ac:picMk id="6" creationId="{E7022CEF-1B4D-E6FF-178F-CFA3435FB074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140058154" sldId="33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140058154" sldId="331"/>
            <ac:picMk id="7" creationId="{DA5799DA-90A0-33E7-252D-D40F5906B6C8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513209394" sldId="33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513209394" sldId="334"/>
            <ac:picMk id="6" creationId="{7D266BA9-FD4A-9627-E450-118E9258FE03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265114722" sldId="335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265114722" sldId="335"/>
            <ac:picMk id="4" creationId="{DCAB476A-F7AB-EFCB-DDC0-D9C4EC5DF9AF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4177552" sldId="33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4177552" sldId="337"/>
            <ac:picMk id="6" creationId="{4719DA9C-ED03-43CB-1B33-4537C1460A90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952537206" sldId="34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952537206" sldId="340"/>
            <ac:picMk id="6" creationId="{DD733380-FF23-023A-5483-564EB18DAAFA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595963956" sldId="353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595963956" sldId="353"/>
            <ac:picMk id="17" creationId="{618489EC-A520-3E4D-A4D3-9C82DC59F431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595963956" sldId="353"/>
            <ac:picMk id="18" creationId="{4C5390B5-2E75-DCE2-0485-AEEA0FA5D43C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595963956" sldId="353"/>
            <ac:picMk id="19" creationId="{C29E16E1-5BC5-4998-0EAF-EDC84D4DD331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595963956" sldId="353"/>
            <ac:picMk id="20" creationId="{28782470-9601-5DD7-2A50-C1B1D7F7B356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595963956" sldId="353"/>
            <ac:picMk id="21" creationId="{F0D2149B-2428-8EBE-C308-A11BEA3F81E0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769957389" sldId="36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769957389" sldId="360"/>
            <ac:picMk id="8" creationId="{6CB111C1-F7F2-2FC7-88B9-CA042E67F1C5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769957389" sldId="360"/>
            <ac:picMk id="9" creationId="{0E382570-1DD3-311D-446A-1C0515601724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769957389" sldId="360"/>
            <ac:picMk id="10" creationId="{44D370D4-579D-8C1B-5DEF-BC525418D9A5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218414561" sldId="36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218414561" sldId="361"/>
            <ac:picMk id="11" creationId="{F8321756-89B1-BDED-0AD6-E5B356F00CF0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166533898" sldId="36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166533898" sldId="362"/>
            <ac:picMk id="10" creationId="{978489CF-2996-75E6-1B89-3FD7B884DC2F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166533898" sldId="362"/>
            <ac:picMk id="11" creationId="{1C8ECB74-EE42-1005-BA8F-4126AD5E3EC9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166533898" sldId="362"/>
            <ac:picMk id="12" creationId="{5A49D390-5AAA-0D4D-580B-50B9E4C5B9B5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166533898" sldId="362"/>
            <ac:picMk id="19" creationId="{C1424CB7-FD90-16B3-B4F2-18B8E6522375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715539348" sldId="36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715539348" sldId="367"/>
            <ac:picMk id="29" creationId="{D24AC9A6-D1AC-461D-0E82-4A838C8BB09C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639035369" sldId="368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39035369" sldId="368"/>
            <ac:picMk id="10" creationId="{C4E1ACA9-BACA-CE27-D818-C539C864500F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39035369" sldId="368"/>
            <ac:picMk id="11" creationId="{4F250074-5613-5F1C-6AAF-92FF1023141B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610366549" sldId="36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610366549" sldId="369"/>
            <ac:picMk id="10" creationId="{28265FC3-1652-F7AC-D3A0-E519D4768A41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610366549" sldId="369"/>
            <ac:picMk id="17" creationId="{7456A04C-A986-1CD7-E25A-BEAAB79BA7E5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610366549" sldId="369"/>
            <ac:picMk id="18" creationId="{E0753B51-FA78-56AA-3C13-A4013FC844E7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560662904" sldId="37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560662904" sldId="370"/>
            <ac:picMk id="6" creationId="{36835CF1-090D-C7A4-59C9-3A575A85BD91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427836311" sldId="37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427836311" sldId="371"/>
            <ac:picMk id="6" creationId="{C53500A8-9DEC-FB15-6B83-6BFC870EE181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523300604" sldId="37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523300604" sldId="372"/>
            <ac:picMk id="36" creationId="{063FD7A5-7621-47AD-D909-FD30DC753F07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03631517" sldId="373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03631517" sldId="373"/>
            <ac:picMk id="8" creationId="{E39DE52C-664A-4381-9279-1A5784203212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03631517" sldId="373"/>
            <ac:picMk id="9" creationId="{C9BDF37B-30F0-48E0-9AFE-8132B29201E8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03631517" sldId="373"/>
            <ac:picMk id="10" creationId="{8C44E43E-6B60-A9B2-9CA7-C75162558592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305884846" sldId="37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05884846" sldId="377"/>
            <ac:picMk id="4" creationId="{4A6361A8-41BC-0E9E-6EB6-753291518311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037159718" sldId="378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037159718" sldId="378"/>
            <ac:picMk id="9" creationId="{B9FED8C3-7AAA-CE41-F9C9-284A06702212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037159718" sldId="378"/>
            <ac:picMk id="10" creationId="{0B450CD5-FFCA-FC31-2081-25FEC54C1554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823366098" sldId="37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823366098" sldId="379"/>
            <ac:picMk id="5" creationId="{4FFB3832-3C0E-A154-FCB0-BCA50AE5496D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602264850" sldId="38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602264850" sldId="381"/>
            <ac:picMk id="15" creationId="{CF4695F8-02BF-94B7-BCC2-2DA1044404A9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846344827" sldId="38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846344827" sldId="384"/>
            <ac:picMk id="8" creationId="{DC3BC0FF-77CA-EBB2-CE9A-41C904868261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846344827" sldId="384"/>
            <ac:picMk id="9" creationId="{BCFFA303-6853-5C91-F307-A2C14B219CEF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794590607" sldId="386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794590607" sldId="386"/>
            <ac:picMk id="42" creationId="{06932413-148E-917F-E565-988266D6C0FC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061594568" sldId="38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061594568" sldId="387"/>
            <ac:picMk id="6" creationId="{418633D6-EBBC-0A78-04BC-CD581450DED8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038529118" sldId="39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038529118" sldId="391"/>
            <ac:picMk id="17" creationId="{32EB3F59-DC6D-D6F3-CE86-8710FD472D18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099140096" sldId="393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099140096" sldId="393"/>
            <ac:picMk id="19" creationId="{D91DA037-3930-CB85-396F-ED30F774E3CF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930605169" sldId="40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930605169" sldId="402"/>
            <ac:picMk id="10" creationId="{28CEC50D-E692-8FDF-56BF-D15E8C4FEC54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930605169" sldId="402"/>
            <ac:picMk id="13" creationId="{C3F5DE08-A27C-568F-3869-1920BA9B64DD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930605169" sldId="402"/>
            <ac:picMk id="15" creationId="{857A397A-6363-EE91-BF0C-C00AC6B23C1F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29515150" sldId="43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29515150" sldId="431"/>
            <ac:picMk id="8" creationId="{43D0ECF8-8E73-7B5A-54DA-B8F9683F0A10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29515150" sldId="431"/>
            <ac:picMk id="9" creationId="{63A4ABE0-22B7-3EE5-2588-FB069A6D6EB0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29515150" sldId="431"/>
            <ac:picMk id="10" creationId="{1CCEA2B0-24A7-EECF-97E8-5333E35E6A84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181787186" sldId="43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81787186" sldId="432"/>
            <ac:picMk id="57" creationId="{D4560206-565F-2DE3-C4D7-33DEA1E716F6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662300587" sldId="436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662300587" sldId="436"/>
            <ac:picMk id="4" creationId="{F63E486B-5F6A-B43E-E47D-F0376DAD639E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691750621" sldId="43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691750621" sldId="437"/>
            <ac:picMk id="14" creationId="{BE2E83F7-7DD3-5D5C-AB4F-97732918424C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691750621" sldId="437"/>
            <ac:picMk id="15" creationId="{EEFF97C8-ED43-E20B-9D53-2C826803243E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691750621" sldId="437"/>
            <ac:picMk id="16" creationId="{63938DEA-3050-8719-F65A-D36D56181BE3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342809224" sldId="438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42809224" sldId="438"/>
            <ac:picMk id="4" creationId="{DA9E9045-0532-E8F7-196D-9FF2344AAA81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196758603" sldId="43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96758603" sldId="439"/>
            <ac:picMk id="57" creationId="{831D9971-9574-7086-6FD9-9AD14233A962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344724619" sldId="44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44724619" sldId="440"/>
            <ac:picMk id="8" creationId="{1F5E1764-B611-FB9F-1266-21360ED5428B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869070045" sldId="45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869070045" sldId="457"/>
            <ac:picMk id="5" creationId="{FDEB373F-EFDD-6F2B-4F7B-8A53C9DBB7C6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579490171" sldId="45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579490171" sldId="459"/>
            <ac:picMk id="4" creationId="{EE0F8ACE-3E67-A56A-2DFE-DF4ACDE56110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512404263" sldId="46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512404263" sldId="461"/>
            <ac:picMk id="6" creationId="{C6FB824F-072E-7ED8-242C-F9D461F17F5D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209947952" sldId="46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209947952" sldId="464"/>
            <ac:picMk id="4" creationId="{6B46D318-24C0-7B7C-F357-8775B921A023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602077119" sldId="756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02077119" sldId="756"/>
            <ac:picMk id="16" creationId="{C9E6FCB5-119B-B09A-2709-1518265F9429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02077119" sldId="756"/>
            <ac:picMk id="17" creationId="{DA9F45FD-C753-B9F8-AF6D-805BFFDFC261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02077119" sldId="756"/>
            <ac:picMk id="18" creationId="{46AA9DAD-5867-EF0B-EC14-651811FC9A5F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02077119" sldId="756"/>
            <ac:picMk id="19" creationId="{1B0209CE-DD78-FE76-C516-2FD33BECAFDF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326863727" sldId="75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26863727" sldId="757"/>
            <ac:picMk id="18" creationId="{6462CB2E-2EBC-89AF-C3D6-507262CCF94C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26863727" sldId="757"/>
            <ac:picMk id="19" creationId="{9030A76E-1575-EA74-F4E6-8B2CEBC89233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26863727" sldId="757"/>
            <ac:picMk id="20" creationId="{5BE65743-F4E1-80F0-7946-69943F6DF688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26863727" sldId="757"/>
            <ac:picMk id="21" creationId="{7633D2AB-5E03-DF11-FB8E-4F4C69745724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938405101" sldId="758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938405101" sldId="758"/>
            <ac:picMk id="13" creationId="{B48DA4F9-F1AB-B6EE-1586-E3295C72DA73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938405101" sldId="758"/>
            <ac:picMk id="14" creationId="{5C3801EB-D50C-CAD9-562B-3791A484345F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938405101" sldId="758"/>
            <ac:picMk id="15" creationId="{A75CCD80-AF0B-9B49-6D17-8E2B127D12E3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530552809" sldId="75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530552809" sldId="759"/>
            <ac:picMk id="6" creationId="{B7878FD5-05D7-5C61-F171-92481167515E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530552809" sldId="759"/>
            <ac:picMk id="7" creationId="{5E983640-94D7-F28D-6A48-237F83D3EF93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341675395" sldId="76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41675395" sldId="761"/>
            <ac:picMk id="4" creationId="{92048B53-B21F-5DA6-EC38-8A572877C7C8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774496968" sldId="76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774496968" sldId="767"/>
            <ac:picMk id="50" creationId="{51F56E8F-5C43-4DDB-3903-E66BDDE9ED75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722351889" sldId="76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722351889" sldId="769"/>
            <ac:picMk id="5" creationId="{70FB7406-55A9-45B4-B353-4C3A803BDAB2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842204100" sldId="77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842204100" sldId="772"/>
            <ac:picMk id="5" creationId="{A02167C2-ADD9-388B-54BE-D1C08C3F3E55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191472878" sldId="775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191472878" sldId="775"/>
            <ac:picMk id="15" creationId="{B6F9938D-0D10-2114-89FF-71F68846BB6A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191472878" sldId="775"/>
            <ac:picMk id="16" creationId="{9236EF64-E687-662B-2A5B-824C75A08962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191472878" sldId="775"/>
            <ac:picMk id="19" creationId="{96B0D0F8-23CC-1406-D57A-52647F4194CB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643438137" sldId="79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643438137" sldId="790"/>
            <ac:picMk id="18" creationId="{C0514018-DAF8-C66D-2004-F0C9408D7DE4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643438137" sldId="790"/>
            <ac:picMk id="19" creationId="{9F150ECB-D648-EBBF-53DE-C208AB33B68B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643438137" sldId="790"/>
            <ac:picMk id="20" creationId="{BFD1658D-F71A-2585-CE6D-D06C23012A2B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643438137" sldId="790"/>
            <ac:picMk id="21" creationId="{8DE7EB04-0899-F7B8-1EB8-4E32B0EE2E1F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086513354" sldId="796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086513354" sldId="796"/>
            <ac:picMk id="9" creationId="{E3F76216-C29B-02F8-5181-CDFF954E0D2E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086513354" sldId="796"/>
            <ac:picMk id="10" creationId="{A108E52D-145B-0B45-143F-6533354C72CF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41612616" sldId="2006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41612616" sldId="2006"/>
            <ac:picMk id="14" creationId="{9A39ACE4-7F9D-5271-BA92-341E92460C94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41612616" sldId="2006"/>
            <ac:picMk id="15" creationId="{A373E534-B497-C287-C2C9-141A4D73F7B4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803121881" sldId="200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803121881" sldId="2009"/>
            <ac:picMk id="12" creationId="{DD3C2982-3CA9-98B3-26E9-B9830A11809D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803121881" sldId="2009"/>
            <ac:picMk id="13" creationId="{E4FC0086-923F-28CB-E514-6D4572028132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803121881" sldId="2009"/>
            <ac:picMk id="14" creationId="{A88D7507-52AC-3F49-445B-97F221FAC873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5678233" sldId="201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5678233" sldId="2011"/>
            <ac:picMk id="5" creationId="{2633E3A8-27FB-5416-432B-48C9FC408A50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03203930" sldId="2025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03203930" sldId="2025"/>
            <ac:picMk id="3" creationId="{46C722E7-9105-557A-1220-3D02E188EAFB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332458340" sldId="203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332458340" sldId="2030"/>
            <ac:picMk id="4" creationId="{049758EA-B5D8-F79C-7D0D-3CAC87FBBDE3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37749670" sldId="2036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37749670" sldId="2036"/>
            <ac:picMk id="3" creationId="{C0B40993-4279-CB92-9F6B-ABC4D0A02689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297721228" sldId="2046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297721228" sldId="2046"/>
            <ac:picMk id="13" creationId="{7D042A69-9ADE-296F-043C-1976E681E7BB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297721228" sldId="2046"/>
            <ac:picMk id="14" creationId="{B9C590C3-D6F7-B3A1-FB68-5D62DA4FF47A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893731602" sldId="204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893731602" sldId="2047"/>
            <ac:picMk id="3" creationId="{5F4291BA-786C-872E-CF4B-351FCB2EE05C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191934905" sldId="205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191934905" sldId="2050"/>
            <ac:picMk id="5" creationId="{4163133F-3B1C-0332-58C2-28AADFB40C84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390953566" sldId="205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390953566" sldId="2052"/>
            <ac:picMk id="6" creationId="{A61EB859-28ED-3CC6-C138-8C0C7CBC54DC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167502726" sldId="2053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167502726" sldId="2053"/>
            <ac:picMk id="22" creationId="{10431BA2-A2C7-3DE1-C9C4-B16FDE9AD6F3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88538485" sldId="205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88538485" sldId="2054"/>
            <ac:picMk id="8" creationId="{C1B613F2-7C2F-2FF6-8C1B-29A07CC0CA88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674274385" sldId="2055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674274385" sldId="2055"/>
            <ac:picMk id="4" creationId="{933901BA-8104-8458-20D4-958B262C3012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873451449" sldId="2056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873451449" sldId="2056"/>
            <ac:picMk id="6" creationId="{57F49345-D18E-8E2D-0A7B-11634B7878FC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873451449" sldId="2056"/>
            <ac:picMk id="15" creationId="{72062CCC-8D3D-29D8-080D-B3062DA15EC5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873451449" sldId="2056"/>
            <ac:picMk id="19" creationId="{85899E4C-0821-BC90-0EF4-C4324B8178A8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623846737" sldId="2058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23846737" sldId="2058"/>
            <ac:picMk id="7" creationId="{8C7CA441-57CB-7F55-988D-9C4568FCB3BB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547133481" sldId="205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547133481" sldId="2059"/>
            <ac:picMk id="6" creationId="{11D47BB8-DE84-7A05-881E-A48E81C1A8A4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61410604" sldId="206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61410604" sldId="2062"/>
            <ac:picMk id="18" creationId="{8B7D433F-1539-7896-46A9-C9326AF39923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97120569" sldId="206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97120569" sldId="2064"/>
            <ac:picMk id="6" creationId="{57A3C07F-A67E-F45D-C6EA-27C820C7CA96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026551447" sldId="206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026551447" sldId="2067"/>
            <ac:picMk id="26" creationId="{5C6D9FD2-FAD3-2B9A-7BD1-B3D2B5B7A62F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1040724" sldId="206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040724" sldId="2069"/>
            <ac:picMk id="7" creationId="{F46AE0DD-BF5D-E9FA-3036-1FC43F5E863C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70426479" sldId="207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70426479" sldId="2070"/>
            <ac:picMk id="7" creationId="{D46AB6A3-C8EE-8E7C-1521-F7854E28DAA4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70426479" sldId="2070"/>
            <ac:picMk id="9" creationId="{34A490B6-38B5-00A4-B33C-04D4106E4D69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70426479" sldId="2070"/>
            <ac:picMk id="14" creationId="{55F60BE0-5A4A-392E-907C-E0F63ADD5BB8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70426479" sldId="2070"/>
            <ac:picMk id="17" creationId="{8E9F3817-C6B3-F15B-37E7-669F60512395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445636160" sldId="2073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445636160" sldId="2073"/>
            <ac:picMk id="3" creationId="{8E2E200B-C06A-8879-41AA-4AD87C0A32FD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087377709" sldId="2078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087377709" sldId="2078"/>
            <ac:picMk id="11" creationId="{AFF88E8F-25AF-1F89-BF55-D27A6218EEEE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087377709" sldId="2078"/>
            <ac:picMk id="15" creationId="{610982B0-EAD2-2876-82DA-232B2EEEE837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870579716" sldId="207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870579716" sldId="2079"/>
            <ac:picMk id="11" creationId="{F48E89D8-AB18-D419-7828-75DB54848068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870579716" sldId="2079"/>
            <ac:picMk id="12" creationId="{362DFBB6-0CDF-3DA9-7378-FC5BC2CB6E18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154623513" sldId="208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154623513" sldId="2082"/>
            <ac:picMk id="3" creationId="{06724096-5CF8-4EFB-F21E-123089F7FE09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181285579" sldId="2083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181285579" sldId="2083"/>
            <ac:picMk id="16" creationId="{8F01F23A-79B5-B769-3E1B-5F525AEB795D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181285579" sldId="2083"/>
            <ac:picMk id="19" creationId="{ABD1E6C9-79E6-0372-3D6A-8EC8B03065F7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181285579" sldId="2083"/>
            <ac:picMk id="21" creationId="{6AA238BD-345B-2FE3-C939-16821F634042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181285579" sldId="2083"/>
            <ac:picMk id="22" creationId="{8E81025A-4C2C-666F-8E90-A9D605FBF67F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181285579" sldId="2083"/>
            <ac:picMk id="23" creationId="{7CB2F9C7-134E-1914-CBBF-0F945465A521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211803338" sldId="208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211803338" sldId="2084"/>
            <ac:picMk id="10" creationId="{6DF707A3-C780-2458-F254-BDEB1866B1E9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44575652" sldId="2085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44575652" sldId="2085"/>
            <ac:picMk id="7" creationId="{05114626-675F-C54A-4112-6E9352F391D8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237779650" sldId="208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237779650" sldId="2087"/>
            <ac:picMk id="6" creationId="{A38810D6-1AF8-0209-A215-8C122A6D843C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864118268" sldId="208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864118268" sldId="2089"/>
            <ac:picMk id="6" creationId="{27A511B8-D8A8-A7BF-18BB-B6788C0AEB23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351564742" sldId="2093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51564742" sldId="2093"/>
            <ac:picMk id="7" creationId="{E8855270-5882-E3D9-5EA8-E570E3A5D4B7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51564742" sldId="2093"/>
            <ac:picMk id="9" creationId="{667D43D1-4439-5643-CB45-0B2EDD81BFFA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51564742" sldId="2093"/>
            <ac:picMk id="14" creationId="{193FBE18-01CF-C0DB-C4C3-B499B5B22427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51564742" sldId="2093"/>
            <ac:picMk id="15" creationId="{2EA58874-0839-9F3A-A3D9-9EC899E1F954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629771922" sldId="210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629771922" sldId="2101"/>
            <ac:picMk id="16" creationId="{E45B2D61-C066-A0B7-6767-B626500986C6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629771922" sldId="2101"/>
            <ac:picMk id="17" creationId="{1389C512-C587-D22F-64B0-A470FA2DA96A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992427248" sldId="210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992427248" sldId="2102"/>
            <ac:picMk id="5" creationId="{3176329E-AEF0-76C5-E2ED-FFA36B77CAD0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992427248" sldId="2102"/>
            <ac:picMk id="6" creationId="{639FDEA1-D8BA-9B53-21B1-72C96B245541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094092944" sldId="210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094092944" sldId="2104"/>
            <ac:picMk id="5" creationId="{8BCC7DF6-FFD5-CDCC-6F5D-05B3011E90A9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094092944" sldId="2104"/>
            <ac:picMk id="6" creationId="{9341642E-BC95-C64B-EDE6-529F3F034FC0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224128644" sldId="2105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224128644" sldId="2105"/>
            <ac:picMk id="6" creationId="{ABB70396-2EBC-8097-2DF8-88E70E0735D9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224128644" sldId="2105"/>
            <ac:picMk id="7" creationId="{76D775FE-C361-9632-B779-E3B0A146D9E4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224128644" sldId="2105"/>
            <ac:picMk id="9" creationId="{C73B8406-625F-306A-0287-9FCE45E155E1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13206901" sldId="2108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13206901" sldId="2108"/>
            <ac:picMk id="10" creationId="{72277615-8CAD-0261-446A-9F0A97F46870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864703657" sldId="211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864703657" sldId="2110"/>
            <ac:picMk id="15" creationId="{183A6AF4-65CD-A85A-D6CB-8F9E05732711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650537434" sldId="211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50537434" sldId="2112"/>
            <ac:picMk id="20" creationId="{86FEE9DB-4583-8410-BC65-2B71A7A37878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50537434" sldId="2112"/>
            <ac:picMk id="24" creationId="{E3D7F60A-0BFF-799E-514F-31F2791EC163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50537434" sldId="2112"/>
            <ac:picMk id="25" creationId="{475B152E-04B8-3760-0F2C-B5336C15B45D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50537434" sldId="2112"/>
            <ac:picMk id="26" creationId="{1606EB88-77F3-D43F-5EA7-3D2C7FB8B5F1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018259446" sldId="2116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018259446" sldId="2116"/>
            <ac:picMk id="4" creationId="{33684EDB-6F23-A18E-81C4-CC2D7A6DE84E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949183509" sldId="2118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949183509" sldId="2118"/>
            <ac:picMk id="4" creationId="{7A0E5DA0-D1DC-5D56-F251-759543EDD607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325196664" sldId="211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25196664" sldId="2119"/>
            <ac:picMk id="17" creationId="{5A4AA2F6-FE4A-6B70-14F7-F527351FC93A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325196664" sldId="2119"/>
            <ac:picMk id="19" creationId="{70DF08ED-3129-6824-6FB6-F324A3CF07AB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118249794" sldId="212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118249794" sldId="2121"/>
            <ac:picMk id="4" creationId="{EAFBE82C-34C9-5682-AA9F-9D805D6214F3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581977090" sldId="212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581977090" sldId="2122"/>
            <ac:picMk id="4" creationId="{F818E930-1177-B664-6AD9-D9FF599407D0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982060978" sldId="2123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982060978" sldId="2123"/>
            <ac:picMk id="4" creationId="{4D688909-6E38-1AB3-7096-072E4D092D7D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808508875" sldId="212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808508875" sldId="2124"/>
            <ac:picMk id="4" creationId="{63990343-9BA3-1E02-C80F-90518D4E4B5A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302770566" sldId="212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302770566" sldId="2127"/>
            <ac:picMk id="4" creationId="{24E21DEF-AB11-6A7C-2E5A-683668DF36D2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676036984" sldId="2128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676036984" sldId="2128"/>
            <ac:picMk id="10" creationId="{5704A6C2-2073-57F3-B930-C02F15C249EE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230299697" sldId="212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230299697" sldId="2129"/>
            <ac:picMk id="4" creationId="{1A34D810-C748-4254-2CD6-90024B9DE286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651974221" sldId="213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51974221" sldId="2130"/>
            <ac:picMk id="9" creationId="{7652A8B1-E63C-F032-3A1D-593F018A8D5C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100675373" sldId="213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100675373" sldId="2132"/>
            <ac:picMk id="10" creationId="{36918F24-E466-C9FA-C481-119FB3C0DBB1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77733542" sldId="214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77733542" sldId="2140"/>
            <ac:picMk id="31" creationId="{D006C262-D1C9-32C4-3B0B-C5B248FC8BA5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993719359" sldId="214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993719359" sldId="2144"/>
            <ac:picMk id="23" creationId="{B9E8BA10-7F05-A042-F051-D53D22F186FB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83751666" sldId="214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83751666" sldId="2147"/>
            <ac:picMk id="5" creationId="{0E12009A-2667-6E5B-6A16-B1EC5B6D7115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224435856" sldId="2148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224435856" sldId="2148"/>
            <ac:picMk id="9" creationId="{982C15C9-C449-AF5A-5C60-4FB498635F55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224435856" sldId="2148"/>
            <ac:picMk id="19" creationId="{2F6DFFB6-FA27-1041-BA6A-41E5C2E2D33C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224435856" sldId="2148"/>
            <ac:picMk id="21" creationId="{B955BABA-C5D8-B6AB-E903-4CBD85DC6D87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23658281" sldId="214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23658281" sldId="2149"/>
            <ac:picMk id="11" creationId="{1D792512-59B3-E38B-3BBE-6403BED835E2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13904363" sldId="215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3904363" sldId="2150"/>
            <ac:picMk id="7" creationId="{90D258A3-00E3-BF31-DC68-7B6A4F126196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3904363" sldId="2150"/>
            <ac:picMk id="9" creationId="{B983259D-7C87-BE4A-0A4B-27BAF49437C2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3904363" sldId="2150"/>
            <ac:picMk id="14" creationId="{F2D3627A-2EE9-6AEE-57B8-93F637700479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3904363" sldId="2150"/>
            <ac:picMk id="15" creationId="{39BD2437-17A1-E6AF-CBBA-9AE812EA6328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407795292" sldId="2153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407795292" sldId="2153"/>
            <ac:picMk id="4" creationId="{4142EB4C-28EC-FAA8-D490-527C66FD260F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753309094" sldId="215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753309094" sldId="2154"/>
            <ac:picMk id="4" creationId="{69401A11-74EC-EC56-A07A-93A55B33B9FA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451613818" sldId="2155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451613818" sldId="2155"/>
            <ac:picMk id="7" creationId="{5906A165-0216-0B13-BEDE-A1BFD3E92E95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451613818" sldId="2155"/>
            <ac:picMk id="9" creationId="{6082DAF5-3C20-B5BC-A50B-46EE1EB01793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451613818" sldId="2155"/>
            <ac:picMk id="14" creationId="{3D4F70CC-69BE-E0D1-D5BD-95C3DDBBC11A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451613818" sldId="2155"/>
            <ac:picMk id="15" creationId="{8490E283-8723-F3B9-0AD3-31E9494642F6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041779043" sldId="2156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041779043" sldId="2156"/>
            <ac:picMk id="3" creationId="{C17F5EF2-8147-7582-8CDD-7738DB3EC3E4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216324495" sldId="215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216324495" sldId="2157"/>
            <ac:picMk id="9" creationId="{518CC8C7-F9A8-B123-A517-DBF7E07A6CB7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216324495" sldId="2157"/>
            <ac:picMk id="14" creationId="{F96FDC63-5582-AD24-B069-8E092EC15E21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216324495" sldId="2157"/>
            <ac:picMk id="15" creationId="{C52370D7-CBE1-7817-C9A2-5BD239A4B54F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216324495" sldId="2157"/>
            <ac:picMk id="16" creationId="{29DB7D58-078E-3368-2394-A25986C1BBC7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186713582" sldId="215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86713582" sldId="2159"/>
            <ac:picMk id="11" creationId="{B3B27030-0A72-4277-B1B7-AA2CA7C80133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86713582" sldId="2159"/>
            <ac:picMk id="12" creationId="{6248B6A9-3F39-0017-02A4-07BA5F7B0155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86713582" sldId="2159"/>
            <ac:picMk id="13" creationId="{D37FE28E-7DA7-9968-2134-F4F29F72C580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264039921" sldId="216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264039921" sldId="2161"/>
            <ac:picMk id="3" creationId="{0CC5E4EB-DE0E-A49A-7BB0-BDFF24E91D8D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884561664" sldId="216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884561664" sldId="2164"/>
            <ac:picMk id="4" creationId="{9E70BB5D-6737-7609-2D33-62A7816D1DE4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401448142" sldId="216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401448142" sldId="2167"/>
            <ac:picMk id="4" creationId="{500EADCA-1E32-4CEC-6A46-2733369A302A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619863271" sldId="217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619863271" sldId="2170"/>
            <ac:picMk id="7" creationId="{A469872D-AE79-2E4A-8D35-002D3D994832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1689359509" sldId="2171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1689359509" sldId="2171"/>
            <ac:picMk id="7" creationId="{D5B45F42-2E43-925F-E5CC-1C95FA4C8CA4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189506428" sldId="2172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89506428" sldId="2172"/>
            <ac:picMk id="20" creationId="{D073108F-60FD-1C8A-41AF-2353B94B3AA2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89506428" sldId="2172"/>
            <ac:picMk id="21" creationId="{5242FABF-7889-5173-E974-61E5C25712EE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89506428" sldId="2172"/>
            <ac:picMk id="22" creationId="{B6F7656A-0485-06A5-AED7-B6AC29FA39D2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89506428" sldId="2172"/>
            <ac:picMk id="23" creationId="{3355F7D6-AD8F-8A4A-06CC-7C0CADC6E4FB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89506428" sldId="2172"/>
            <ac:picMk id="24" creationId="{38B24296-C417-AA7B-513E-247B4A9B24E9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189506428" sldId="2172"/>
            <ac:picMk id="25" creationId="{CA361323-1CF0-122E-D87A-0B13DE5B966D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078382878" sldId="2178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078382878" sldId="2178"/>
            <ac:picMk id="6" creationId="{CE2666D9-A2C9-F9A3-A6E4-44EE759F099E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078382878" sldId="2178"/>
            <ac:picMk id="7" creationId="{95F9ACB8-2A5D-F3EF-9765-E1C13FDB2FAE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93018959" sldId="2186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93018959" sldId="2186"/>
            <ac:picMk id="14" creationId="{883DB653-0EFE-42F7-F2D5-77933E669426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93018959" sldId="2186"/>
            <ac:picMk id="15" creationId="{80F31A0B-D4B9-1B42-F065-BBCA2356F642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93018959" sldId="2186"/>
            <ac:picMk id="16" creationId="{308F6F21-8A69-DCCA-CBCF-DF880E9C8860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2395763551" sldId="2189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2395763551" sldId="2189"/>
            <ac:picMk id="5" creationId="{71F4FFF1-0AFE-98E2-75BD-067DB1CEA001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838050311" sldId="2190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838050311" sldId="2190"/>
            <ac:picMk id="7" creationId="{B98EECA3-5861-5EAC-A720-A4D7E6F1A5A8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838050311" sldId="2190"/>
            <ac:picMk id="19" creationId="{48859F73-C65B-AA1C-6437-12A08464CDE3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838050311" sldId="2190"/>
            <ac:picMk id="24" creationId="{E8DD54D5-64AB-4963-249D-9357E290245A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94198183" sldId="2194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94198183" sldId="2194"/>
            <ac:picMk id="9" creationId="{DCC78212-45A1-063B-5BB5-2919328C3892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94198183" sldId="2194"/>
            <ac:picMk id="17" creationId="{EE795153-D8C5-CC61-6EA3-022BAFD7F115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94198183" sldId="2194"/>
            <ac:picMk id="18" creationId="{BBD158CD-1837-FE9B-7902-4DC2FD2A262D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460492298" sldId="2196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60492298" sldId="2196"/>
            <ac:picMk id="18" creationId="{C0514018-DAF8-C66D-2004-F0C9408D7DE4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60492298" sldId="2196"/>
            <ac:picMk id="19" creationId="{9F150ECB-D648-EBBF-53DE-C208AB33B68B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60492298" sldId="2196"/>
            <ac:picMk id="20" creationId="{BFD1658D-F71A-2585-CE6D-D06C23012A2B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460492298" sldId="2196"/>
            <ac:picMk id="21" creationId="{8DE7EB04-0899-F7B8-1EB8-4E32B0EE2E1F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3544176052" sldId="2197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544176052" sldId="2197"/>
            <ac:picMk id="18" creationId="{C0514018-DAF8-C66D-2004-F0C9408D7DE4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544176052" sldId="2197"/>
            <ac:picMk id="19" creationId="{9F150ECB-D648-EBBF-53DE-C208AB33B68B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544176052" sldId="2197"/>
            <ac:picMk id="20" creationId="{BFD1658D-F71A-2585-CE6D-D06C23012A2B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3544176052" sldId="2197"/>
            <ac:picMk id="21" creationId="{8DE7EB04-0899-F7B8-1EB8-4E32B0EE2E1F}"/>
          </ac:picMkLst>
        </pc:picChg>
      </pc:sldChg>
      <pc:sldChg chg="modSp">
        <pc:chgData name="김 혜민" userId="e364d623-5a4f-4f60-8bad-4d1b46a797f3" providerId="ADAL" clId="{E20AB1C5-D027-4BD8-A170-9EB0FC68A697}" dt="2024-10-28T07:27:02.991" v="1"/>
        <pc:sldMkLst>
          <pc:docMk/>
          <pc:sldMk cId="780495542" sldId="2198"/>
        </pc:sldMkLst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780495542" sldId="2198"/>
            <ac:picMk id="18" creationId="{C0514018-DAF8-C66D-2004-F0C9408D7DE4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780495542" sldId="2198"/>
            <ac:picMk id="19" creationId="{9F150ECB-D648-EBBF-53DE-C208AB33B68B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780495542" sldId="2198"/>
            <ac:picMk id="20" creationId="{BFD1658D-F71A-2585-CE6D-D06C23012A2B}"/>
          </ac:picMkLst>
        </pc:picChg>
        <pc:picChg chg="mod">
          <ac:chgData name="김 혜민" userId="e364d623-5a4f-4f60-8bad-4d1b46a797f3" providerId="ADAL" clId="{E20AB1C5-D027-4BD8-A170-9EB0FC68A697}" dt="2024-10-28T07:27:02.991" v="1"/>
          <ac:picMkLst>
            <pc:docMk/>
            <pc:sldMk cId="780495542" sldId="2198"/>
            <ac:picMk id="21" creationId="{8DE7EB04-0899-F7B8-1EB8-4E32B0EE2E1F}"/>
          </ac:picMkLst>
        </pc:picChg>
      </pc:sldChg>
      <pc:sldChg chg="addSp modSp">
        <pc:chgData name="김 혜민" userId="e364d623-5a4f-4f60-8bad-4d1b46a797f3" providerId="ADAL" clId="{E20AB1C5-D027-4BD8-A170-9EB0FC68A697}" dt="2024-11-04T01:10:41.756" v="2"/>
        <pc:sldMkLst>
          <pc:docMk/>
          <pc:sldMk cId="3756417271" sldId="4197"/>
        </pc:sldMkLst>
        <pc:picChg chg="add mod">
          <ac:chgData name="김 혜민" userId="e364d623-5a4f-4f60-8bad-4d1b46a797f3" providerId="ADAL" clId="{E20AB1C5-D027-4BD8-A170-9EB0FC68A697}" dt="2024-11-04T01:10:41.756" v="2"/>
          <ac:picMkLst>
            <pc:docMk/>
            <pc:sldMk cId="3756417271" sldId="4197"/>
            <ac:picMk id="2" creationId="{11464660-9EE8-F340-E7A3-674A5E98CE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8710-0557-41BA-80DB-0EE5CAA80FD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3363-C801-49CE-AC31-5F56AD12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4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C764ECC-C9FC-FF0F-B7F6-807910A49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30495" y="941326"/>
            <a:ext cx="580480" cy="249299"/>
          </a:xfrm>
          <a:noFill/>
        </p:spPr>
        <p:txBody>
          <a:bodyPr wrap="none" lIns="0" tIns="0" rIns="0" bIns="0" rtlCol="0" anchor="b">
            <a:spAutoFit/>
          </a:bodyPr>
          <a:lstStyle>
            <a:lvl1pPr marL="0" indent="0">
              <a:buNone/>
              <a:defRPr lang="ko-KR" altLang="en-US" sz="18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algn="r"/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F62B461-5A06-AC54-B11F-23FD708D2D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857250"/>
            <a:ext cx="359394" cy="332399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2400" spc="-3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19D1AAB-E1E5-C7BF-31A0-12323D04A4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850" y="552763"/>
            <a:ext cx="2116605" cy="193899"/>
          </a:xfrm>
          <a:noFill/>
        </p:spPr>
        <p:txBody>
          <a:bodyPr wrap="none" lIns="0" tIns="0" rIns="0" bIns="0" rtlCol="0" anchor="b">
            <a:spAutoFit/>
          </a:bodyPr>
          <a:lstStyle>
            <a:lvl1pPr marL="0" indent="0">
              <a:buNone/>
              <a:defRPr lang="ko-KR" altLang="en-US" sz="1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/>
              <a:t>제안서의 이름을 멋지게 적어주세요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EEA94C0B-7F54-A8C8-3C2A-1B225A99C6C7}"/>
              </a:ext>
            </a:extLst>
          </p:cNvPr>
          <p:cNvCxnSpPr>
            <a:cxnSpLocks/>
          </p:cNvCxnSpPr>
          <p:nvPr userDrawn="1"/>
        </p:nvCxnSpPr>
        <p:spPr>
          <a:xfrm>
            <a:off x="973887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0">
            <a:extLst>
              <a:ext uri="{FF2B5EF4-FFF2-40B4-BE49-F238E27FC236}">
                <a16:creationId xmlns:a16="http://schemas.microsoft.com/office/drawing/2014/main" id="{FB28E21E-76AE-9823-93FE-65FFE6190C1D}"/>
              </a:ext>
            </a:extLst>
          </p:cNvPr>
          <p:cNvCxnSpPr>
            <a:cxnSpLocks/>
          </p:cNvCxnSpPr>
          <p:nvPr userDrawn="1"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81CA887-CA96-CA97-AAB3-3EAC8C94B4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6624" y="855679"/>
            <a:ext cx="2405467" cy="332399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2400" spc="-3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/>
              <a:t>타이틀을 입력해주세요</a:t>
            </a:r>
          </a:p>
        </p:txBody>
      </p:sp>
      <p:sp>
        <p:nvSpPr>
          <p:cNvPr id="2" name="날짜 개체 틀 2">
            <a:extLst>
              <a:ext uri="{FF2B5EF4-FFF2-40B4-BE49-F238E27FC236}">
                <a16:creationId xmlns:a16="http://schemas.microsoft.com/office/drawing/2014/main" id="{24D201B8-BE9A-4805-F418-241C6AE666A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3">
            <a:extLst>
              <a:ext uri="{FF2B5EF4-FFF2-40B4-BE49-F238E27FC236}">
                <a16:creationId xmlns:a16="http://schemas.microsoft.com/office/drawing/2014/main" id="{356C7907-D0A5-EB7A-5B3E-E0332E4E92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32DD23F8-8115-9BC6-CF6A-0C4FAFD140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72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D83254-FB32-476D-5893-8D2FCD0E3C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7638"/>
            <a:ext cx="4937898" cy="386050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272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745CDA08-0550-15F0-1554-A19145E17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902" y="1697793"/>
            <a:ext cx="4149725" cy="4627269"/>
          </a:xfrm>
          <a:custGeom>
            <a:avLst/>
            <a:gdLst>
              <a:gd name="connsiteX0" fmla="*/ 278073 w 4149725"/>
              <a:gd name="connsiteY0" fmla="*/ 0 h 4627269"/>
              <a:gd name="connsiteX1" fmla="*/ 3871652 w 4149725"/>
              <a:gd name="connsiteY1" fmla="*/ 0 h 4627269"/>
              <a:gd name="connsiteX2" fmla="*/ 4149725 w 4149725"/>
              <a:gd name="connsiteY2" fmla="*/ 278073 h 4627269"/>
              <a:gd name="connsiteX3" fmla="*/ 4149725 w 4149725"/>
              <a:gd name="connsiteY3" fmla="*/ 4349196 h 4627269"/>
              <a:gd name="connsiteX4" fmla="*/ 3871652 w 4149725"/>
              <a:gd name="connsiteY4" fmla="*/ 4627269 h 4627269"/>
              <a:gd name="connsiteX5" fmla="*/ 278073 w 4149725"/>
              <a:gd name="connsiteY5" fmla="*/ 4627269 h 4627269"/>
              <a:gd name="connsiteX6" fmla="*/ 0 w 4149725"/>
              <a:gd name="connsiteY6" fmla="*/ 4349196 h 4627269"/>
              <a:gd name="connsiteX7" fmla="*/ 0 w 4149725"/>
              <a:gd name="connsiteY7" fmla="*/ 278073 h 4627269"/>
              <a:gd name="connsiteX8" fmla="*/ 278073 w 4149725"/>
              <a:gd name="connsiteY8" fmla="*/ 0 h 462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725" h="4627269">
                <a:moveTo>
                  <a:pt x="278073" y="0"/>
                </a:moveTo>
                <a:lnTo>
                  <a:pt x="3871652" y="0"/>
                </a:lnTo>
                <a:cubicBezTo>
                  <a:pt x="4025227" y="0"/>
                  <a:pt x="4149725" y="124498"/>
                  <a:pt x="4149725" y="278073"/>
                </a:cubicBezTo>
                <a:lnTo>
                  <a:pt x="4149725" y="4349196"/>
                </a:lnTo>
                <a:cubicBezTo>
                  <a:pt x="4149725" y="4502771"/>
                  <a:pt x="4025227" y="4627269"/>
                  <a:pt x="3871652" y="4627269"/>
                </a:cubicBezTo>
                <a:lnTo>
                  <a:pt x="278073" y="4627269"/>
                </a:lnTo>
                <a:cubicBezTo>
                  <a:pt x="124498" y="4627269"/>
                  <a:pt x="0" y="4502771"/>
                  <a:pt x="0" y="4349196"/>
                </a:cubicBezTo>
                <a:lnTo>
                  <a:pt x="0" y="278073"/>
                </a:lnTo>
                <a:cubicBezTo>
                  <a:pt x="0" y="124498"/>
                  <a:pt x="124498" y="0"/>
                  <a:pt x="2780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944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0EE782F-E522-8C11-8CE9-008A412EB8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07200" y="2184399"/>
            <a:ext cx="3848100" cy="3848100"/>
          </a:xfrm>
          <a:custGeom>
            <a:avLst/>
            <a:gdLst>
              <a:gd name="connsiteX0" fmla="*/ 1924050 w 3848100"/>
              <a:gd name="connsiteY0" fmla="*/ 0 h 3848100"/>
              <a:gd name="connsiteX1" fmla="*/ 3848100 w 3848100"/>
              <a:gd name="connsiteY1" fmla="*/ 1924050 h 3848100"/>
              <a:gd name="connsiteX2" fmla="*/ 1924050 w 3848100"/>
              <a:gd name="connsiteY2" fmla="*/ 3848100 h 3848100"/>
              <a:gd name="connsiteX3" fmla="*/ 0 w 3848100"/>
              <a:gd name="connsiteY3" fmla="*/ 1924050 h 3848100"/>
              <a:gd name="connsiteX4" fmla="*/ 1924050 w 3848100"/>
              <a:gd name="connsiteY4" fmla="*/ 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100" h="3848100">
                <a:moveTo>
                  <a:pt x="1924050" y="0"/>
                </a:moveTo>
                <a:cubicBezTo>
                  <a:pt x="2986673" y="0"/>
                  <a:pt x="3848100" y="861427"/>
                  <a:pt x="3848100" y="1924050"/>
                </a:cubicBezTo>
                <a:cubicBezTo>
                  <a:pt x="3848100" y="2986673"/>
                  <a:pt x="2986673" y="3848100"/>
                  <a:pt x="1924050" y="3848100"/>
                </a:cubicBezTo>
                <a:cubicBezTo>
                  <a:pt x="861427" y="3848100"/>
                  <a:pt x="0" y="2986673"/>
                  <a:pt x="0" y="1924050"/>
                </a:cubicBezTo>
                <a:cubicBezTo>
                  <a:pt x="0" y="861427"/>
                  <a:pt x="861427" y="0"/>
                  <a:pt x="19240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4954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43A5CF9-6550-61BC-62DC-B9CFA32EFE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9429" y="2253219"/>
            <a:ext cx="3193142" cy="3154766"/>
          </a:xfrm>
          <a:custGeom>
            <a:avLst/>
            <a:gdLst>
              <a:gd name="connsiteX0" fmla="*/ 1674957 w 3193142"/>
              <a:gd name="connsiteY0" fmla="*/ 1636582 h 3154766"/>
              <a:gd name="connsiteX1" fmla="*/ 3193142 w 3193142"/>
              <a:gd name="connsiteY1" fmla="*/ 1636582 h 3154766"/>
              <a:gd name="connsiteX2" fmla="*/ 3193142 w 3193142"/>
              <a:gd name="connsiteY2" fmla="*/ 3154766 h 3154766"/>
              <a:gd name="connsiteX3" fmla="*/ 1674957 w 3193142"/>
              <a:gd name="connsiteY3" fmla="*/ 3154766 h 3154766"/>
              <a:gd name="connsiteX4" fmla="*/ 0 w 3193142"/>
              <a:gd name="connsiteY4" fmla="*/ 1636582 h 3154766"/>
              <a:gd name="connsiteX5" fmla="*/ 1518185 w 3193142"/>
              <a:gd name="connsiteY5" fmla="*/ 1636582 h 3154766"/>
              <a:gd name="connsiteX6" fmla="*/ 1518185 w 3193142"/>
              <a:gd name="connsiteY6" fmla="*/ 3154766 h 3154766"/>
              <a:gd name="connsiteX7" fmla="*/ 0 w 3193142"/>
              <a:gd name="connsiteY7" fmla="*/ 3154766 h 3154766"/>
              <a:gd name="connsiteX8" fmla="*/ 1674957 w 3193142"/>
              <a:gd name="connsiteY8" fmla="*/ 0 h 3154766"/>
              <a:gd name="connsiteX9" fmla="*/ 3193142 w 3193142"/>
              <a:gd name="connsiteY9" fmla="*/ 0 h 3154766"/>
              <a:gd name="connsiteX10" fmla="*/ 3193142 w 3193142"/>
              <a:gd name="connsiteY10" fmla="*/ 1518184 h 3154766"/>
              <a:gd name="connsiteX11" fmla="*/ 1674957 w 3193142"/>
              <a:gd name="connsiteY11" fmla="*/ 1518184 h 3154766"/>
              <a:gd name="connsiteX12" fmla="*/ 0 w 3193142"/>
              <a:gd name="connsiteY12" fmla="*/ 0 h 3154766"/>
              <a:gd name="connsiteX13" fmla="*/ 1518185 w 3193142"/>
              <a:gd name="connsiteY13" fmla="*/ 0 h 3154766"/>
              <a:gd name="connsiteX14" fmla="*/ 1518185 w 3193142"/>
              <a:gd name="connsiteY14" fmla="*/ 1518184 h 3154766"/>
              <a:gd name="connsiteX15" fmla="*/ 0 w 3193142"/>
              <a:gd name="connsiteY15" fmla="*/ 1518184 h 315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3142" h="3154766">
                <a:moveTo>
                  <a:pt x="1674957" y="1636582"/>
                </a:moveTo>
                <a:lnTo>
                  <a:pt x="3193142" y="1636582"/>
                </a:lnTo>
                <a:lnTo>
                  <a:pt x="3193142" y="3154766"/>
                </a:lnTo>
                <a:lnTo>
                  <a:pt x="1674957" y="3154766"/>
                </a:lnTo>
                <a:close/>
                <a:moveTo>
                  <a:pt x="0" y="1636582"/>
                </a:moveTo>
                <a:lnTo>
                  <a:pt x="1518185" y="1636582"/>
                </a:lnTo>
                <a:lnTo>
                  <a:pt x="1518185" y="3154766"/>
                </a:lnTo>
                <a:lnTo>
                  <a:pt x="0" y="3154766"/>
                </a:lnTo>
                <a:close/>
                <a:moveTo>
                  <a:pt x="1674957" y="0"/>
                </a:moveTo>
                <a:lnTo>
                  <a:pt x="3193142" y="0"/>
                </a:lnTo>
                <a:lnTo>
                  <a:pt x="3193142" y="1518184"/>
                </a:lnTo>
                <a:lnTo>
                  <a:pt x="1674957" y="1518184"/>
                </a:lnTo>
                <a:close/>
                <a:moveTo>
                  <a:pt x="0" y="0"/>
                </a:moveTo>
                <a:lnTo>
                  <a:pt x="1518185" y="0"/>
                </a:lnTo>
                <a:lnTo>
                  <a:pt x="1518185" y="1518184"/>
                </a:lnTo>
                <a:lnTo>
                  <a:pt x="0" y="15181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523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87AE0DF-50D7-4D94-F7B6-9A4091CB0B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43101" y="2806265"/>
            <a:ext cx="1705798" cy="1019385"/>
          </a:xfrm>
          <a:custGeom>
            <a:avLst/>
            <a:gdLst>
              <a:gd name="connsiteX0" fmla="*/ 0 w 1705798"/>
              <a:gd name="connsiteY0" fmla="*/ 0 h 1019385"/>
              <a:gd name="connsiteX1" fmla="*/ 1705798 w 1705798"/>
              <a:gd name="connsiteY1" fmla="*/ 0 h 1019385"/>
              <a:gd name="connsiteX2" fmla="*/ 1705798 w 1705798"/>
              <a:gd name="connsiteY2" fmla="*/ 1019385 h 1019385"/>
              <a:gd name="connsiteX3" fmla="*/ 0 w 1705798"/>
              <a:gd name="connsiteY3" fmla="*/ 1019385 h 101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798" h="1019385">
                <a:moveTo>
                  <a:pt x="0" y="0"/>
                </a:moveTo>
                <a:lnTo>
                  <a:pt x="1705798" y="0"/>
                </a:lnTo>
                <a:lnTo>
                  <a:pt x="1705798" y="1019385"/>
                </a:lnTo>
                <a:lnTo>
                  <a:pt x="0" y="1019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A69B53C-629A-841C-7EB5-764E4DE135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381" y="2806265"/>
            <a:ext cx="1705798" cy="1019385"/>
          </a:xfrm>
          <a:custGeom>
            <a:avLst/>
            <a:gdLst>
              <a:gd name="connsiteX0" fmla="*/ 0 w 1705798"/>
              <a:gd name="connsiteY0" fmla="*/ 0 h 1019385"/>
              <a:gd name="connsiteX1" fmla="*/ 1705798 w 1705798"/>
              <a:gd name="connsiteY1" fmla="*/ 0 h 1019385"/>
              <a:gd name="connsiteX2" fmla="*/ 1705798 w 1705798"/>
              <a:gd name="connsiteY2" fmla="*/ 1019385 h 1019385"/>
              <a:gd name="connsiteX3" fmla="*/ 0 w 1705798"/>
              <a:gd name="connsiteY3" fmla="*/ 1019385 h 101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798" h="1019385">
                <a:moveTo>
                  <a:pt x="0" y="0"/>
                </a:moveTo>
                <a:lnTo>
                  <a:pt x="1705798" y="0"/>
                </a:lnTo>
                <a:lnTo>
                  <a:pt x="1705798" y="1019385"/>
                </a:lnTo>
                <a:lnTo>
                  <a:pt x="0" y="1019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89FB958-59BD-AF20-9779-FD75050655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64821" y="2806265"/>
            <a:ext cx="1705798" cy="1019385"/>
          </a:xfrm>
          <a:custGeom>
            <a:avLst/>
            <a:gdLst>
              <a:gd name="connsiteX0" fmla="*/ 0 w 1705798"/>
              <a:gd name="connsiteY0" fmla="*/ 0 h 1019385"/>
              <a:gd name="connsiteX1" fmla="*/ 1705798 w 1705798"/>
              <a:gd name="connsiteY1" fmla="*/ 0 h 1019385"/>
              <a:gd name="connsiteX2" fmla="*/ 1705798 w 1705798"/>
              <a:gd name="connsiteY2" fmla="*/ 1019385 h 1019385"/>
              <a:gd name="connsiteX3" fmla="*/ 0 w 1705798"/>
              <a:gd name="connsiteY3" fmla="*/ 1019385 h 101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798" h="1019385">
                <a:moveTo>
                  <a:pt x="0" y="0"/>
                </a:moveTo>
                <a:lnTo>
                  <a:pt x="1705798" y="0"/>
                </a:lnTo>
                <a:lnTo>
                  <a:pt x="1705798" y="1019385"/>
                </a:lnTo>
                <a:lnTo>
                  <a:pt x="0" y="1019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629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D65756F2-EDA8-770C-E7D3-0859217713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0803" y="1776651"/>
            <a:ext cx="1890151" cy="1499949"/>
          </a:xfrm>
          <a:custGeom>
            <a:avLst/>
            <a:gdLst>
              <a:gd name="connsiteX0" fmla="*/ 0 w 1705798"/>
              <a:gd name="connsiteY0" fmla="*/ 0 h 1019385"/>
              <a:gd name="connsiteX1" fmla="*/ 1705798 w 1705798"/>
              <a:gd name="connsiteY1" fmla="*/ 0 h 1019385"/>
              <a:gd name="connsiteX2" fmla="*/ 1705798 w 1705798"/>
              <a:gd name="connsiteY2" fmla="*/ 1019385 h 1019385"/>
              <a:gd name="connsiteX3" fmla="*/ 0 w 1705798"/>
              <a:gd name="connsiteY3" fmla="*/ 1019385 h 101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798" h="1019385">
                <a:moveTo>
                  <a:pt x="0" y="0"/>
                </a:moveTo>
                <a:lnTo>
                  <a:pt x="1705798" y="0"/>
                </a:lnTo>
                <a:lnTo>
                  <a:pt x="1705798" y="1019385"/>
                </a:lnTo>
                <a:lnTo>
                  <a:pt x="0" y="1019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ACC2E621-9128-8356-A650-AB51DBDE88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4219" y="1776651"/>
            <a:ext cx="1890151" cy="1499949"/>
          </a:xfrm>
          <a:custGeom>
            <a:avLst/>
            <a:gdLst>
              <a:gd name="connsiteX0" fmla="*/ 0 w 1705798"/>
              <a:gd name="connsiteY0" fmla="*/ 0 h 1019385"/>
              <a:gd name="connsiteX1" fmla="*/ 1705798 w 1705798"/>
              <a:gd name="connsiteY1" fmla="*/ 0 h 1019385"/>
              <a:gd name="connsiteX2" fmla="*/ 1705798 w 1705798"/>
              <a:gd name="connsiteY2" fmla="*/ 1019385 h 1019385"/>
              <a:gd name="connsiteX3" fmla="*/ 0 w 1705798"/>
              <a:gd name="connsiteY3" fmla="*/ 1019385 h 101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798" h="1019385">
                <a:moveTo>
                  <a:pt x="0" y="0"/>
                </a:moveTo>
                <a:lnTo>
                  <a:pt x="1705798" y="0"/>
                </a:lnTo>
                <a:lnTo>
                  <a:pt x="1705798" y="1019385"/>
                </a:lnTo>
                <a:lnTo>
                  <a:pt x="0" y="1019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37FFE57D-25A2-B79B-E63D-D9D0D74A27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7632" y="1776651"/>
            <a:ext cx="1890151" cy="1499949"/>
          </a:xfrm>
          <a:custGeom>
            <a:avLst/>
            <a:gdLst>
              <a:gd name="connsiteX0" fmla="*/ 0 w 1705798"/>
              <a:gd name="connsiteY0" fmla="*/ 0 h 1019385"/>
              <a:gd name="connsiteX1" fmla="*/ 1705798 w 1705798"/>
              <a:gd name="connsiteY1" fmla="*/ 0 h 1019385"/>
              <a:gd name="connsiteX2" fmla="*/ 1705798 w 1705798"/>
              <a:gd name="connsiteY2" fmla="*/ 1019385 h 1019385"/>
              <a:gd name="connsiteX3" fmla="*/ 0 w 1705798"/>
              <a:gd name="connsiteY3" fmla="*/ 1019385 h 101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798" h="1019385">
                <a:moveTo>
                  <a:pt x="0" y="0"/>
                </a:moveTo>
                <a:lnTo>
                  <a:pt x="1705798" y="0"/>
                </a:lnTo>
                <a:lnTo>
                  <a:pt x="1705798" y="1019385"/>
                </a:lnTo>
                <a:lnTo>
                  <a:pt x="0" y="1019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E4301B0F-FB5B-748B-6FFC-E75A1548CFA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41047" y="1776651"/>
            <a:ext cx="1890151" cy="1499949"/>
          </a:xfrm>
          <a:custGeom>
            <a:avLst/>
            <a:gdLst>
              <a:gd name="connsiteX0" fmla="*/ 0 w 1705798"/>
              <a:gd name="connsiteY0" fmla="*/ 0 h 1019385"/>
              <a:gd name="connsiteX1" fmla="*/ 1705798 w 1705798"/>
              <a:gd name="connsiteY1" fmla="*/ 0 h 1019385"/>
              <a:gd name="connsiteX2" fmla="*/ 1705798 w 1705798"/>
              <a:gd name="connsiteY2" fmla="*/ 1019385 h 1019385"/>
              <a:gd name="connsiteX3" fmla="*/ 0 w 1705798"/>
              <a:gd name="connsiteY3" fmla="*/ 1019385 h 101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798" h="1019385">
                <a:moveTo>
                  <a:pt x="0" y="0"/>
                </a:moveTo>
                <a:lnTo>
                  <a:pt x="1705798" y="0"/>
                </a:lnTo>
                <a:lnTo>
                  <a:pt x="1705798" y="1019385"/>
                </a:lnTo>
                <a:lnTo>
                  <a:pt x="0" y="1019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6030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C38331E-BCEB-6ED1-DC12-16A4BD3125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5083" y="2684119"/>
            <a:ext cx="4710898" cy="30484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2776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00D0217-7B52-00E1-48F5-3E4A2012A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2554" y="2072258"/>
            <a:ext cx="3858306" cy="3509408"/>
          </a:xfrm>
          <a:custGeom>
            <a:avLst/>
            <a:gdLst>
              <a:gd name="connsiteX0" fmla="*/ 1929153 w 3858306"/>
              <a:gd name="connsiteY0" fmla="*/ 0 h 3509408"/>
              <a:gd name="connsiteX1" fmla="*/ 3858306 w 3858306"/>
              <a:gd name="connsiteY1" fmla="*/ 0 h 3509408"/>
              <a:gd name="connsiteX2" fmla="*/ 3858306 w 3858306"/>
              <a:gd name="connsiteY2" fmla="*/ 3509408 h 3509408"/>
              <a:gd name="connsiteX3" fmla="*/ 1929153 w 3858306"/>
              <a:gd name="connsiteY3" fmla="*/ 3509408 h 3509408"/>
              <a:gd name="connsiteX4" fmla="*/ 0 w 3858306"/>
              <a:gd name="connsiteY4" fmla="*/ 1754704 h 3509408"/>
              <a:gd name="connsiteX5" fmla="*/ 1929153 w 3858306"/>
              <a:gd name="connsiteY5" fmla="*/ 0 h 350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8306" h="3509408">
                <a:moveTo>
                  <a:pt x="1929153" y="0"/>
                </a:moveTo>
                <a:lnTo>
                  <a:pt x="3858306" y="0"/>
                </a:lnTo>
                <a:lnTo>
                  <a:pt x="3858306" y="3509408"/>
                </a:lnTo>
                <a:lnTo>
                  <a:pt x="1929153" y="3509408"/>
                </a:lnTo>
                <a:cubicBezTo>
                  <a:pt x="863711" y="3509408"/>
                  <a:pt x="0" y="2723800"/>
                  <a:pt x="0" y="1754704"/>
                </a:cubicBezTo>
                <a:cubicBezTo>
                  <a:pt x="0" y="785608"/>
                  <a:pt x="863711" y="0"/>
                  <a:pt x="19291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5964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64BCC8BC-F7B2-D6E1-A561-0CA354638D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20475" y="2376321"/>
            <a:ext cx="1497728" cy="1497728"/>
          </a:xfrm>
          <a:custGeom>
            <a:avLst/>
            <a:gdLst>
              <a:gd name="connsiteX0" fmla="*/ 748864 w 1497728"/>
              <a:gd name="connsiteY0" fmla="*/ 0 h 1497728"/>
              <a:gd name="connsiteX1" fmla="*/ 1497728 w 1497728"/>
              <a:gd name="connsiteY1" fmla="*/ 748864 h 1497728"/>
              <a:gd name="connsiteX2" fmla="*/ 748864 w 1497728"/>
              <a:gd name="connsiteY2" fmla="*/ 1497728 h 1497728"/>
              <a:gd name="connsiteX3" fmla="*/ 0 w 1497728"/>
              <a:gd name="connsiteY3" fmla="*/ 748864 h 1497728"/>
              <a:gd name="connsiteX4" fmla="*/ 748864 w 1497728"/>
              <a:gd name="connsiteY4" fmla="*/ 0 h 149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7728" h="1497728">
                <a:moveTo>
                  <a:pt x="748864" y="0"/>
                </a:moveTo>
                <a:cubicBezTo>
                  <a:pt x="1162450" y="0"/>
                  <a:pt x="1497728" y="335278"/>
                  <a:pt x="1497728" y="748864"/>
                </a:cubicBezTo>
                <a:cubicBezTo>
                  <a:pt x="1497728" y="1162450"/>
                  <a:pt x="1162450" y="1497728"/>
                  <a:pt x="748864" y="1497728"/>
                </a:cubicBezTo>
                <a:cubicBezTo>
                  <a:pt x="335278" y="1497728"/>
                  <a:pt x="0" y="1162450"/>
                  <a:pt x="0" y="748864"/>
                </a:cubicBezTo>
                <a:cubicBezTo>
                  <a:pt x="0" y="335278"/>
                  <a:pt x="335278" y="0"/>
                  <a:pt x="7488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72E4F31A-7EDF-9771-41D0-4DD76080ED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4761" y="2376321"/>
            <a:ext cx="1497728" cy="1497728"/>
          </a:xfrm>
          <a:custGeom>
            <a:avLst/>
            <a:gdLst>
              <a:gd name="connsiteX0" fmla="*/ 748864 w 1497728"/>
              <a:gd name="connsiteY0" fmla="*/ 0 h 1497728"/>
              <a:gd name="connsiteX1" fmla="*/ 1497728 w 1497728"/>
              <a:gd name="connsiteY1" fmla="*/ 748864 h 1497728"/>
              <a:gd name="connsiteX2" fmla="*/ 748864 w 1497728"/>
              <a:gd name="connsiteY2" fmla="*/ 1497728 h 1497728"/>
              <a:gd name="connsiteX3" fmla="*/ 0 w 1497728"/>
              <a:gd name="connsiteY3" fmla="*/ 748864 h 1497728"/>
              <a:gd name="connsiteX4" fmla="*/ 748864 w 1497728"/>
              <a:gd name="connsiteY4" fmla="*/ 0 h 149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7728" h="1497728">
                <a:moveTo>
                  <a:pt x="748864" y="0"/>
                </a:moveTo>
                <a:cubicBezTo>
                  <a:pt x="1162450" y="0"/>
                  <a:pt x="1497728" y="335278"/>
                  <a:pt x="1497728" y="748864"/>
                </a:cubicBezTo>
                <a:cubicBezTo>
                  <a:pt x="1497728" y="1162450"/>
                  <a:pt x="1162450" y="1497728"/>
                  <a:pt x="748864" y="1497728"/>
                </a:cubicBezTo>
                <a:cubicBezTo>
                  <a:pt x="335278" y="1497728"/>
                  <a:pt x="0" y="1162450"/>
                  <a:pt x="0" y="748864"/>
                </a:cubicBezTo>
                <a:cubicBezTo>
                  <a:pt x="0" y="335278"/>
                  <a:pt x="335278" y="0"/>
                  <a:pt x="7488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CF44D42C-5F1C-CA1B-C501-9ABB8FDDC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047" y="2376321"/>
            <a:ext cx="1497728" cy="1497728"/>
          </a:xfrm>
          <a:custGeom>
            <a:avLst/>
            <a:gdLst>
              <a:gd name="connsiteX0" fmla="*/ 748864 w 1497728"/>
              <a:gd name="connsiteY0" fmla="*/ 0 h 1497728"/>
              <a:gd name="connsiteX1" fmla="*/ 1497728 w 1497728"/>
              <a:gd name="connsiteY1" fmla="*/ 748864 h 1497728"/>
              <a:gd name="connsiteX2" fmla="*/ 748864 w 1497728"/>
              <a:gd name="connsiteY2" fmla="*/ 1497728 h 1497728"/>
              <a:gd name="connsiteX3" fmla="*/ 0 w 1497728"/>
              <a:gd name="connsiteY3" fmla="*/ 748864 h 1497728"/>
              <a:gd name="connsiteX4" fmla="*/ 748864 w 1497728"/>
              <a:gd name="connsiteY4" fmla="*/ 0 h 149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7728" h="1497728">
                <a:moveTo>
                  <a:pt x="748864" y="0"/>
                </a:moveTo>
                <a:cubicBezTo>
                  <a:pt x="1162450" y="0"/>
                  <a:pt x="1497728" y="335278"/>
                  <a:pt x="1497728" y="748864"/>
                </a:cubicBezTo>
                <a:cubicBezTo>
                  <a:pt x="1497728" y="1162450"/>
                  <a:pt x="1162450" y="1497728"/>
                  <a:pt x="748864" y="1497728"/>
                </a:cubicBezTo>
                <a:cubicBezTo>
                  <a:pt x="335278" y="1497728"/>
                  <a:pt x="0" y="1162450"/>
                  <a:pt x="0" y="748864"/>
                </a:cubicBezTo>
                <a:cubicBezTo>
                  <a:pt x="0" y="335278"/>
                  <a:pt x="335278" y="0"/>
                  <a:pt x="7488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68643866-6AED-44BF-4D83-46539CFE92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3333" y="2376321"/>
            <a:ext cx="1497728" cy="1497728"/>
          </a:xfrm>
          <a:custGeom>
            <a:avLst/>
            <a:gdLst>
              <a:gd name="connsiteX0" fmla="*/ 748864 w 1497728"/>
              <a:gd name="connsiteY0" fmla="*/ 0 h 1497728"/>
              <a:gd name="connsiteX1" fmla="*/ 1497728 w 1497728"/>
              <a:gd name="connsiteY1" fmla="*/ 748864 h 1497728"/>
              <a:gd name="connsiteX2" fmla="*/ 748864 w 1497728"/>
              <a:gd name="connsiteY2" fmla="*/ 1497728 h 1497728"/>
              <a:gd name="connsiteX3" fmla="*/ 0 w 1497728"/>
              <a:gd name="connsiteY3" fmla="*/ 748864 h 1497728"/>
              <a:gd name="connsiteX4" fmla="*/ 748864 w 1497728"/>
              <a:gd name="connsiteY4" fmla="*/ 0 h 149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7728" h="1497728">
                <a:moveTo>
                  <a:pt x="748864" y="0"/>
                </a:moveTo>
                <a:cubicBezTo>
                  <a:pt x="1162450" y="0"/>
                  <a:pt x="1497728" y="335278"/>
                  <a:pt x="1497728" y="748864"/>
                </a:cubicBezTo>
                <a:cubicBezTo>
                  <a:pt x="1497728" y="1162450"/>
                  <a:pt x="1162450" y="1497728"/>
                  <a:pt x="748864" y="1497728"/>
                </a:cubicBezTo>
                <a:cubicBezTo>
                  <a:pt x="335278" y="1497728"/>
                  <a:pt x="0" y="1162450"/>
                  <a:pt x="0" y="748864"/>
                </a:cubicBezTo>
                <a:cubicBezTo>
                  <a:pt x="0" y="335278"/>
                  <a:pt x="335278" y="0"/>
                  <a:pt x="7488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8877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0A11EE4-F3BF-67E7-7669-AAE9AF452F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56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3274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A7670982-2979-A910-0BCE-2F76B8F09A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79" y="2369723"/>
            <a:ext cx="1414768" cy="1414768"/>
          </a:xfrm>
          <a:custGeom>
            <a:avLst/>
            <a:gdLst>
              <a:gd name="connsiteX0" fmla="*/ 707384 w 1414768"/>
              <a:gd name="connsiteY0" fmla="*/ 0 h 1414768"/>
              <a:gd name="connsiteX1" fmla="*/ 1414768 w 1414768"/>
              <a:gd name="connsiteY1" fmla="*/ 707384 h 1414768"/>
              <a:gd name="connsiteX2" fmla="*/ 707384 w 1414768"/>
              <a:gd name="connsiteY2" fmla="*/ 1414768 h 1414768"/>
              <a:gd name="connsiteX3" fmla="*/ 0 w 1414768"/>
              <a:gd name="connsiteY3" fmla="*/ 707384 h 1414768"/>
              <a:gd name="connsiteX4" fmla="*/ 707384 w 1414768"/>
              <a:gd name="connsiteY4" fmla="*/ 0 h 141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768" h="1414768">
                <a:moveTo>
                  <a:pt x="707384" y="0"/>
                </a:moveTo>
                <a:cubicBezTo>
                  <a:pt x="1098061" y="0"/>
                  <a:pt x="1414768" y="316707"/>
                  <a:pt x="1414768" y="707384"/>
                </a:cubicBezTo>
                <a:cubicBezTo>
                  <a:pt x="1414768" y="1098061"/>
                  <a:pt x="1098061" y="1414768"/>
                  <a:pt x="707384" y="1414768"/>
                </a:cubicBezTo>
                <a:cubicBezTo>
                  <a:pt x="316707" y="1414768"/>
                  <a:pt x="0" y="1098061"/>
                  <a:pt x="0" y="707384"/>
                </a:cubicBezTo>
                <a:cubicBezTo>
                  <a:pt x="0" y="316707"/>
                  <a:pt x="316707" y="0"/>
                  <a:pt x="7073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2493A41A-619E-F0FF-7087-D6D72044A0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71141" y="2369723"/>
            <a:ext cx="1414768" cy="1414768"/>
          </a:xfrm>
          <a:custGeom>
            <a:avLst/>
            <a:gdLst>
              <a:gd name="connsiteX0" fmla="*/ 707384 w 1414768"/>
              <a:gd name="connsiteY0" fmla="*/ 0 h 1414768"/>
              <a:gd name="connsiteX1" fmla="*/ 1414768 w 1414768"/>
              <a:gd name="connsiteY1" fmla="*/ 707384 h 1414768"/>
              <a:gd name="connsiteX2" fmla="*/ 707384 w 1414768"/>
              <a:gd name="connsiteY2" fmla="*/ 1414768 h 1414768"/>
              <a:gd name="connsiteX3" fmla="*/ 0 w 1414768"/>
              <a:gd name="connsiteY3" fmla="*/ 707384 h 1414768"/>
              <a:gd name="connsiteX4" fmla="*/ 707384 w 1414768"/>
              <a:gd name="connsiteY4" fmla="*/ 0 h 141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768" h="1414768">
                <a:moveTo>
                  <a:pt x="707384" y="0"/>
                </a:moveTo>
                <a:cubicBezTo>
                  <a:pt x="1098061" y="0"/>
                  <a:pt x="1414768" y="316707"/>
                  <a:pt x="1414768" y="707384"/>
                </a:cubicBezTo>
                <a:cubicBezTo>
                  <a:pt x="1414768" y="1098061"/>
                  <a:pt x="1098061" y="1414768"/>
                  <a:pt x="707384" y="1414768"/>
                </a:cubicBezTo>
                <a:cubicBezTo>
                  <a:pt x="316707" y="1414768"/>
                  <a:pt x="0" y="1098061"/>
                  <a:pt x="0" y="707384"/>
                </a:cubicBezTo>
                <a:cubicBezTo>
                  <a:pt x="0" y="316707"/>
                  <a:pt x="316707" y="0"/>
                  <a:pt x="7073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ED6EEE0-8E35-A9AC-A118-18D5D8F860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0425" y="2369723"/>
            <a:ext cx="1414768" cy="1414768"/>
          </a:xfrm>
          <a:custGeom>
            <a:avLst/>
            <a:gdLst>
              <a:gd name="connsiteX0" fmla="*/ 707384 w 1414768"/>
              <a:gd name="connsiteY0" fmla="*/ 0 h 1414768"/>
              <a:gd name="connsiteX1" fmla="*/ 1414768 w 1414768"/>
              <a:gd name="connsiteY1" fmla="*/ 707384 h 1414768"/>
              <a:gd name="connsiteX2" fmla="*/ 707384 w 1414768"/>
              <a:gd name="connsiteY2" fmla="*/ 1414768 h 1414768"/>
              <a:gd name="connsiteX3" fmla="*/ 0 w 1414768"/>
              <a:gd name="connsiteY3" fmla="*/ 707384 h 1414768"/>
              <a:gd name="connsiteX4" fmla="*/ 707384 w 1414768"/>
              <a:gd name="connsiteY4" fmla="*/ 0 h 141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768" h="1414768">
                <a:moveTo>
                  <a:pt x="707384" y="0"/>
                </a:moveTo>
                <a:cubicBezTo>
                  <a:pt x="1098061" y="0"/>
                  <a:pt x="1414768" y="316707"/>
                  <a:pt x="1414768" y="707384"/>
                </a:cubicBezTo>
                <a:cubicBezTo>
                  <a:pt x="1414768" y="1098061"/>
                  <a:pt x="1098061" y="1414768"/>
                  <a:pt x="707384" y="1414768"/>
                </a:cubicBezTo>
                <a:cubicBezTo>
                  <a:pt x="316707" y="1414768"/>
                  <a:pt x="0" y="1098061"/>
                  <a:pt x="0" y="707384"/>
                </a:cubicBezTo>
                <a:cubicBezTo>
                  <a:pt x="0" y="316707"/>
                  <a:pt x="316707" y="0"/>
                  <a:pt x="7073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8897730B-9E71-8D55-4A87-DD64BE53E8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8820" y="2369723"/>
            <a:ext cx="1414768" cy="1414768"/>
          </a:xfrm>
          <a:custGeom>
            <a:avLst/>
            <a:gdLst>
              <a:gd name="connsiteX0" fmla="*/ 707384 w 1414768"/>
              <a:gd name="connsiteY0" fmla="*/ 0 h 1414768"/>
              <a:gd name="connsiteX1" fmla="*/ 1414768 w 1414768"/>
              <a:gd name="connsiteY1" fmla="*/ 707384 h 1414768"/>
              <a:gd name="connsiteX2" fmla="*/ 707384 w 1414768"/>
              <a:gd name="connsiteY2" fmla="*/ 1414768 h 1414768"/>
              <a:gd name="connsiteX3" fmla="*/ 0 w 1414768"/>
              <a:gd name="connsiteY3" fmla="*/ 707384 h 1414768"/>
              <a:gd name="connsiteX4" fmla="*/ 707384 w 1414768"/>
              <a:gd name="connsiteY4" fmla="*/ 0 h 141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768" h="1414768">
                <a:moveTo>
                  <a:pt x="707384" y="0"/>
                </a:moveTo>
                <a:cubicBezTo>
                  <a:pt x="1098061" y="0"/>
                  <a:pt x="1414768" y="316707"/>
                  <a:pt x="1414768" y="707384"/>
                </a:cubicBezTo>
                <a:cubicBezTo>
                  <a:pt x="1414768" y="1098061"/>
                  <a:pt x="1098061" y="1414768"/>
                  <a:pt x="707384" y="1414768"/>
                </a:cubicBezTo>
                <a:cubicBezTo>
                  <a:pt x="316707" y="1414768"/>
                  <a:pt x="0" y="1098061"/>
                  <a:pt x="0" y="707384"/>
                </a:cubicBezTo>
                <a:cubicBezTo>
                  <a:pt x="0" y="316707"/>
                  <a:pt x="316707" y="0"/>
                  <a:pt x="7073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EED2EDC-272A-D169-F64A-E04BEB148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332"/>
            <a:ext cx="12192000" cy="42354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709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8F2372-35E3-307A-542B-04B344C390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7668" y="4206154"/>
            <a:ext cx="2643906" cy="1762604"/>
          </a:xfrm>
          <a:custGeom>
            <a:avLst/>
            <a:gdLst>
              <a:gd name="connsiteX0" fmla="*/ 0 w 2643906"/>
              <a:gd name="connsiteY0" fmla="*/ 0 h 1762604"/>
              <a:gd name="connsiteX1" fmla="*/ 2643906 w 2643906"/>
              <a:gd name="connsiteY1" fmla="*/ 0 h 1762604"/>
              <a:gd name="connsiteX2" fmla="*/ 2643906 w 2643906"/>
              <a:gd name="connsiteY2" fmla="*/ 1762604 h 1762604"/>
              <a:gd name="connsiteX3" fmla="*/ 0 w 2643906"/>
              <a:gd name="connsiteY3" fmla="*/ 1762604 h 176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06" h="1762604">
                <a:moveTo>
                  <a:pt x="0" y="0"/>
                </a:moveTo>
                <a:lnTo>
                  <a:pt x="2643906" y="0"/>
                </a:lnTo>
                <a:lnTo>
                  <a:pt x="2643906" y="1762604"/>
                </a:lnTo>
                <a:lnTo>
                  <a:pt x="0" y="17626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3244D5F-6512-A594-BBA8-73FE630ED9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87237" y="4206154"/>
            <a:ext cx="2643906" cy="1762604"/>
          </a:xfrm>
          <a:custGeom>
            <a:avLst/>
            <a:gdLst>
              <a:gd name="connsiteX0" fmla="*/ 0 w 2643906"/>
              <a:gd name="connsiteY0" fmla="*/ 0 h 1762604"/>
              <a:gd name="connsiteX1" fmla="*/ 2643906 w 2643906"/>
              <a:gd name="connsiteY1" fmla="*/ 0 h 1762604"/>
              <a:gd name="connsiteX2" fmla="*/ 2643906 w 2643906"/>
              <a:gd name="connsiteY2" fmla="*/ 1762604 h 1762604"/>
              <a:gd name="connsiteX3" fmla="*/ 0 w 2643906"/>
              <a:gd name="connsiteY3" fmla="*/ 1762604 h 176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06" h="1762604">
                <a:moveTo>
                  <a:pt x="0" y="0"/>
                </a:moveTo>
                <a:lnTo>
                  <a:pt x="2643906" y="0"/>
                </a:lnTo>
                <a:lnTo>
                  <a:pt x="2643906" y="1762604"/>
                </a:lnTo>
                <a:lnTo>
                  <a:pt x="0" y="17626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C421934C-011F-54C9-0277-8619F9DC0C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88098" y="4206154"/>
            <a:ext cx="2643906" cy="1762604"/>
          </a:xfrm>
          <a:custGeom>
            <a:avLst/>
            <a:gdLst>
              <a:gd name="connsiteX0" fmla="*/ 0 w 2643906"/>
              <a:gd name="connsiteY0" fmla="*/ 0 h 1762604"/>
              <a:gd name="connsiteX1" fmla="*/ 2643906 w 2643906"/>
              <a:gd name="connsiteY1" fmla="*/ 0 h 1762604"/>
              <a:gd name="connsiteX2" fmla="*/ 2643906 w 2643906"/>
              <a:gd name="connsiteY2" fmla="*/ 1762604 h 1762604"/>
              <a:gd name="connsiteX3" fmla="*/ 0 w 2643906"/>
              <a:gd name="connsiteY3" fmla="*/ 1762604 h 176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06" h="1762604">
                <a:moveTo>
                  <a:pt x="0" y="0"/>
                </a:moveTo>
                <a:lnTo>
                  <a:pt x="2643906" y="0"/>
                </a:lnTo>
                <a:lnTo>
                  <a:pt x="2643906" y="1762604"/>
                </a:lnTo>
                <a:lnTo>
                  <a:pt x="0" y="17626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595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0CF832C8-EED1-26AB-165B-B3158EDD87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2878" y="1760860"/>
            <a:ext cx="5135562" cy="4508921"/>
          </a:xfrm>
          <a:custGeom>
            <a:avLst/>
            <a:gdLst>
              <a:gd name="connsiteX0" fmla="*/ 236222 w 5135562"/>
              <a:gd name="connsiteY0" fmla="*/ 0 h 4508921"/>
              <a:gd name="connsiteX1" fmla="*/ 4899340 w 5135562"/>
              <a:gd name="connsiteY1" fmla="*/ 0 h 4508921"/>
              <a:gd name="connsiteX2" fmla="*/ 5135562 w 5135562"/>
              <a:gd name="connsiteY2" fmla="*/ 236222 h 4508921"/>
              <a:gd name="connsiteX3" fmla="*/ 5135562 w 5135562"/>
              <a:gd name="connsiteY3" fmla="*/ 4272699 h 4508921"/>
              <a:gd name="connsiteX4" fmla="*/ 4899340 w 5135562"/>
              <a:gd name="connsiteY4" fmla="*/ 4508921 h 4508921"/>
              <a:gd name="connsiteX5" fmla="*/ 236222 w 5135562"/>
              <a:gd name="connsiteY5" fmla="*/ 4508921 h 4508921"/>
              <a:gd name="connsiteX6" fmla="*/ 0 w 5135562"/>
              <a:gd name="connsiteY6" fmla="*/ 4272699 h 4508921"/>
              <a:gd name="connsiteX7" fmla="*/ 0 w 5135562"/>
              <a:gd name="connsiteY7" fmla="*/ 236222 h 4508921"/>
              <a:gd name="connsiteX8" fmla="*/ 236222 w 5135562"/>
              <a:gd name="connsiteY8" fmla="*/ 0 h 450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5562" h="4508921">
                <a:moveTo>
                  <a:pt x="236222" y="0"/>
                </a:moveTo>
                <a:lnTo>
                  <a:pt x="4899340" y="0"/>
                </a:lnTo>
                <a:cubicBezTo>
                  <a:pt x="5029802" y="0"/>
                  <a:pt x="5135562" y="105760"/>
                  <a:pt x="5135562" y="236222"/>
                </a:cubicBezTo>
                <a:lnTo>
                  <a:pt x="5135562" y="4272699"/>
                </a:lnTo>
                <a:cubicBezTo>
                  <a:pt x="5135562" y="4403161"/>
                  <a:pt x="5029802" y="4508921"/>
                  <a:pt x="4899340" y="4508921"/>
                </a:cubicBezTo>
                <a:lnTo>
                  <a:pt x="236222" y="4508921"/>
                </a:lnTo>
                <a:cubicBezTo>
                  <a:pt x="105760" y="4508921"/>
                  <a:pt x="0" y="4403161"/>
                  <a:pt x="0" y="4272699"/>
                </a:cubicBezTo>
                <a:lnTo>
                  <a:pt x="0" y="236222"/>
                </a:lnTo>
                <a:cubicBezTo>
                  <a:pt x="0" y="105760"/>
                  <a:pt x="105760" y="0"/>
                  <a:pt x="2362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9328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2FDCBB-2579-83DA-F87F-1A780BF653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4750" y="2476497"/>
            <a:ext cx="9853614" cy="2324099"/>
          </a:xfrm>
          <a:custGeom>
            <a:avLst/>
            <a:gdLst>
              <a:gd name="connsiteX0" fmla="*/ 0 w 9853614"/>
              <a:gd name="connsiteY0" fmla="*/ 0 h 2324099"/>
              <a:gd name="connsiteX1" fmla="*/ 9853614 w 9853614"/>
              <a:gd name="connsiteY1" fmla="*/ 0 h 2324099"/>
              <a:gd name="connsiteX2" fmla="*/ 9853614 w 9853614"/>
              <a:gd name="connsiteY2" fmla="*/ 2324099 h 2324099"/>
              <a:gd name="connsiteX3" fmla="*/ 0 w 9853614"/>
              <a:gd name="connsiteY3" fmla="*/ 2324099 h 232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3614" h="2324099">
                <a:moveTo>
                  <a:pt x="0" y="0"/>
                </a:moveTo>
                <a:lnTo>
                  <a:pt x="9853614" y="0"/>
                </a:lnTo>
                <a:lnTo>
                  <a:pt x="9853614" y="2324099"/>
                </a:lnTo>
                <a:lnTo>
                  <a:pt x="0" y="23240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5062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C4B5D50-5C68-5EEB-86C9-D2E8CC366A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4750" y="1265396"/>
            <a:ext cx="3353994" cy="5043329"/>
          </a:xfrm>
          <a:custGeom>
            <a:avLst/>
            <a:gdLst>
              <a:gd name="connsiteX0" fmla="*/ 0 w 9853614"/>
              <a:gd name="connsiteY0" fmla="*/ 0 h 2324099"/>
              <a:gd name="connsiteX1" fmla="*/ 9853614 w 9853614"/>
              <a:gd name="connsiteY1" fmla="*/ 0 h 2324099"/>
              <a:gd name="connsiteX2" fmla="*/ 9853614 w 9853614"/>
              <a:gd name="connsiteY2" fmla="*/ 2324099 h 2324099"/>
              <a:gd name="connsiteX3" fmla="*/ 0 w 9853614"/>
              <a:gd name="connsiteY3" fmla="*/ 2324099 h 232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3614" h="2324099">
                <a:moveTo>
                  <a:pt x="0" y="0"/>
                </a:moveTo>
                <a:lnTo>
                  <a:pt x="9853614" y="0"/>
                </a:lnTo>
                <a:lnTo>
                  <a:pt x="9853614" y="2324099"/>
                </a:lnTo>
                <a:lnTo>
                  <a:pt x="0" y="23240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7376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21BDFE2C-3157-A038-4566-637B1EC622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71764" y="0"/>
            <a:ext cx="6720235" cy="685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4332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46175E5-8759-E3E6-8372-31A729FDA8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7071" y="2609850"/>
            <a:ext cx="2952750" cy="2952750"/>
          </a:xfrm>
          <a:custGeom>
            <a:avLst/>
            <a:gdLst>
              <a:gd name="connsiteX0" fmla="*/ 82559 w 2952750"/>
              <a:gd name="connsiteY0" fmla="*/ 0 h 2952750"/>
              <a:gd name="connsiteX1" fmla="*/ 2870191 w 2952750"/>
              <a:gd name="connsiteY1" fmla="*/ 0 h 2952750"/>
              <a:gd name="connsiteX2" fmla="*/ 2952750 w 2952750"/>
              <a:gd name="connsiteY2" fmla="*/ 82559 h 2952750"/>
              <a:gd name="connsiteX3" fmla="*/ 2952750 w 2952750"/>
              <a:gd name="connsiteY3" fmla="*/ 2870191 h 2952750"/>
              <a:gd name="connsiteX4" fmla="*/ 2870191 w 2952750"/>
              <a:gd name="connsiteY4" fmla="*/ 2952750 h 2952750"/>
              <a:gd name="connsiteX5" fmla="*/ 82559 w 2952750"/>
              <a:gd name="connsiteY5" fmla="*/ 2952750 h 2952750"/>
              <a:gd name="connsiteX6" fmla="*/ 0 w 2952750"/>
              <a:gd name="connsiteY6" fmla="*/ 2870191 h 2952750"/>
              <a:gd name="connsiteX7" fmla="*/ 0 w 2952750"/>
              <a:gd name="connsiteY7" fmla="*/ 82559 h 2952750"/>
              <a:gd name="connsiteX8" fmla="*/ 82559 w 2952750"/>
              <a:gd name="connsiteY8" fmla="*/ 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2750" h="2952750">
                <a:moveTo>
                  <a:pt x="82559" y="0"/>
                </a:moveTo>
                <a:lnTo>
                  <a:pt x="2870191" y="0"/>
                </a:lnTo>
                <a:cubicBezTo>
                  <a:pt x="2915787" y="0"/>
                  <a:pt x="2952750" y="36963"/>
                  <a:pt x="2952750" y="82559"/>
                </a:cubicBezTo>
                <a:lnTo>
                  <a:pt x="2952750" y="2870191"/>
                </a:lnTo>
                <a:cubicBezTo>
                  <a:pt x="2952750" y="2915787"/>
                  <a:pt x="2915787" y="2952750"/>
                  <a:pt x="2870191" y="2952750"/>
                </a:cubicBezTo>
                <a:lnTo>
                  <a:pt x="82559" y="2952750"/>
                </a:lnTo>
                <a:cubicBezTo>
                  <a:pt x="36963" y="2952750"/>
                  <a:pt x="0" y="2915787"/>
                  <a:pt x="0" y="2870191"/>
                </a:cubicBezTo>
                <a:lnTo>
                  <a:pt x="0" y="82559"/>
                </a:lnTo>
                <a:cubicBezTo>
                  <a:pt x="0" y="36963"/>
                  <a:pt x="36963" y="0"/>
                  <a:pt x="825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7895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5CCF5620-D4A6-533E-13C7-4FC0638FF2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52970" y="4552951"/>
            <a:ext cx="4875394" cy="1772113"/>
          </a:xfrm>
          <a:custGeom>
            <a:avLst/>
            <a:gdLst>
              <a:gd name="connsiteX0" fmla="*/ 0 w 4875394"/>
              <a:gd name="connsiteY0" fmla="*/ 0 h 1772113"/>
              <a:gd name="connsiteX1" fmla="*/ 4875394 w 4875394"/>
              <a:gd name="connsiteY1" fmla="*/ 0 h 1772113"/>
              <a:gd name="connsiteX2" fmla="*/ 4875394 w 4875394"/>
              <a:gd name="connsiteY2" fmla="*/ 1772113 h 1772113"/>
              <a:gd name="connsiteX3" fmla="*/ 0 w 4875394"/>
              <a:gd name="connsiteY3" fmla="*/ 1772113 h 1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394" h="1772113">
                <a:moveTo>
                  <a:pt x="0" y="0"/>
                </a:moveTo>
                <a:lnTo>
                  <a:pt x="4875394" y="0"/>
                </a:lnTo>
                <a:lnTo>
                  <a:pt x="4875394" y="1772113"/>
                </a:lnTo>
                <a:lnTo>
                  <a:pt x="0" y="17721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223BC36E-3F20-3B8C-52EA-295AE1EAD58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11886" y="3352800"/>
            <a:ext cx="2916479" cy="1143000"/>
          </a:xfrm>
          <a:custGeom>
            <a:avLst/>
            <a:gdLst>
              <a:gd name="connsiteX0" fmla="*/ 0 w 2916479"/>
              <a:gd name="connsiteY0" fmla="*/ 0 h 1143000"/>
              <a:gd name="connsiteX1" fmla="*/ 2916479 w 2916479"/>
              <a:gd name="connsiteY1" fmla="*/ 0 h 1143000"/>
              <a:gd name="connsiteX2" fmla="*/ 2916479 w 2916479"/>
              <a:gd name="connsiteY2" fmla="*/ 1143000 h 1143000"/>
              <a:gd name="connsiteX3" fmla="*/ 0 w 2916479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6479" h="1143000">
                <a:moveTo>
                  <a:pt x="0" y="0"/>
                </a:moveTo>
                <a:lnTo>
                  <a:pt x="2916479" y="0"/>
                </a:lnTo>
                <a:lnTo>
                  <a:pt x="2916479" y="1143000"/>
                </a:lnTo>
                <a:lnTo>
                  <a:pt x="0" y="1143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590147A2-577C-4778-11F0-1AF13BB4E1D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11885" y="2133600"/>
            <a:ext cx="2916479" cy="1143000"/>
          </a:xfrm>
          <a:custGeom>
            <a:avLst/>
            <a:gdLst>
              <a:gd name="connsiteX0" fmla="*/ 0 w 2916479"/>
              <a:gd name="connsiteY0" fmla="*/ 0 h 1143000"/>
              <a:gd name="connsiteX1" fmla="*/ 2916479 w 2916479"/>
              <a:gd name="connsiteY1" fmla="*/ 0 h 1143000"/>
              <a:gd name="connsiteX2" fmla="*/ 2916479 w 2916479"/>
              <a:gd name="connsiteY2" fmla="*/ 1143000 h 1143000"/>
              <a:gd name="connsiteX3" fmla="*/ 0 w 2916479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6479" h="1143000">
                <a:moveTo>
                  <a:pt x="0" y="0"/>
                </a:moveTo>
                <a:lnTo>
                  <a:pt x="2916479" y="0"/>
                </a:lnTo>
                <a:lnTo>
                  <a:pt x="2916479" y="1143000"/>
                </a:lnTo>
                <a:lnTo>
                  <a:pt x="0" y="1143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2F9BDE5B-CA31-C3C0-E346-29DB42F6B4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2970" y="2133600"/>
            <a:ext cx="1892420" cy="2362200"/>
          </a:xfrm>
          <a:custGeom>
            <a:avLst/>
            <a:gdLst>
              <a:gd name="connsiteX0" fmla="*/ 0 w 1892420"/>
              <a:gd name="connsiteY0" fmla="*/ 0 h 2362200"/>
              <a:gd name="connsiteX1" fmla="*/ 1892420 w 1892420"/>
              <a:gd name="connsiteY1" fmla="*/ 0 h 2362200"/>
              <a:gd name="connsiteX2" fmla="*/ 1892420 w 1892420"/>
              <a:gd name="connsiteY2" fmla="*/ 2362200 h 2362200"/>
              <a:gd name="connsiteX3" fmla="*/ 0 w 1892420"/>
              <a:gd name="connsiteY3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2420" h="2362200">
                <a:moveTo>
                  <a:pt x="0" y="0"/>
                </a:moveTo>
                <a:lnTo>
                  <a:pt x="1892420" y="0"/>
                </a:lnTo>
                <a:lnTo>
                  <a:pt x="1892420" y="2362200"/>
                </a:lnTo>
                <a:lnTo>
                  <a:pt x="0" y="2362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6B49DCC9-A86F-CB43-4A5C-4177EC128E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03580" y="3867152"/>
            <a:ext cx="1892420" cy="2457913"/>
          </a:xfrm>
          <a:custGeom>
            <a:avLst/>
            <a:gdLst>
              <a:gd name="connsiteX0" fmla="*/ 0 w 1892420"/>
              <a:gd name="connsiteY0" fmla="*/ 0 h 2457913"/>
              <a:gd name="connsiteX1" fmla="*/ 1892420 w 1892420"/>
              <a:gd name="connsiteY1" fmla="*/ 0 h 2457913"/>
              <a:gd name="connsiteX2" fmla="*/ 1892420 w 1892420"/>
              <a:gd name="connsiteY2" fmla="*/ 2457913 h 2457913"/>
              <a:gd name="connsiteX3" fmla="*/ 0 w 1892420"/>
              <a:gd name="connsiteY3" fmla="*/ 2457913 h 24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2420" h="2457913">
                <a:moveTo>
                  <a:pt x="0" y="0"/>
                </a:moveTo>
                <a:lnTo>
                  <a:pt x="1892420" y="0"/>
                </a:lnTo>
                <a:lnTo>
                  <a:pt x="1892420" y="2457913"/>
                </a:lnTo>
                <a:lnTo>
                  <a:pt x="0" y="24579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A9E74BEA-4F09-9810-F61C-DF9B4A2395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3580" y="2133600"/>
            <a:ext cx="1892420" cy="1676862"/>
          </a:xfrm>
          <a:custGeom>
            <a:avLst/>
            <a:gdLst>
              <a:gd name="connsiteX0" fmla="*/ 0 w 1892420"/>
              <a:gd name="connsiteY0" fmla="*/ 0 h 1676862"/>
              <a:gd name="connsiteX1" fmla="*/ 1892420 w 1892420"/>
              <a:gd name="connsiteY1" fmla="*/ 0 h 1676862"/>
              <a:gd name="connsiteX2" fmla="*/ 1892420 w 1892420"/>
              <a:gd name="connsiteY2" fmla="*/ 1676862 h 1676862"/>
              <a:gd name="connsiteX3" fmla="*/ 0 w 1892420"/>
              <a:gd name="connsiteY3" fmla="*/ 1676862 h 167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2420" h="1676862">
                <a:moveTo>
                  <a:pt x="0" y="0"/>
                </a:moveTo>
                <a:lnTo>
                  <a:pt x="1892420" y="0"/>
                </a:lnTo>
                <a:lnTo>
                  <a:pt x="1892420" y="1676862"/>
                </a:lnTo>
                <a:lnTo>
                  <a:pt x="0" y="16768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1024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7447F47C-A408-4949-52FE-9E018871F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67515" y="1878419"/>
            <a:ext cx="1178018" cy="1178018"/>
          </a:xfrm>
          <a:custGeom>
            <a:avLst/>
            <a:gdLst>
              <a:gd name="connsiteX0" fmla="*/ 589009 w 1178018"/>
              <a:gd name="connsiteY0" fmla="*/ 0 h 1178018"/>
              <a:gd name="connsiteX1" fmla="*/ 1178018 w 1178018"/>
              <a:gd name="connsiteY1" fmla="*/ 589009 h 1178018"/>
              <a:gd name="connsiteX2" fmla="*/ 589009 w 1178018"/>
              <a:gd name="connsiteY2" fmla="*/ 1178018 h 1178018"/>
              <a:gd name="connsiteX3" fmla="*/ 0 w 1178018"/>
              <a:gd name="connsiteY3" fmla="*/ 589009 h 1178018"/>
              <a:gd name="connsiteX4" fmla="*/ 589009 w 1178018"/>
              <a:gd name="connsiteY4" fmla="*/ 0 h 117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018" h="1178018">
                <a:moveTo>
                  <a:pt x="589009" y="0"/>
                </a:moveTo>
                <a:cubicBezTo>
                  <a:pt x="914310" y="0"/>
                  <a:pt x="1178018" y="263708"/>
                  <a:pt x="1178018" y="589009"/>
                </a:cubicBezTo>
                <a:cubicBezTo>
                  <a:pt x="1178018" y="914310"/>
                  <a:pt x="914310" y="1178018"/>
                  <a:pt x="589009" y="1178018"/>
                </a:cubicBezTo>
                <a:cubicBezTo>
                  <a:pt x="263708" y="1178018"/>
                  <a:pt x="0" y="914310"/>
                  <a:pt x="0" y="589009"/>
                </a:cubicBezTo>
                <a:cubicBezTo>
                  <a:pt x="0" y="263708"/>
                  <a:pt x="263708" y="0"/>
                  <a:pt x="5890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66959727-EF0D-6CFC-9590-ABE57292B9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46467" y="1878419"/>
            <a:ext cx="1178018" cy="1178018"/>
          </a:xfrm>
          <a:custGeom>
            <a:avLst/>
            <a:gdLst>
              <a:gd name="connsiteX0" fmla="*/ 589009 w 1178018"/>
              <a:gd name="connsiteY0" fmla="*/ 0 h 1178018"/>
              <a:gd name="connsiteX1" fmla="*/ 1178018 w 1178018"/>
              <a:gd name="connsiteY1" fmla="*/ 589009 h 1178018"/>
              <a:gd name="connsiteX2" fmla="*/ 589009 w 1178018"/>
              <a:gd name="connsiteY2" fmla="*/ 1178018 h 1178018"/>
              <a:gd name="connsiteX3" fmla="*/ 0 w 1178018"/>
              <a:gd name="connsiteY3" fmla="*/ 589009 h 1178018"/>
              <a:gd name="connsiteX4" fmla="*/ 589009 w 1178018"/>
              <a:gd name="connsiteY4" fmla="*/ 0 h 117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018" h="1178018">
                <a:moveTo>
                  <a:pt x="589009" y="0"/>
                </a:moveTo>
                <a:cubicBezTo>
                  <a:pt x="914310" y="0"/>
                  <a:pt x="1178018" y="263708"/>
                  <a:pt x="1178018" y="589009"/>
                </a:cubicBezTo>
                <a:cubicBezTo>
                  <a:pt x="1178018" y="914310"/>
                  <a:pt x="914310" y="1178018"/>
                  <a:pt x="589009" y="1178018"/>
                </a:cubicBezTo>
                <a:cubicBezTo>
                  <a:pt x="263708" y="1178018"/>
                  <a:pt x="0" y="914310"/>
                  <a:pt x="0" y="589009"/>
                </a:cubicBezTo>
                <a:cubicBezTo>
                  <a:pt x="0" y="263708"/>
                  <a:pt x="263708" y="0"/>
                  <a:pt x="5890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7879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B50BE40-1C74-3E37-794F-B6BB57910B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20289" y="2388393"/>
            <a:ext cx="1081508" cy="1075021"/>
          </a:xfrm>
          <a:custGeom>
            <a:avLst/>
            <a:gdLst>
              <a:gd name="connsiteX0" fmla="*/ 476424 w 1081508"/>
              <a:gd name="connsiteY0" fmla="*/ 0 h 1075021"/>
              <a:gd name="connsiteX1" fmla="*/ 605084 w 1081508"/>
              <a:gd name="connsiteY1" fmla="*/ 0 h 1075021"/>
              <a:gd name="connsiteX2" fmla="*/ 649735 w 1081508"/>
              <a:gd name="connsiteY2" fmla="*/ 4501 h 1075021"/>
              <a:gd name="connsiteX3" fmla="*/ 1081508 w 1081508"/>
              <a:gd name="connsiteY3" fmla="*/ 534268 h 1075021"/>
              <a:gd name="connsiteX4" fmla="*/ 540754 w 1081508"/>
              <a:gd name="connsiteY4" fmla="*/ 1075021 h 1075021"/>
              <a:gd name="connsiteX5" fmla="*/ 0 w 1081508"/>
              <a:gd name="connsiteY5" fmla="*/ 534268 h 1075021"/>
              <a:gd name="connsiteX6" fmla="*/ 431773 w 1081508"/>
              <a:gd name="connsiteY6" fmla="*/ 4501 h 10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508" h="1075021">
                <a:moveTo>
                  <a:pt x="476424" y="0"/>
                </a:moveTo>
                <a:lnTo>
                  <a:pt x="605084" y="0"/>
                </a:lnTo>
                <a:lnTo>
                  <a:pt x="649735" y="4501"/>
                </a:lnTo>
                <a:cubicBezTo>
                  <a:pt x="896147" y="54924"/>
                  <a:pt x="1081508" y="272949"/>
                  <a:pt x="1081508" y="534268"/>
                </a:cubicBezTo>
                <a:cubicBezTo>
                  <a:pt x="1081508" y="832918"/>
                  <a:pt x="839404" y="1075021"/>
                  <a:pt x="540754" y="1075021"/>
                </a:cubicBezTo>
                <a:cubicBezTo>
                  <a:pt x="242104" y="1075021"/>
                  <a:pt x="0" y="832918"/>
                  <a:pt x="0" y="534268"/>
                </a:cubicBezTo>
                <a:cubicBezTo>
                  <a:pt x="0" y="272949"/>
                  <a:pt x="185361" y="54924"/>
                  <a:pt x="431773" y="4501"/>
                </a:cubicBezTo>
                <a:close/>
              </a:path>
            </a:pathLst>
          </a:cu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E79125F7-C91C-AA66-8B6F-A8DA9090BA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39263" y="2388393"/>
            <a:ext cx="1081508" cy="1075021"/>
          </a:xfrm>
          <a:custGeom>
            <a:avLst/>
            <a:gdLst>
              <a:gd name="connsiteX0" fmla="*/ 476424 w 1081508"/>
              <a:gd name="connsiteY0" fmla="*/ 0 h 1075021"/>
              <a:gd name="connsiteX1" fmla="*/ 605084 w 1081508"/>
              <a:gd name="connsiteY1" fmla="*/ 0 h 1075021"/>
              <a:gd name="connsiteX2" fmla="*/ 649735 w 1081508"/>
              <a:gd name="connsiteY2" fmla="*/ 4501 h 1075021"/>
              <a:gd name="connsiteX3" fmla="*/ 1081508 w 1081508"/>
              <a:gd name="connsiteY3" fmla="*/ 534268 h 1075021"/>
              <a:gd name="connsiteX4" fmla="*/ 540754 w 1081508"/>
              <a:gd name="connsiteY4" fmla="*/ 1075021 h 1075021"/>
              <a:gd name="connsiteX5" fmla="*/ 0 w 1081508"/>
              <a:gd name="connsiteY5" fmla="*/ 534268 h 1075021"/>
              <a:gd name="connsiteX6" fmla="*/ 431773 w 1081508"/>
              <a:gd name="connsiteY6" fmla="*/ 4501 h 10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508" h="1075021">
                <a:moveTo>
                  <a:pt x="476424" y="0"/>
                </a:moveTo>
                <a:lnTo>
                  <a:pt x="605084" y="0"/>
                </a:lnTo>
                <a:lnTo>
                  <a:pt x="649735" y="4501"/>
                </a:lnTo>
                <a:cubicBezTo>
                  <a:pt x="896147" y="54924"/>
                  <a:pt x="1081508" y="272949"/>
                  <a:pt x="1081508" y="534268"/>
                </a:cubicBezTo>
                <a:cubicBezTo>
                  <a:pt x="1081508" y="832918"/>
                  <a:pt x="839404" y="1075021"/>
                  <a:pt x="540754" y="1075021"/>
                </a:cubicBezTo>
                <a:cubicBezTo>
                  <a:pt x="242104" y="1075021"/>
                  <a:pt x="0" y="832918"/>
                  <a:pt x="0" y="534268"/>
                </a:cubicBezTo>
                <a:cubicBezTo>
                  <a:pt x="0" y="272949"/>
                  <a:pt x="185361" y="54924"/>
                  <a:pt x="431773" y="4501"/>
                </a:cubicBezTo>
                <a:close/>
              </a:path>
            </a:pathLst>
          </a:cu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F1DAB634-9EBD-8FC7-31AA-C213A24EC5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1316" y="2388393"/>
            <a:ext cx="1081508" cy="1075021"/>
          </a:xfrm>
          <a:custGeom>
            <a:avLst/>
            <a:gdLst>
              <a:gd name="connsiteX0" fmla="*/ 476424 w 1081508"/>
              <a:gd name="connsiteY0" fmla="*/ 0 h 1075021"/>
              <a:gd name="connsiteX1" fmla="*/ 605084 w 1081508"/>
              <a:gd name="connsiteY1" fmla="*/ 0 h 1075021"/>
              <a:gd name="connsiteX2" fmla="*/ 649735 w 1081508"/>
              <a:gd name="connsiteY2" fmla="*/ 4501 h 1075021"/>
              <a:gd name="connsiteX3" fmla="*/ 1081508 w 1081508"/>
              <a:gd name="connsiteY3" fmla="*/ 534268 h 1075021"/>
              <a:gd name="connsiteX4" fmla="*/ 540754 w 1081508"/>
              <a:gd name="connsiteY4" fmla="*/ 1075021 h 1075021"/>
              <a:gd name="connsiteX5" fmla="*/ 0 w 1081508"/>
              <a:gd name="connsiteY5" fmla="*/ 534268 h 1075021"/>
              <a:gd name="connsiteX6" fmla="*/ 431773 w 1081508"/>
              <a:gd name="connsiteY6" fmla="*/ 4501 h 10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508" h="1075021">
                <a:moveTo>
                  <a:pt x="476424" y="0"/>
                </a:moveTo>
                <a:lnTo>
                  <a:pt x="605084" y="0"/>
                </a:lnTo>
                <a:lnTo>
                  <a:pt x="649735" y="4501"/>
                </a:lnTo>
                <a:cubicBezTo>
                  <a:pt x="896147" y="54924"/>
                  <a:pt x="1081508" y="272949"/>
                  <a:pt x="1081508" y="534268"/>
                </a:cubicBezTo>
                <a:cubicBezTo>
                  <a:pt x="1081508" y="832918"/>
                  <a:pt x="839404" y="1075021"/>
                  <a:pt x="540754" y="1075021"/>
                </a:cubicBezTo>
                <a:cubicBezTo>
                  <a:pt x="242104" y="1075021"/>
                  <a:pt x="0" y="832918"/>
                  <a:pt x="0" y="534268"/>
                </a:cubicBezTo>
                <a:cubicBezTo>
                  <a:pt x="0" y="272949"/>
                  <a:pt x="185361" y="54924"/>
                  <a:pt x="431773" y="4501"/>
                </a:cubicBezTo>
                <a:close/>
              </a:path>
            </a:pathLst>
          </a:cu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5935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4612970-3B6C-2F70-1DB0-200157C502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85799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93C39A4-8B1B-B4B3-D447-B9086F6756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90813" y="2078229"/>
            <a:ext cx="3007835" cy="477803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7599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811E7C5-DA56-080C-2C45-DDFD1CF0A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1085" y="1988355"/>
            <a:ext cx="2390827" cy="2165677"/>
          </a:xfrm>
          <a:custGeom>
            <a:avLst/>
            <a:gdLst>
              <a:gd name="connsiteX0" fmla="*/ 0 w 2390827"/>
              <a:gd name="connsiteY0" fmla="*/ 0 h 2165677"/>
              <a:gd name="connsiteX1" fmla="*/ 2390827 w 2390827"/>
              <a:gd name="connsiteY1" fmla="*/ 0 h 2165677"/>
              <a:gd name="connsiteX2" fmla="*/ 2390827 w 2390827"/>
              <a:gd name="connsiteY2" fmla="*/ 2165677 h 2165677"/>
              <a:gd name="connsiteX3" fmla="*/ 0 w 2390827"/>
              <a:gd name="connsiteY3" fmla="*/ 2165677 h 216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27" h="2165677">
                <a:moveTo>
                  <a:pt x="0" y="0"/>
                </a:moveTo>
                <a:lnTo>
                  <a:pt x="2390827" y="0"/>
                </a:lnTo>
                <a:lnTo>
                  <a:pt x="2390827" y="2165677"/>
                </a:lnTo>
                <a:lnTo>
                  <a:pt x="0" y="21656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E19510D2-9409-043B-F7A5-F7CD93D9FA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37536" y="1988355"/>
            <a:ext cx="2390827" cy="2165677"/>
          </a:xfrm>
          <a:custGeom>
            <a:avLst/>
            <a:gdLst>
              <a:gd name="connsiteX0" fmla="*/ 0 w 2390827"/>
              <a:gd name="connsiteY0" fmla="*/ 0 h 2165677"/>
              <a:gd name="connsiteX1" fmla="*/ 2390827 w 2390827"/>
              <a:gd name="connsiteY1" fmla="*/ 0 h 2165677"/>
              <a:gd name="connsiteX2" fmla="*/ 2390827 w 2390827"/>
              <a:gd name="connsiteY2" fmla="*/ 2165677 h 2165677"/>
              <a:gd name="connsiteX3" fmla="*/ 0 w 2390827"/>
              <a:gd name="connsiteY3" fmla="*/ 2165677 h 216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27" h="2165677">
                <a:moveTo>
                  <a:pt x="0" y="0"/>
                </a:moveTo>
                <a:lnTo>
                  <a:pt x="2390827" y="0"/>
                </a:lnTo>
                <a:lnTo>
                  <a:pt x="2390827" y="2165677"/>
                </a:lnTo>
                <a:lnTo>
                  <a:pt x="0" y="21656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E15D451-1760-4F1A-76AB-A48D79696D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50984" y="1988355"/>
            <a:ext cx="2390827" cy="2165677"/>
          </a:xfrm>
          <a:custGeom>
            <a:avLst/>
            <a:gdLst>
              <a:gd name="connsiteX0" fmla="*/ 0 w 2390827"/>
              <a:gd name="connsiteY0" fmla="*/ 0 h 2165677"/>
              <a:gd name="connsiteX1" fmla="*/ 2390827 w 2390827"/>
              <a:gd name="connsiteY1" fmla="*/ 0 h 2165677"/>
              <a:gd name="connsiteX2" fmla="*/ 2390827 w 2390827"/>
              <a:gd name="connsiteY2" fmla="*/ 2165677 h 2165677"/>
              <a:gd name="connsiteX3" fmla="*/ 0 w 2390827"/>
              <a:gd name="connsiteY3" fmla="*/ 2165677 h 216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27" h="2165677">
                <a:moveTo>
                  <a:pt x="0" y="0"/>
                </a:moveTo>
                <a:lnTo>
                  <a:pt x="2390827" y="0"/>
                </a:lnTo>
                <a:lnTo>
                  <a:pt x="2390827" y="2165677"/>
                </a:lnTo>
                <a:lnTo>
                  <a:pt x="0" y="21656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255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65BA9822-8DBA-ABE6-46A4-F94FDA2EDF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45385" y="3312547"/>
            <a:ext cx="2129903" cy="3545455"/>
          </a:xfrm>
          <a:custGeom>
            <a:avLst/>
            <a:gdLst>
              <a:gd name="connsiteX0" fmla="*/ 268879 w 2129903"/>
              <a:gd name="connsiteY0" fmla="*/ 0 h 3545455"/>
              <a:gd name="connsiteX1" fmla="*/ 1861024 w 2129903"/>
              <a:gd name="connsiteY1" fmla="*/ 0 h 3545455"/>
              <a:gd name="connsiteX2" fmla="*/ 2129903 w 2129903"/>
              <a:gd name="connsiteY2" fmla="*/ 268879 h 3545455"/>
              <a:gd name="connsiteX3" fmla="*/ 2129903 w 2129903"/>
              <a:gd name="connsiteY3" fmla="*/ 3545455 h 3545455"/>
              <a:gd name="connsiteX4" fmla="*/ 0 w 2129903"/>
              <a:gd name="connsiteY4" fmla="*/ 3545455 h 3545455"/>
              <a:gd name="connsiteX5" fmla="*/ 0 w 2129903"/>
              <a:gd name="connsiteY5" fmla="*/ 268879 h 3545455"/>
              <a:gd name="connsiteX6" fmla="*/ 268879 w 2129903"/>
              <a:gd name="connsiteY6" fmla="*/ 0 h 354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9903" h="3545455">
                <a:moveTo>
                  <a:pt x="268879" y="0"/>
                </a:moveTo>
                <a:lnTo>
                  <a:pt x="1861024" y="0"/>
                </a:lnTo>
                <a:cubicBezTo>
                  <a:pt x="2009522" y="0"/>
                  <a:pt x="2129903" y="120381"/>
                  <a:pt x="2129903" y="268879"/>
                </a:cubicBezTo>
                <a:lnTo>
                  <a:pt x="2129903" y="3545455"/>
                </a:lnTo>
                <a:lnTo>
                  <a:pt x="0" y="3545455"/>
                </a:lnTo>
                <a:lnTo>
                  <a:pt x="0" y="268879"/>
                </a:lnTo>
                <a:cubicBezTo>
                  <a:pt x="0" y="120381"/>
                  <a:pt x="120381" y="0"/>
                  <a:pt x="2688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9A85D4F1-5A6E-2E92-016D-540015C394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39485" y="3312547"/>
            <a:ext cx="2129903" cy="3545455"/>
          </a:xfrm>
          <a:custGeom>
            <a:avLst/>
            <a:gdLst>
              <a:gd name="connsiteX0" fmla="*/ 268879 w 2129903"/>
              <a:gd name="connsiteY0" fmla="*/ 0 h 3545455"/>
              <a:gd name="connsiteX1" fmla="*/ 1861024 w 2129903"/>
              <a:gd name="connsiteY1" fmla="*/ 0 h 3545455"/>
              <a:gd name="connsiteX2" fmla="*/ 2129903 w 2129903"/>
              <a:gd name="connsiteY2" fmla="*/ 268879 h 3545455"/>
              <a:gd name="connsiteX3" fmla="*/ 2129903 w 2129903"/>
              <a:gd name="connsiteY3" fmla="*/ 3545455 h 3545455"/>
              <a:gd name="connsiteX4" fmla="*/ 0 w 2129903"/>
              <a:gd name="connsiteY4" fmla="*/ 3545455 h 3545455"/>
              <a:gd name="connsiteX5" fmla="*/ 0 w 2129903"/>
              <a:gd name="connsiteY5" fmla="*/ 268879 h 3545455"/>
              <a:gd name="connsiteX6" fmla="*/ 268879 w 2129903"/>
              <a:gd name="connsiteY6" fmla="*/ 0 h 354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9903" h="3545455">
                <a:moveTo>
                  <a:pt x="268879" y="0"/>
                </a:moveTo>
                <a:lnTo>
                  <a:pt x="1861024" y="0"/>
                </a:lnTo>
                <a:cubicBezTo>
                  <a:pt x="2009522" y="0"/>
                  <a:pt x="2129903" y="120381"/>
                  <a:pt x="2129903" y="268879"/>
                </a:cubicBezTo>
                <a:lnTo>
                  <a:pt x="2129903" y="3545455"/>
                </a:lnTo>
                <a:lnTo>
                  <a:pt x="0" y="3545455"/>
                </a:lnTo>
                <a:lnTo>
                  <a:pt x="0" y="268879"/>
                </a:lnTo>
                <a:cubicBezTo>
                  <a:pt x="0" y="120381"/>
                  <a:pt x="120381" y="0"/>
                  <a:pt x="2688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D8402C0-8264-78C2-25BA-A143DA4BDF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9930" y="3312547"/>
            <a:ext cx="2129903" cy="3545455"/>
          </a:xfrm>
          <a:custGeom>
            <a:avLst/>
            <a:gdLst>
              <a:gd name="connsiteX0" fmla="*/ 268879 w 2129903"/>
              <a:gd name="connsiteY0" fmla="*/ 0 h 3545455"/>
              <a:gd name="connsiteX1" fmla="*/ 1861024 w 2129903"/>
              <a:gd name="connsiteY1" fmla="*/ 0 h 3545455"/>
              <a:gd name="connsiteX2" fmla="*/ 2129903 w 2129903"/>
              <a:gd name="connsiteY2" fmla="*/ 268879 h 3545455"/>
              <a:gd name="connsiteX3" fmla="*/ 2129903 w 2129903"/>
              <a:gd name="connsiteY3" fmla="*/ 3545455 h 3545455"/>
              <a:gd name="connsiteX4" fmla="*/ 0 w 2129903"/>
              <a:gd name="connsiteY4" fmla="*/ 3545455 h 3545455"/>
              <a:gd name="connsiteX5" fmla="*/ 0 w 2129903"/>
              <a:gd name="connsiteY5" fmla="*/ 268879 h 3545455"/>
              <a:gd name="connsiteX6" fmla="*/ 268879 w 2129903"/>
              <a:gd name="connsiteY6" fmla="*/ 0 h 354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9903" h="3545455">
                <a:moveTo>
                  <a:pt x="268879" y="0"/>
                </a:moveTo>
                <a:lnTo>
                  <a:pt x="1861024" y="0"/>
                </a:lnTo>
                <a:cubicBezTo>
                  <a:pt x="2009522" y="0"/>
                  <a:pt x="2129903" y="120381"/>
                  <a:pt x="2129903" y="268879"/>
                </a:cubicBezTo>
                <a:lnTo>
                  <a:pt x="2129903" y="3545455"/>
                </a:lnTo>
                <a:lnTo>
                  <a:pt x="0" y="3545455"/>
                </a:lnTo>
                <a:lnTo>
                  <a:pt x="0" y="268879"/>
                </a:lnTo>
                <a:cubicBezTo>
                  <a:pt x="0" y="120381"/>
                  <a:pt x="120381" y="0"/>
                  <a:pt x="2688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0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2426B274-D003-7A87-34A8-3195212F0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5450" y="2219188"/>
            <a:ext cx="4199701" cy="353659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31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04596E06-2BD4-AA65-65CA-7B20CF6F9B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66400" y="3264005"/>
            <a:ext cx="1501775" cy="1501775"/>
          </a:xfrm>
          <a:custGeom>
            <a:avLst/>
            <a:gdLst>
              <a:gd name="connsiteX0" fmla="*/ 750887 w 1501775"/>
              <a:gd name="connsiteY0" fmla="*/ 0 h 1501775"/>
              <a:gd name="connsiteX1" fmla="*/ 1501775 w 1501775"/>
              <a:gd name="connsiteY1" fmla="*/ 750888 h 1501775"/>
              <a:gd name="connsiteX2" fmla="*/ 902217 w 1501775"/>
              <a:gd name="connsiteY2" fmla="*/ 1486521 h 1501775"/>
              <a:gd name="connsiteX3" fmla="*/ 750897 w 1501775"/>
              <a:gd name="connsiteY3" fmla="*/ 1501775 h 1501775"/>
              <a:gd name="connsiteX4" fmla="*/ 750877 w 1501775"/>
              <a:gd name="connsiteY4" fmla="*/ 1501775 h 1501775"/>
              <a:gd name="connsiteX5" fmla="*/ 599557 w 1501775"/>
              <a:gd name="connsiteY5" fmla="*/ 1486521 h 1501775"/>
              <a:gd name="connsiteX6" fmla="*/ 0 w 1501775"/>
              <a:gd name="connsiteY6" fmla="*/ 750888 h 1501775"/>
              <a:gd name="connsiteX7" fmla="*/ 750887 w 1501775"/>
              <a:gd name="connsiteY7" fmla="*/ 0 h 150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1775" h="1501775">
                <a:moveTo>
                  <a:pt x="750887" y="0"/>
                </a:moveTo>
                <a:cubicBezTo>
                  <a:pt x="1165591" y="0"/>
                  <a:pt x="1501775" y="336184"/>
                  <a:pt x="1501775" y="750888"/>
                </a:cubicBezTo>
                <a:cubicBezTo>
                  <a:pt x="1501775" y="1113755"/>
                  <a:pt x="1244384" y="1416504"/>
                  <a:pt x="902217" y="1486521"/>
                </a:cubicBezTo>
                <a:lnTo>
                  <a:pt x="750897" y="1501775"/>
                </a:lnTo>
                <a:lnTo>
                  <a:pt x="750877" y="1501775"/>
                </a:lnTo>
                <a:lnTo>
                  <a:pt x="599557" y="1486521"/>
                </a:lnTo>
                <a:cubicBezTo>
                  <a:pt x="257391" y="1416503"/>
                  <a:pt x="0" y="1113754"/>
                  <a:pt x="0" y="750888"/>
                </a:cubicBezTo>
                <a:cubicBezTo>
                  <a:pt x="0" y="336184"/>
                  <a:pt x="336184" y="0"/>
                  <a:pt x="75088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4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E1897F0-2A1E-28FC-C9AF-05487EF75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60145" y="3479800"/>
            <a:ext cx="2038349" cy="240982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471903A7-FABB-326A-B0F9-37B1A5CB7F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46425" y="1956010"/>
            <a:ext cx="2038349" cy="240982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37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7F3BE23-DD8C-23DB-6F7C-574C7A2A70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21770" y="1956009"/>
            <a:ext cx="8270230" cy="25413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17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D957EF1-4AA5-3CD7-2D2A-D0759D4BC3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5339" y="1939531"/>
            <a:ext cx="4096246" cy="4096246"/>
          </a:xfrm>
          <a:custGeom>
            <a:avLst/>
            <a:gdLst>
              <a:gd name="connsiteX0" fmla="*/ 2048123 w 4096246"/>
              <a:gd name="connsiteY0" fmla="*/ 0 h 4096246"/>
              <a:gd name="connsiteX1" fmla="*/ 4096246 w 4096246"/>
              <a:gd name="connsiteY1" fmla="*/ 2048123 h 4096246"/>
              <a:gd name="connsiteX2" fmla="*/ 2048123 w 4096246"/>
              <a:gd name="connsiteY2" fmla="*/ 4096246 h 4096246"/>
              <a:gd name="connsiteX3" fmla="*/ 0 w 4096246"/>
              <a:gd name="connsiteY3" fmla="*/ 2048123 h 4096246"/>
              <a:gd name="connsiteX4" fmla="*/ 2048123 w 4096246"/>
              <a:gd name="connsiteY4" fmla="*/ 0 h 409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6246" h="4096246">
                <a:moveTo>
                  <a:pt x="2048123" y="0"/>
                </a:moveTo>
                <a:cubicBezTo>
                  <a:pt x="3179270" y="0"/>
                  <a:pt x="4096246" y="916976"/>
                  <a:pt x="4096246" y="2048123"/>
                </a:cubicBezTo>
                <a:cubicBezTo>
                  <a:pt x="4096246" y="3179270"/>
                  <a:pt x="3179270" y="4096246"/>
                  <a:pt x="2048123" y="4096246"/>
                </a:cubicBezTo>
                <a:cubicBezTo>
                  <a:pt x="916976" y="4096246"/>
                  <a:pt x="0" y="3179270"/>
                  <a:pt x="0" y="2048123"/>
                </a:cubicBezTo>
                <a:cubicBezTo>
                  <a:pt x="0" y="916976"/>
                  <a:pt x="916976" y="0"/>
                  <a:pt x="20481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47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56F9544-D44B-5189-51E6-2A0396F65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4748" y="3285417"/>
            <a:ext cx="2940052" cy="2058487"/>
          </a:xfrm>
          <a:custGeom>
            <a:avLst/>
            <a:gdLst>
              <a:gd name="connsiteX0" fmla="*/ 59377 w 2940052"/>
              <a:gd name="connsiteY0" fmla="*/ 0 h 2058487"/>
              <a:gd name="connsiteX1" fmla="*/ 2880676 w 2940052"/>
              <a:gd name="connsiteY1" fmla="*/ 0 h 2058487"/>
              <a:gd name="connsiteX2" fmla="*/ 2940052 w 2940052"/>
              <a:gd name="connsiteY2" fmla="*/ 50968 h 2058487"/>
              <a:gd name="connsiteX3" fmla="*/ 2940052 w 2940052"/>
              <a:gd name="connsiteY3" fmla="*/ 2007519 h 2058487"/>
              <a:gd name="connsiteX4" fmla="*/ 2880676 w 2940052"/>
              <a:gd name="connsiteY4" fmla="*/ 2058487 h 2058487"/>
              <a:gd name="connsiteX5" fmla="*/ 59377 w 2940052"/>
              <a:gd name="connsiteY5" fmla="*/ 2058487 h 2058487"/>
              <a:gd name="connsiteX6" fmla="*/ 0 w 2940052"/>
              <a:gd name="connsiteY6" fmla="*/ 2007519 h 2058487"/>
              <a:gd name="connsiteX7" fmla="*/ 0 w 2940052"/>
              <a:gd name="connsiteY7" fmla="*/ 50968 h 2058487"/>
              <a:gd name="connsiteX8" fmla="*/ 59377 w 2940052"/>
              <a:gd name="connsiteY8" fmla="*/ 0 h 20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0052" h="2058487">
                <a:moveTo>
                  <a:pt x="59377" y="0"/>
                </a:moveTo>
                <a:lnTo>
                  <a:pt x="2880676" y="0"/>
                </a:lnTo>
                <a:cubicBezTo>
                  <a:pt x="2913469" y="0"/>
                  <a:pt x="2940052" y="22819"/>
                  <a:pt x="2940052" y="50968"/>
                </a:cubicBezTo>
                <a:lnTo>
                  <a:pt x="2940052" y="2007519"/>
                </a:lnTo>
                <a:cubicBezTo>
                  <a:pt x="2940052" y="2035668"/>
                  <a:pt x="2913469" y="2058487"/>
                  <a:pt x="2880676" y="2058487"/>
                </a:cubicBezTo>
                <a:lnTo>
                  <a:pt x="59377" y="2058487"/>
                </a:lnTo>
                <a:cubicBezTo>
                  <a:pt x="26584" y="2058487"/>
                  <a:pt x="0" y="2035668"/>
                  <a:pt x="0" y="2007519"/>
                </a:cubicBezTo>
                <a:lnTo>
                  <a:pt x="0" y="50968"/>
                </a:lnTo>
                <a:cubicBezTo>
                  <a:pt x="0" y="22819"/>
                  <a:pt x="26584" y="0"/>
                  <a:pt x="593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126A107-BD11-D183-ABAC-C0D9913B9E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1528" y="3285417"/>
            <a:ext cx="2940052" cy="2058487"/>
          </a:xfrm>
          <a:custGeom>
            <a:avLst/>
            <a:gdLst>
              <a:gd name="connsiteX0" fmla="*/ 59377 w 2940052"/>
              <a:gd name="connsiteY0" fmla="*/ 0 h 2058487"/>
              <a:gd name="connsiteX1" fmla="*/ 2880676 w 2940052"/>
              <a:gd name="connsiteY1" fmla="*/ 0 h 2058487"/>
              <a:gd name="connsiteX2" fmla="*/ 2940052 w 2940052"/>
              <a:gd name="connsiteY2" fmla="*/ 50968 h 2058487"/>
              <a:gd name="connsiteX3" fmla="*/ 2940052 w 2940052"/>
              <a:gd name="connsiteY3" fmla="*/ 2007519 h 2058487"/>
              <a:gd name="connsiteX4" fmla="*/ 2880676 w 2940052"/>
              <a:gd name="connsiteY4" fmla="*/ 2058487 h 2058487"/>
              <a:gd name="connsiteX5" fmla="*/ 59377 w 2940052"/>
              <a:gd name="connsiteY5" fmla="*/ 2058487 h 2058487"/>
              <a:gd name="connsiteX6" fmla="*/ 0 w 2940052"/>
              <a:gd name="connsiteY6" fmla="*/ 2007519 h 2058487"/>
              <a:gd name="connsiteX7" fmla="*/ 0 w 2940052"/>
              <a:gd name="connsiteY7" fmla="*/ 50968 h 2058487"/>
              <a:gd name="connsiteX8" fmla="*/ 59377 w 2940052"/>
              <a:gd name="connsiteY8" fmla="*/ 0 h 20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0052" h="2058487">
                <a:moveTo>
                  <a:pt x="59377" y="0"/>
                </a:moveTo>
                <a:lnTo>
                  <a:pt x="2880676" y="0"/>
                </a:lnTo>
                <a:cubicBezTo>
                  <a:pt x="2913469" y="0"/>
                  <a:pt x="2940052" y="22819"/>
                  <a:pt x="2940052" y="50968"/>
                </a:cubicBezTo>
                <a:lnTo>
                  <a:pt x="2940052" y="2007519"/>
                </a:lnTo>
                <a:cubicBezTo>
                  <a:pt x="2940052" y="2035668"/>
                  <a:pt x="2913469" y="2058487"/>
                  <a:pt x="2880676" y="2058487"/>
                </a:cubicBezTo>
                <a:lnTo>
                  <a:pt x="59377" y="2058487"/>
                </a:lnTo>
                <a:cubicBezTo>
                  <a:pt x="26584" y="2058487"/>
                  <a:pt x="0" y="2035668"/>
                  <a:pt x="0" y="2007519"/>
                </a:cubicBezTo>
                <a:lnTo>
                  <a:pt x="0" y="50968"/>
                </a:lnTo>
                <a:cubicBezTo>
                  <a:pt x="0" y="22819"/>
                  <a:pt x="26584" y="0"/>
                  <a:pt x="593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7264D3DB-526F-EF03-D816-4ABBC05A3A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88309" y="3285417"/>
            <a:ext cx="2940052" cy="2058487"/>
          </a:xfrm>
          <a:custGeom>
            <a:avLst/>
            <a:gdLst>
              <a:gd name="connsiteX0" fmla="*/ 59377 w 2940052"/>
              <a:gd name="connsiteY0" fmla="*/ 0 h 2058487"/>
              <a:gd name="connsiteX1" fmla="*/ 2880676 w 2940052"/>
              <a:gd name="connsiteY1" fmla="*/ 0 h 2058487"/>
              <a:gd name="connsiteX2" fmla="*/ 2940052 w 2940052"/>
              <a:gd name="connsiteY2" fmla="*/ 50968 h 2058487"/>
              <a:gd name="connsiteX3" fmla="*/ 2940052 w 2940052"/>
              <a:gd name="connsiteY3" fmla="*/ 2007519 h 2058487"/>
              <a:gd name="connsiteX4" fmla="*/ 2880676 w 2940052"/>
              <a:gd name="connsiteY4" fmla="*/ 2058487 h 2058487"/>
              <a:gd name="connsiteX5" fmla="*/ 59377 w 2940052"/>
              <a:gd name="connsiteY5" fmla="*/ 2058487 h 2058487"/>
              <a:gd name="connsiteX6" fmla="*/ 0 w 2940052"/>
              <a:gd name="connsiteY6" fmla="*/ 2007519 h 2058487"/>
              <a:gd name="connsiteX7" fmla="*/ 0 w 2940052"/>
              <a:gd name="connsiteY7" fmla="*/ 50968 h 2058487"/>
              <a:gd name="connsiteX8" fmla="*/ 59377 w 2940052"/>
              <a:gd name="connsiteY8" fmla="*/ 0 h 20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0052" h="2058487">
                <a:moveTo>
                  <a:pt x="59377" y="0"/>
                </a:moveTo>
                <a:lnTo>
                  <a:pt x="2880676" y="0"/>
                </a:lnTo>
                <a:cubicBezTo>
                  <a:pt x="2913469" y="0"/>
                  <a:pt x="2940052" y="22819"/>
                  <a:pt x="2940052" y="50968"/>
                </a:cubicBezTo>
                <a:lnTo>
                  <a:pt x="2940052" y="2007519"/>
                </a:lnTo>
                <a:cubicBezTo>
                  <a:pt x="2940052" y="2035668"/>
                  <a:pt x="2913469" y="2058487"/>
                  <a:pt x="2880676" y="2058487"/>
                </a:cubicBezTo>
                <a:lnTo>
                  <a:pt x="59377" y="2058487"/>
                </a:lnTo>
                <a:cubicBezTo>
                  <a:pt x="26584" y="2058487"/>
                  <a:pt x="0" y="2035668"/>
                  <a:pt x="0" y="2007519"/>
                </a:cubicBezTo>
                <a:lnTo>
                  <a:pt x="0" y="50968"/>
                </a:lnTo>
                <a:cubicBezTo>
                  <a:pt x="0" y="22819"/>
                  <a:pt x="26584" y="0"/>
                  <a:pt x="593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77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3C450CB7-CCA3-7901-BBED-C62ABE2DCA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2970" y="2919834"/>
            <a:ext cx="1943099" cy="1943099"/>
          </a:xfrm>
          <a:custGeom>
            <a:avLst/>
            <a:gdLst>
              <a:gd name="connsiteX0" fmla="*/ 238127 w 1943099"/>
              <a:gd name="connsiteY0" fmla="*/ 0 h 1943099"/>
              <a:gd name="connsiteX1" fmla="*/ 1704972 w 1943099"/>
              <a:gd name="connsiteY1" fmla="*/ 0 h 1943099"/>
              <a:gd name="connsiteX2" fmla="*/ 1943099 w 1943099"/>
              <a:gd name="connsiteY2" fmla="*/ 238127 h 1943099"/>
              <a:gd name="connsiteX3" fmla="*/ 1943099 w 1943099"/>
              <a:gd name="connsiteY3" fmla="*/ 1704972 h 1943099"/>
              <a:gd name="connsiteX4" fmla="*/ 1704972 w 1943099"/>
              <a:gd name="connsiteY4" fmla="*/ 1943099 h 1943099"/>
              <a:gd name="connsiteX5" fmla="*/ 238127 w 1943099"/>
              <a:gd name="connsiteY5" fmla="*/ 1943099 h 1943099"/>
              <a:gd name="connsiteX6" fmla="*/ 0 w 1943099"/>
              <a:gd name="connsiteY6" fmla="*/ 1704972 h 1943099"/>
              <a:gd name="connsiteX7" fmla="*/ 0 w 1943099"/>
              <a:gd name="connsiteY7" fmla="*/ 238127 h 1943099"/>
              <a:gd name="connsiteX8" fmla="*/ 238127 w 1943099"/>
              <a:gd name="connsiteY8" fmla="*/ 0 h 19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099" h="1943099">
                <a:moveTo>
                  <a:pt x="238127" y="0"/>
                </a:moveTo>
                <a:lnTo>
                  <a:pt x="1704972" y="0"/>
                </a:lnTo>
                <a:cubicBezTo>
                  <a:pt x="1836486" y="0"/>
                  <a:pt x="1943099" y="106613"/>
                  <a:pt x="1943099" y="238127"/>
                </a:cubicBezTo>
                <a:lnTo>
                  <a:pt x="1943099" y="1704972"/>
                </a:lnTo>
                <a:cubicBezTo>
                  <a:pt x="1943099" y="1836486"/>
                  <a:pt x="1836486" y="1943099"/>
                  <a:pt x="1704972" y="1943099"/>
                </a:cubicBezTo>
                <a:lnTo>
                  <a:pt x="238127" y="1943099"/>
                </a:lnTo>
                <a:cubicBezTo>
                  <a:pt x="106613" y="1943099"/>
                  <a:pt x="0" y="1836486"/>
                  <a:pt x="0" y="1704972"/>
                </a:cubicBezTo>
                <a:lnTo>
                  <a:pt x="0" y="238127"/>
                </a:lnTo>
                <a:cubicBezTo>
                  <a:pt x="0" y="106613"/>
                  <a:pt x="106613" y="0"/>
                  <a:pt x="2381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5A30AAD-A9E4-F4F3-4952-2858A62F3F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56701" y="2919834"/>
            <a:ext cx="1943099" cy="1943099"/>
          </a:xfrm>
          <a:custGeom>
            <a:avLst/>
            <a:gdLst>
              <a:gd name="connsiteX0" fmla="*/ 238127 w 1943099"/>
              <a:gd name="connsiteY0" fmla="*/ 0 h 1943099"/>
              <a:gd name="connsiteX1" fmla="*/ 1704972 w 1943099"/>
              <a:gd name="connsiteY1" fmla="*/ 0 h 1943099"/>
              <a:gd name="connsiteX2" fmla="*/ 1943099 w 1943099"/>
              <a:gd name="connsiteY2" fmla="*/ 238127 h 1943099"/>
              <a:gd name="connsiteX3" fmla="*/ 1943099 w 1943099"/>
              <a:gd name="connsiteY3" fmla="*/ 1704972 h 1943099"/>
              <a:gd name="connsiteX4" fmla="*/ 1704972 w 1943099"/>
              <a:gd name="connsiteY4" fmla="*/ 1943099 h 1943099"/>
              <a:gd name="connsiteX5" fmla="*/ 238127 w 1943099"/>
              <a:gd name="connsiteY5" fmla="*/ 1943099 h 1943099"/>
              <a:gd name="connsiteX6" fmla="*/ 0 w 1943099"/>
              <a:gd name="connsiteY6" fmla="*/ 1704972 h 1943099"/>
              <a:gd name="connsiteX7" fmla="*/ 0 w 1943099"/>
              <a:gd name="connsiteY7" fmla="*/ 238127 h 1943099"/>
              <a:gd name="connsiteX8" fmla="*/ 238127 w 1943099"/>
              <a:gd name="connsiteY8" fmla="*/ 0 h 19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099" h="1943099">
                <a:moveTo>
                  <a:pt x="238127" y="0"/>
                </a:moveTo>
                <a:lnTo>
                  <a:pt x="1704972" y="0"/>
                </a:lnTo>
                <a:cubicBezTo>
                  <a:pt x="1836486" y="0"/>
                  <a:pt x="1943099" y="106613"/>
                  <a:pt x="1943099" y="238127"/>
                </a:cubicBezTo>
                <a:lnTo>
                  <a:pt x="1943099" y="1704972"/>
                </a:lnTo>
                <a:cubicBezTo>
                  <a:pt x="1943099" y="1836486"/>
                  <a:pt x="1836486" y="1943099"/>
                  <a:pt x="1704972" y="1943099"/>
                </a:cubicBezTo>
                <a:lnTo>
                  <a:pt x="238127" y="1943099"/>
                </a:lnTo>
                <a:cubicBezTo>
                  <a:pt x="106613" y="1943099"/>
                  <a:pt x="0" y="1836486"/>
                  <a:pt x="0" y="1704972"/>
                </a:cubicBezTo>
                <a:lnTo>
                  <a:pt x="0" y="238127"/>
                </a:lnTo>
                <a:cubicBezTo>
                  <a:pt x="0" y="106613"/>
                  <a:pt x="106613" y="0"/>
                  <a:pt x="2381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361C8C4-4C72-D41A-038A-958D488CFD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4196" y="2919834"/>
            <a:ext cx="1943099" cy="1943099"/>
          </a:xfrm>
          <a:custGeom>
            <a:avLst/>
            <a:gdLst>
              <a:gd name="connsiteX0" fmla="*/ 238127 w 1943099"/>
              <a:gd name="connsiteY0" fmla="*/ 0 h 1943099"/>
              <a:gd name="connsiteX1" fmla="*/ 1704972 w 1943099"/>
              <a:gd name="connsiteY1" fmla="*/ 0 h 1943099"/>
              <a:gd name="connsiteX2" fmla="*/ 1943099 w 1943099"/>
              <a:gd name="connsiteY2" fmla="*/ 238127 h 1943099"/>
              <a:gd name="connsiteX3" fmla="*/ 1943099 w 1943099"/>
              <a:gd name="connsiteY3" fmla="*/ 1704972 h 1943099"/>
              <a:gd name="connsiteX4" fmla="*/ 1704972 w 1943099"/>
              <a:gd name="connsiteY4" fmla="*/ 1943099 h 1943099"/>
              <a:gd name="connsiteX5" fmla="*/ 238127 w 1943099"/>
              <a:gd name="connsiteY5" fmla="*/ 1943099 h 1943099"/>
              <a:gd name="connsiteX6" fmla="*/ 0 w 1943099"/>
              <a:gd name="connsiteY6" fmla="*/ 1704972 h 1943099"/>
              <a:gd name="connsiteX7" fmla="*/ 0 w 1943099"/>
              <a:gd name="connsiteY7" fmla="*/ 238127 h 1943099"/>
              <a:gd name="connsiteX8" fmla="*/ 238127 w 1943099"/>
              <a:gd name="connsiteY8" fmla="*/ 0 h 19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099" h="1943099">
                <a:moveTo>
                  <a:pt x="238127" y="0"/>
                </a:moveTo>
                <a:lnTo>
                  <a:pt x="1704972" y="0"/>
                </a:lnTo>
                <a:cubicBezTo>
                  <a:pt x="1836486" y="0"/>
                  <a:pt x="1943099" y="106613"/>
                  <a:pt x="1943099" y="238127"/>
                </a:cubicBezTo>
                <a:lnTo>
                  <a:pt x="1943099" y="1704972"/>
                </a:lnTo>
                <a:cubicBezTo>
                  <a:pt x="1943099" y="1836486"/>
                  <a:pt x="1836486" y="1943099"/>
                  <a:pt x="1704972" y="1943099"/>
                </a:cubicBezTo>
                <a:lnTo>
                  <a:pt x="238127" y="1943099"/>
                </a:lnTo>
                <a:cubicBezTo>
                  <a:pt x="106613" y="1943099"/>
                  <a:pt x="0" y="1836486"/>
                  <a:pt x="0" y="1704972"/>
                </a:cubicBezTo>
                <a:lnTo>
                  <a:pt x="0" y="238127"/>
                </a:lnTo>
                <a:cubicBezTo>
                  <a:pt x="0" y="106613"/>
                  <a:pt x="106613" y="0"/>
                  <a:pt x="2381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0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날짜 개체 틀 2">
            <a:extLst>
              <a:ext uri="{FF2B5EF4-FFF2-40B4-BE49-F238E27FC236}">
                <a16:creationId xmlns:a16="http://schemas.microsoft.com/office/drawing/2014/main" id="{2C191C6F-6DFF-BFCB-4B47-67493E91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5" name="바닥글 개체 틀 3">
            <a:extLst>
              <a:ext uri="{FF2B5EF4-FFF2-40B4-BE49-F238E27FC236}">
                <a16:creationId xmlns:a16="http://schemas.microsoft.com/office/drawing/2014/main" id="{B93520EB-D955-BC90-7B7B-EB5FB780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6" name="슬라이드 번호 개체 틀 4">
            <a:extLst>
              <a:ext uri="{FF2B5EF4-FFF2-40B4-BE49-F238E27FC236}">
                <a16:creationId xmlns:a16="http://schemas.microsoft.com/office/drawing/2014/main" id="{B836DAED-AE5C-8B5C-3756-D28D7ECE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36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AFAB351-3406-CFAC-3AC3-14C93C79DE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95251" y="1995989"/>
            <a:ext cx="3072678" cy="3972873"/>
          </a:xfrm>
          <a:custGeom>
            <a:avLst/>
            <a:gdLst>
              <a:gd name="connsiteX0" fmla="*/ 112061 w 3072678"/>
              <a:gd name="connsiteY0" fmla="*/ 0 h 3972873"/>
              <a:gd name="connsiteX1" fmla="*/ 2960617 w 3072678"/>
              <a:gd name="connsiteY1" fmla="*/ 0 h 3972873"/>
              <a:gd name="connsiteX2" fmla="*/ 3072678 w 3072678"/>
              <a:gd name="connsiteY2" fmla="*/ 112061 h 3972873"/>
              <a:gd name="connsiteX3" fmla="*/ 3072678 w 3072678"/>
              <a:gd name="connsiteY3" fmla="*/ 3860812 h 3972873"/>
              <a:gd name="connsiteX4" fmla="*/ 2960617 w 3072678"/>
              <a:gd name="connsiteY4" fmla="*/ 3972873 h 3972873"/>
              <a:gd name="connsiteX5" fmla="*/ 112061 w 3072678"/>
              <a:gd name="connsiteY5" fmla="*/ 3972873 h 3972873"/>
              <a:gd name="connsiteX6" fmla="*/ 0 w 3072678"/>
              <a:gd name="connsiteY6" fmla="*/ 3860812 h 3972873"/>
              <a:gd name="connsiteX7" fmla="*/ 0 w 3072678"/>
              <a:gd name="connsiteY7" fmla="*/ 112061 h 3972873"/>
              <a:gd name="connsiteX8" fmla="*/ 112061 w 3072678"/>
              <a:gd name="connsiteY8" fmla="*/ 0 h 39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2678" h="3972873">
                <a:moveTo>
                  <a:pt x="112061" y="0"/>
                </a:moveTo>
                <a:lnTo>
                  <a:pt x="2960617" y="0"/>
                </a:lnTo>
                <a:cubicBezTo>
                  <a:pt x="3022507" y="0"/>
                  <a:pt x="3072678" y="50171"/>
                  <a:pt x="3072678" y="112061"/>
                </a:cubicBezTo>
                <a:lnTo>
                  <a:pt x="3072678" y="3860812"/>
                </a:lnTo>
                <a:cubicBezTo>
                  <a:pt x="3072678" y="3922702"/>
                  <a:pt x="3022507" y="3972873"/>
                  <a:pt x="2960617" y="3972873"/>
                </a:cubicBezTo>
                <a:lnTo>
                  <a:pt x="112061" y="3972873"/>
                </a:lnTo>
                <a:cubicBezTo>
                  <a:pt x="50171" y="3972873"/>
                  <a:pt x="0" y="3922702"/>
                  <a:pt x="0" y="3860812"/>
                </a:cubicBezTo>
                <a:lnTo>
                  <a:pt x="0" y="112061"/>
                </a:lnTo>
                <a:cubicBezTo>
                  <a:pt x="0" y="50171"/>
                  <a:pt x="50171" y="0"/>
                  <a:pt x="11206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0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604071-C1D3-564D-A813-7D750019C5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0077" y="3301729"/>
            <a:ext cx="4341396" cy="231322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06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4E220D60-CF23-37E1-09E4-E3787A593E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3492" y="4874379"/>
            <a:ext cx="947920" cy="947920"/>
          </a:xfrm>
          <a:custGeom>
            <a:avLst/>
            <a:gdLst>
              <a:gd name="connsiteX0" fmla="*/ 473960 w 947920"/>
              <a:gd name="connsiteY0" fmla="*/ 0 h 947920"/>
              <a:gd name="connsiteX1" fmla="*/ 947920 w 947920"/>
              <a:gd name="connsiteY1" fmla="*/ 473960 h 947920"/>
              <a:gd name="connsiteX2" fmla="*/ 473960 w 947920"/>
              <a:gd name="connsiteY2" fmla="*/ 947920 h 947920"/>
              <a:gd name="connsiteX3" fmla="*/ 0 w 947920"/>
              <a:gd name="connsiteY3" fmla="*/ 473960 h 947920"/>
              <a:gd name="connsiteX4" fmla="*/ 473960 w 947920"/>
              <a:gd name="connsiteY4" fmla="*/ 0 h 94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920" h="947920">
                <a:moveTo>
                  <a:pt x="473960" y="0"/>
                </a:moveTo>
                <a:cubicBezTo>
                  <a:pt x="735721" y="0"/>
                  <a:pt x="947920" y="212199"/>
                  <a:pt x="947920" y="473960"/>
                </a:cubicBezTo>
                <a:cubicBezTo>
                  <a:pt x="947920" y="735721"/>
                  <a:pt x="735721" y="947920"/>
                  <a:pt x="473960" y="947920"/>
                </a:cubicBezTo>
                <a:cubicBezTo>
                  <a:pt x="212199" y="947920"/>
                  <a:pt x="0" y="735721"/>
                  <a:pt x="0" y="473960"/>
                </a:cubicBezTo>
                <a:cubicBezTo>
                  <a:pt x="0" y="212199"/>
                  <a:pt x="212199" y="0"/>
                  <a:pt x="4739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303175E3-7EA3-5F91-A1D8-0D7962C6C7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35112" y="1849170"/>
            <a:ext cx="4502127" cy="2217185"/>
          </a:xfrm>
          <a:custGeom>
            <a:avLst/>
            <a:gdLst>
              <a:gd name="connsiteX0" fmla="*/ 74254 w 4502127"/>
              <a:gd name="connsiteY0" fmla="*/ 0 h 2217185"/>
              <a:gd name="connsiteX1" fmla="*/ 4427873 w 4502127"/>
              <a:gd name="connsiteY1" fmla="*/ 0 h 2217185"/>
              <a:gd name="connsiteX2" fmla="*/ 4502127 w 4502127"/>
              <a:gd name="connsiteY2" fmla="*/ 74254 h 2217185"/>
              <a:gd name="connsiteX3" fmla="*/ 4502127 w 4502127"/>
              <a:gd name="connsiteY3" fmla="*/ 2142931 h 2217185"/>
              <a:gd name="connsiteX4" fmla="*/ 4427873 w 4502127"/>
              <a:gd name="connsiteY4" fmla="*/ 2217185 h 2217185"/>
              <a:gd name="connsiteX5" fmla="*/ 74254 w 4502127"/>
              <a:gd name="connsiteY5" fmla="*/ 2217185 h 2217185"/>
              <a:gd name="connsiteX6" fmla="*/ 0 w 4502127"/>
              <a:gd name="connsiteY6" fmla="*/ 2142931 h 2217185"/>
              <a:gd name="connsiteX7" fmla="*/ 0 w 4502127"/>
              <a:gd name="connsiteY7" fmla="*/ 74254 h 2217185"/>
              <a:gd name="connsiteX8" fmla="*/ 74254 w 4502127"/>
              <a:gd name="connsiteY8" fmla="*/ 0 h 221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2127" h="2217185">
                <a:moveTo>
                  <a:pt x="74254" y="0"/>
                </a:moveTo>
                <a:lnTo>
                  <a:pt x="4427873" y="0"/>
                </a:lnTo>
                <a:cubicBezTo>
                  <a:pt x="4468882" y="0"/>
                  <a:pt x="4502127" y="33245"/>
                  <a:pt x="4502127" y="74254"/>
                </a:cubicBezTo>
                <a:lnTo>
                  <a:pt x="4502127" y="2142931"/>
                </a:lnTo>
                <a:cubicBezTo>
                  <a:pt x="4502127" y="2183940"/>
                  <a:pt x="4468882" y="2217185"/>
                  <a:pt x="4427873" y="2217185"/>
                </a:cubicBezTo>
                <a:lnTo>
                  <a:pt x="74254" y="2217185"/>
                </a:lnTo>
                <a:cubicBezTo>
                  <a:pt x="33246" y="2217185"/>
                  <a:pt x="0" y="2183940"/>
                  <a:pt x="0" y="2142931"/>
                </a:cubicBezTo>
                <a:lnTo>
                  <a:pt x="0" y="74254"/>
                </a:lnTo>
                <a:cubicBezTo>
                  <a:pt x="0" y="33245"/>
                  <a:pt x="33246" y="0"/>
                  <a:pt x="742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362CBA0-B521-CE58-A5A1-5CB2EDECE4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83896" y="4874379"/>
            <a:ext cx="947920" cy="947920"/>
          </a:xfrm>
          <a:custGeom>
            <a:avLst/>
            <a:gdLst>
              <a:gd name="connsiteX0" fmla="*/ 473960 w 947920"/>
              <a:gd name="connsiteY0" fmla="*/ 0 h 947920"/>
              <a:gd name="connsiteX1" fmla="*/ 947920 w 947920"/>
              <a:gd name="connsiteY1" fmla="*/ 473960 h 947920"/>
              <a:gd name="connsiteX2" fmla="*/ 473960 w 947920"/>
              <a:gd name="connsiteY2" fmla="*/ 947920 h 947920"/>
              <a:gd name="connsiteX3" fmla="*/ 0 w 947920"/>
              <a:gd name="connsiteY3" fmla="*/ 473960 h 947920"/>
              <a:gd name="connsiteX4" fmla="*/ 473960 w 947920"/>
              <a:gd name="connsiteY4" fmla="*/ 0 h 94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920" h="947920">
                <a:moveTo>
                  <a:pt x="473960" y="0"/>
                </a:moveTo>
                <a:cubicBezTo>
                  <a:pt x="735721" y="0"/>
                  <a:pt x="947920" y="212199"/>
                  <a:pt x="947920" y="473960"/>
                </a:cubicBezTo>
                <a:cubicBezTo>
                  <a:pt x="947920" y="735721"/>
                  <a:pt x="735721" y="947920"/>
                  <a:pt x="473960" y="947920"/>
                </a:cubicBezTo>
                <a:cubicBezTo>
                  <a:pt x="212199" y="947920"/>
                  <a:pt x="0" y="735721"/>
                  <a:pt x="0" y="473960"/>
                </a:cubicBezTo>
                <a:cubicBezTo>
                  <a:pt x="0" y="212199"/>
                  <a:pt x="212199" y="0"/>
                  <a:pt x="4739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87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19AA54A-8999-6CF8-3B9B-906ABBC4C9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" y="2077639"/>
            <a:ext cx="4937898" cy="38605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D174647-A75D-8847-B27C-030DB66119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76243" y="3909364"/>
            <a:ext cx="1215753" cy="294863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11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BFB2C632-FBD1-4CBA-D7ED-D94A28C761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47732" y="12672"/>
            <a:ext cx="3444268" cy="683265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47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8195396-6A37-F2C3-8979-E219B1C7C5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0849" y="1254620"/>
            <a:ext cx="11086811" cy="235218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06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0FD0341-B759-9977-556B-DEF47E7339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7740" y="2057458"/>
            <a:ext cx="3908508" cy="3858029"/>
          </a:xfrm>
          <a:custGeom>
            <a:avLst/>
            <a:gdLst>
              <a:gd name="connsiteX0" fmla="*/ 166783 w 3908508"/>
              <a:gd name="connsiteY0" fmla="*/ 0 h 3858029"/>
              <a:gd name="connsiteX1" fmla="*/ 3741725 w 3908508"/>
              <a:gd name="connsiteY1" fmla="*/ 0 h 3858029"/>
              <a:gd name="connsiteX2" fmla="*/ 3908508 w 3908508"/>
              <a:gd name="connsiteY2" fmla="*/ 166783 h 3858029"/>
              <a:gd name="connsiteX3" fmla="*/ 3908508 w 3908508"/>
              <a:gd name="connsiteY3" fmla="*/ 3691246 h 3858029"/>
              <a:gd name="connsiteX4" fmla="*/ 3741725 w 3908508"/>
              <a:gd name="connsiteY4" fmla="*/ 3858029 h 3858029"/>
              <a:gd name="connsiteX5" fmla="*/ 166783 w 3908508"/>
              <a:gd name="connsiteY5" fmla="*/ 3858029 h 3858029"/>
              <a:gd name="connsiteX6" fmla="*/ 0 w 3908508"/>
              <a:gd name="connsiteY6" fmla="*/ 3691246 h 3858029"/>
              <a:gd name="connsiteX7" fmla="*/ 0 w 3908508"/>
              <a:gd name="connsiteY7" fmla="*/ 166783 h 3858029"/>
              <a:gd name="connsiteX8" fmla="*/ 166783 w 3908508"/>
              <a:gd name="connsiteY8" fmla="*/ 0 h 385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8508" h="3858029">
                <a:moveTo>
                  <a:pt x="166783" y="0"/>
                </a:moveTo>
                <a:lnTo>
                  <a:pt x="3741725" y="0"/>
                </a:lnTo>
                <a:cubicBezTo>
                  <a:pt x="3833837" y="0"/>
                  <a:pt x="3908508" y="74671"/>
                  <a:pt x="3908508" y="166783"/>
                </a:cubicBezTo>
                <a:lnTo>
                  <a:pt x="3908508" y="3691246"/>
                </a:lnTo>
                <a:cubicBezTo>
                  <a:pt x="3908508" y="3783358"/>
                  <a:pt x="3833837" y="3858029"/>
                  <a:pt x="3741725" y="3858029"/>
                </a:cubicBezTo>
                <a:lnTo>
                  <a:pt x="166783" y="3858029"/>
                </a:lnTo>
                <a:cubicBezTo>
                  <a:pt x="74671" y="3858029"/>
                  <a:pt x="0" y="3783358"/>
                  <a:pt x="0" y="3691246"/>
                </a:cubicBezTo>
                <a:lnTo>
                  <a:pt x="0" y="166783"/>
                </a:lnTo>
                <a:cubicBezTo>
                  <a:pt x="0" y="74671"/>
                  <a:pt x="74671" y="0"/>
                  <a:pt x="1667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78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1512131C-6905-E645-ABAB-CC385E29A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53140" y="2170113"/>
            <a:ext cx="3087688" cy="2689225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그림 개체 틀 8">
            <a:extLst>
              <a:ext uri="{FF2B5EF4-FFF2-40B4-BE49-F238E27FC236}">
                <a16:creationId xmlns:a16="http://schemas.microsoft.com/office/drawing/2014/main" id="{03BF9A70-1586-F2CE-02E4-4382540913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25497" y="2170113"/>
            <a:ext cx="3087688" cy="2689225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3742E457-DC20-DC52-CB9B-9E6A3AD9BB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4750" y="2170113"/>
            <a:ext cx="3087688" cy="2689225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605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E5B56C4B-4E4D-DE6F-BF6C-CAC81F5C99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4514" y="3591349"/>
            <a:ext cx="2248282" cy="2477328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C4F2570C-BEEB-DCAB-13BC-0B78FE3B17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7299" y="3591349"/>
            <a:ext cx="2248282" cy="2477328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DCC8FC88-1FE2-0467-1CE9-5E05DB9532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0082" y="3591349"/>
            <a:ext cx="2248282" cy="2477328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27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2021539-DE45-6636-EFAC-7666F61321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4749" y="1609724"/>
            <a:ext cx="3502057" cy="52482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04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A05F0D8F-88E0-D609-7776-F5DF670CBB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41750" y="2744789"/>
            <a:ext cx="8350250" cy="41132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609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BBE6E8DB-399F-FEAC-C6B7-6C4C743981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4514" y="1752174"/>
            <a:ext cx="2248282" cy="2482511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D96BACE8-2173-DFAC-5164-DEAFA2A6F4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6914" y="1752174"/>
            <a:ext cx="2248282" cy="2482511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EDFBCAFB-CC5A-F9CF-C329-3B1FF77385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9698" y="1752174"/>
            <a:ext cx="2248282" cy="2482511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02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9E36006-C674-9ACB-BF15-509E4B735F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3638" y="3371849"/>
            <a:ext cx="2166908" cy="2366095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A138A84A-E2EE-388D-633A-3C462D6546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3917" y="3371849"/>
            <a:ext cx="2166908" cy="2366095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그림 개체 틀 8">
            <a:extLst>
              <a:ext uri="{FF2B5EF4-FFF2-40B4-BE49-F238E27FC236}">
                <a16:creationId xmlns:a16="http://schemas.microsoft.com/office/drawing/2014/main" id="{8862DDD6-97C2-35EF-41D9-360291F78F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3826" y="3371849"/>
            <a:ext cx="2166908" cy="2366095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5F23E9C1-05E7-FED0-6F5B-6647870469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43734" y="3371849"/>
            <a:ext cx="2166908" cy="2366095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67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CA90FF82-9414-DB37-1C89-33C92B240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344" y="3232490"/>
            <a:ext cx="1773936" cy="1773936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그림 개체 틀 8">
            <a:extLst>
              <a:ext uri="{FF2B5EF4-FFF2-40B4-BE49-F238E27FC236}">
                <a16:creationId xmlns:a16="http://schemas.microsoft.com/office/drawing/2014/main" id="{56648C7E-E9D3-C987-9C4A-C8DD6D3A01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18688" y="3232490"/>
            <a:ext cx="1773936" cy="1773936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092CE705-B487-39CF-9E29-7E4EF31088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09032" y="3232490"/>
            <a:ext cx="1773936" cy="1773936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8">
            <a:extLst>
              <a:ext uri="{FF2B5EF4-FFF2-40B4-BE49-F238E27FC236}">
                <a16:creationId xmlns:a16="http://schemas.microsoft.com/office/drawing/2014/main" id="{231D4A3A-B13D-73FB-95D1-3440CC21D8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9376" y="3232490"/>
            <a:ext cx="1773936" cy="1773936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그림 개체 틀 8">
            <a:extLst>
              <a:ext uri="{FF2B5EF4-FFF2-40B4-BE49-F238E27FC236}">
                <a16:creationId xmlns:a16="http://schemas.microsoft.com/office/drawing/2014/main" id="{A68B18E5-8804-1A5E-DFCD-821089041C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89720" y="3232490"/>
            <a:ext cx="1773936" cy="1773936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482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72A7BFE2-3D42-DEEC-2985-570F11FBF0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98307" y="1901187"/>
            <a:ext cx="2545939" cy="3874600"/>
          </a:xfrm>
          <a:custGeom>
            <a:avLst/>
            <a:gdLst>
              <a:gd name="connsiteX0" fmla="*/ 125744 w 2545939"/>
              <a:gd name="connsiteY0" fmla="*/ 0 h 3874600"/>
              <a:gd name="connsiteX1" fmla="*/ 2420195 w 2545939"/>
              <a:gd name="connsiteY1" fmla="*/ 0 h 3874600"/>
              <a:gd name="connsiteX2" fmla="*/ 2545939 w 2545939"/>
              <a:gd name="connsiteY2" fmla="*/ 125744 h 3874600"/>
              <a:gd name="connsiteX3" fmla="*/ 2545939 w 2545939"/>
              <a:gd name="connsiteY3" fmla="*/ 3748857 h 3874600"/>
              <a:gd name="connsiteX4" fmla="*/ 2469140 w 2545939"/>
              <a:gd name="connsiteY4" fmla="*/ 3864720 h 3874600"/>
              <a:gd name="connsiteX5" fmla="*/ 2420200 w 2545939"/>
              <a:gd name="connsiteY5" fmla="*/ 3874600 h 3874600"/>
              <a:gd name="connsiteX6" fmla="*/ 125739 w 2545939"/>
              <a:gd name="connsiteY6" fmla="*/ 3874600 h 3874600"/>
              <a:gd name="connsiteX7" fmla="*/ 76799 w 2545939"/>
              <a:gd name="connsiteY7" fmla="*/ 3864720 h 3874600"/>
              <a:gd name="connsiteX8" fmla="*/ 0 w 2545939"/>
              <a:gd name="connsiteY8" fmla="*/ 3748857 h 3874600"/>
              <a:gd name="connsiteX9" fmla="*/ 0 w 2545939"/>
              <a:gd name="connsiteY9" fmla="*/ 125744 h 3874600"/>
              <a:gd name="connsiteX10" fmla="*/ 125744 w 2545939"/>
              <a:gd name="connsiteY10" fmla="*/ 0 h 387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5939" h="3874600">
                <a:moveTo>
                  <a:pt x="125744" y="0"/>
                </a:moveTo>
                <a:lnTo>
                  <a:pt x="2420195" y="0"/>
                </a:lnTo>
                <a:cubicBezTo>
                  <a:pt x="2489641" y="0"/>
                  <a:pt x="2545939" y="56298"/>
                  <a:pt x="2545939" y="125744"/>
                </a:cubicBezTo>
                <a:lnTo>
                  <a:pt x="2545939" y="3748857"/>
                </a:lnTo>
                <a:cubicBezTo>
                  <a:pt x="2545939" y="3800942"/>
                  <a:pt x="2514271" y="3845630"/>
                  <a:pt x="2469140" y="3864720"/>
                </a:cubicBezTo>
                <a:lnTo>
                  <a:pt x="2420200" y="3874600"/>
                </a:lnTo>
                <a:lnTo>
                  <a:pt x="125739" y="3874600"/>
                </a:lnTo>
                <a:lnTo>
                  <a:pt x="76799" y="3864720"/>
                </a:lnTo>
                <a:cubicBezTo>
                  <a:pt x="31668" y="3845630"/>
                  <a:pt x="0" y="3800942"/>
                  <a:pt x="0" y="3748857"/>
                </a:cubicBezTo>
                <a:lnTo>
                  <a:pt x="0" y="125744"/>
                </a:lnTo>
                <a:cubicBezTo>
                  <a:pt x="0" y="56298"/>
                  <a:pt x="56298" y="0"/>
                  <a:pt x="1257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68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4B2D699A-2888-E711-4F86-291F3AC4D3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49300" y="2479295"/>
            <a:ext cx="4248150" cy="26289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849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2B01EE00-3A02-E28B-172A-D5668DC3F4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42299" y="1924050"/>
            <a:ext cx="3949699" cy="30718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431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2ABCAE60-549D-5F1A-4B72-63A0C2E5E5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5067" y="1756477"/>
            <a:ext cx="1631074" cy="3497707"/>
          </a:xfrm>
          <a:custGeom>
            <a:avLst/>
            <a:gdLst>
              <a:gd name="connsiteX0" fmla="*/ 208353 w 1631074"/>
              <a:gd name="connsiteY0" fmla="*/ 0 h 3497707"/>
              <a:gd name="connsiteX1" fmla="*/ 1422721 w 1631074"/>
              <a:gd name="connsiteY1" fmla="*/ 0 h 3497707"/>
              <a:gd name="connsiteX2" fmla="*/ 1631074 w 1631074"/>
              <a:gd name="connsiteY2" fmla="*/ 208353 h 3497707"/>
              <a:gd name="connsiteX3" fmla="*/ 1631074 w 1631074"/>
              <a:gd name="connsiteY3" fmla="*/ 3289355 h 3497707"/>
              <a:gd name="connsiteX4" fmla="*/ 1503822 w 1631074"/>
              <a:gd name="connsiteY4" fmla="*/ 3481335 h 3497707"/>
              <a:gd name="connsiteX5" fmla="*/ 1422726 w 1631074"/>
              <a:gd name="connsiteY5" fmla="*/ 3497707 h 3497707"/>
              <a:gd name="connsiteX6" fmla="*/ 208348 w 1631074"/>
              <a:gd name="connsiteY6" fmla="*/ 3497707 h 3497707"/>
              <a:gd name="connsiteX7" fmla="*/ 127253 w 1631074"/>
              <a:gd name="connsiteY7" fmla="*/ 3481335 h 3497707"/>
              <a:gd name="connsiteX8" fmla="*/ 0 w 1631074"/>
              <a:gd name="connsiteY8" fmla="*/ 3289354 h 3497707"/>
              <a:gd name="connsiteX9" fmla="*/ 0 w 1631074"/>
              <a:gd name="connsiteY9" fmla="*/ 208353 h 3497707"/>
              <a:gd name="connsiteX10" fmla="*/ 208353 w 1631074"/>
              <a:gd name="connsiteY10" fmla="*/ 0 h 349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1074" h="3497707">
                <a:moveTo>
                  <a:pt x="208353" y="0"/>
                </a:moveTo>
                <a:lnTo>
                  <a:pt x="1422721" y="0"/>
                </a:lnTo>
                <a:cubicBezTo>
                  <a:pt x="1537791" y="0"/>
                  <a:pt x="1631074" y="93283"/>
                  <a:pt x="1631074" y="208353"/>
                </a:cubicBezTo>
                <a:lnTo>
                  <a:pt x="1631074" y="3289355"/>
                </a:lnTo>
                <a:cubicBezTo>
                  <a:pt x="1631074" y="3375658"/>
                  <a:pt x="1578603" y="3449705"/>
                  <a:pt x="1503822" y="3481335"/>
                </a:cubicBezTo>
                <a:lnTo>
                  <a:pt x="1422726" y="3497707"/>
                </a:lnTo>
                <a:lnTo>
                  <a:pt x="208348" y="3497707"/>
                </a:lnTo>
                <a:lnTo>
                  <a:pt x="127253" y="3481335"/>
                </a:lnTo>
                <a:cubicBezTo>
                  <a:pt x="52472" y="3449705"/>
                  <a:pt x="0" y="3375657"/>
                  <a:pt x="0" y="3289354"/>
                </a:cubicBezTo>
                <a:lnTo>
                  <a:pt x="0" y="208353"/>
                </a:lnTo>
                <a:cubicBezTo>
                  <a:pt x="0" y="93283"/>
                  <a:pt x="93283" y="0"/>
                  <a:pt x="2083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D24093C-6AF7-AE58-BC4B-57A1B44345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61420" y="2524125"/>
            <a:ext cx="1631074" cy="3477331"/>
          </a:xfrm>
          <a:custGeom>
            <a:avLst/>
            <a:gdLst>
              <a:gd name="connsiteX0" fmla="*/ 208353 w 1631074"/>
              <a:gd name="connsiteY0" fmla="*/ 0 h 3497707"/>
              <a:gd name="connsiteX1" fmla="*/ 1422721 w 1631074"/>
              <a:gd name="connsiteY1" fmla="*/ 0 h 3497707"/>
              <a:gd name="connsiteX2" fmla="*/ 1631074 w 1631074"/>
              <a:gd name="connsiteY2" fmla="*/ 208353 h 3497707"/>
              <a:gd name="connsiteX3" fmla="*/ 1631074 w 1631074"/>
              <a:gd name="connsiteY3" fmla="*/ 3289355 h 3497707"/>
              <a:gd name="connsiteX4" fmla="*/ 1503822 w 1631074"/>
              <a:gd name="connsiteY4" fmla="*/ 3481335 h 3497707"/>
              <a:gd name="connsiteX5" fmla="*/ 1422726 w 1631074"/>
              <a:gd name="connsiteY5" fmla="*/ 3497707 h 3497707"/>
              <a:gd name="connsiteX6" fmla="*/ 208348 w 1631074"/>
              <a:gd name="connsiteY6" fmla="*/ 3497707 h 3497707"/>
              <a:gd name="connsiteX7" fmla="*/ 127253 w 1631074"/>
              <a:gd name="connsiteY7" fmla="*/ 3481335 h 3497707"/>
              <a:gd name="connsiteX8" fmla="*/ 0 w 1631074"/>
              <a:gd name="connsiteY8" fmla="*/ 3289354 h 3497707"/>
              <a:gd name="connsiteX9" fmla="*/ 0 w 1631074"/>
              <a:gd name="connsiteY9" fmla="*/ 208353 h 3497707"/>
              <a:gd name="connsiteX10" fmla="*/ 208353 w 1631074"/>
              <a:gd name="connsiteY10" fmla="*/ 0 h 349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1074" h="3497707">
                <a:moveTo>
                  <a:pt x="208353" y="0"/>
                </a:moveTo>
                <a:lnTo>
                  <a:pt x="1422721" y="0"/>
                </a:lnTo>
                <a:cubicBezTo>
                  <a:pt x="1537791" y="0"/>
                  <a:pt x="1631074" y="93283"/>
                  <a:pt x="1631074" y="208353"/>
                </a:cubicBezTo>
                <a:lnTo>
                  <a:pt x="1631074" y="3289355"/>
                </a:lnTo>
                <a:cubicBezTo>
                  <a:pt x="1631074" y="3375658"/>
                  <a:pt x="1578603" y="3449705"/>
                  <a:pt x="1503822" y="3481335"/>
                </a:cubicBezTo>
                <a:lnTo>
                  <a:pt x="1422726" y="3497707"/>
                </a:lnTo>
                <a:lnTo>
                  <a:pt x="208348" y="3497707"/>
                </a:lnTo>
                <a:lnTo>
                  <a:pt x="127253" y="3481335"/>
                </a:lnTo>
                <a:cubicBezTo>
                  <a:pt x="52472" y="3449705"/>
                  <a:pt x="0" y="3375657"/>
                  <a:pt x="0" y="3289354"/>
                </a:cubicBezTo>
                <a:lnTo>
                  <a:pt x="0" y="208353"/>
                </a:lnTo>
                <a:cubicBezTo>
                  <a:pt x="0" y="93283"/>
                  <a:pt x="93283" y="0"/>
                  <a:pt x="2083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26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04EB289-B97F-F7BD-56F9-777DE7C675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7301" y="2286002"/>
            <a:ext cx="2292350" cy="3067051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319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CEFFE0B-7034-9DFC-E7BC-4572249120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34630" y="2241208"/>
            <a:ext cx="1631074" cy="3449428"/>
          </a:xfrm>
          <a:custGeom>
            <a:avLst/>
            <a:gdLst>
              <a:gd name="connsiteX0" fmla="*/ 208353 w 1631074"/>
              <a:gd name="connsiteY0" fmla="*/ 0 h 3497707"/>
              <a:gd name="connsiteX1" fmla="*/ 1422721 w 1631074"/>
              <a:gd name="connsiteY1" fmla="*/ 0 h 3497707"/>
              <a:gd name="connsiteX2" fmla="*/ 1631074 w 1631074"/>
              <a:gd name="connsiteY2" fmla="*/ 208353 h 3497707"/>
              <a:gd name="connsiteX3" fmla="*/ 1631074 w 1631074"/>
              <a:gd name="connsiteY3" fmla="*/ 3289355 h 3497707"/>
              <a:gd name="connsiteX4" fmla="*/ 1503822 w 1631074"/>
              <a:gd name="connsiteY4" fmla="*/ 3481335 h 3497707"/>
              <a:gd name="connsiteX5" fmla="*/ 1422726 w 1631074"/>
              <a:gd name="connsiteY5" fmla="*/ 3497707 h 3497707"/>
              <a:gd name="connsiteX6" fmla="*/ 208348 w 1631074"/>
              <a:gd name="connsiteY6" fmla="*/ 3497707 h 3497707"/>
              <a:gd name="connsiteX7" fmla="*/ 127253 w 1631074"/>
              <a:gd name="connsiteY7" fmla="*/ 3481335 h 3497707"/>
              <a:gd name="connsiteX8" fmla="*/ 0 w 1631074"/>
              <a:gd name="connsiteY8" fmla="*/ 3289354 h 3497707"/>
              <a:gd name="connsiteX9" fmla="*/ 0 w 1631074"/>
              <a:gd name="connsiteY9" fmla="*/ 208353 h 3497707"/>
              <a:gd name="connsiteX10" fmla="*/ 208353 w 1631074"/>
              <a:gd name="connsiteY10" fmla="*/ 0 h 349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1074" h="3497707">
                <a:moveTo>
                  <a:pt x="208353" y="0"/>
                </a:moveTo>
                <a:lnTo>
                  <a:pt x="1422721" y="0"/>
                </a:lnTo>
                <a:cubicBezTo>
                  <a:pt x="1537791" y="0"/>
                  <a:pt x="1631074" y="93283"/>
                  <a:pt x="1631074" y="208353"/>
                </a:cubicBezTo>
                <a:lnTo>
                  <a:pt x="1631074" y="3289355"/>
                </a:lnTo>
                <a:cubicBezTo>
                  <a:pt x="1631074" y="3375658"/>
                  <a:pt x="1578603" y="3449705"/>
                  <a:pt x="1503822" y="3481335"/>
                </a:cubicBezTo>
                <a:lnTo>
                  <a:pt x="1422726" y="3497707"/>
                </a:lnTo>
                <a:lnTo>
                  <a:pt x="208348" y="3497707"/>
                </a:lnTo>
                <a:lnTo>
                  <a:pt x="127253" y="3481335"/>
                </a:lnTo>
                <a:cubicBezTo>
                  <a:pt x="52472" y="3449705"/>
                  <a:pt x="0" y="3375657"/>
                  <a:pt x="0" y="3289354"/>
                </a:cubicBezTo>
                <a:lnTo>
                  <a:pt x="0" y="208353"/>
                </a:lnTo>
                <a:cubicBezTo>
                  <a:pt x="0" y="93283"/>
                  <a:pt x="93283" y="0"/>
                  <a:pt x="2083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682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A1E9D978-8D20-4ABB-EB23-C80A78720A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0650" y="2246942"/>
            <a:ext cx="4344670" cy="2439361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6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41CEFCB-9069-B1D7-9DAC-4A6BA671AE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496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320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705EEE88-2DFF-AE43-6D74-308EC3E600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5746" y="1965325"/>
            <a:ext cx="1758155" cy="3683474"/>
          </a:xfrm>
          <a:custGeom>
            <a:avLst/>
            <a:gdLst>
              <a:gd name="connsiteX0" fmla="*/ 224587 w 1758155"/>
              <a:gd name="connsiteY0" fmla="*/ 0 h 3606434"/>
              <a:gd name="connsiteX1" fmla="*/ 1533568 w 1758155"/>
              <a:gd name="connsiteY1" fmla="*/ 0 h 3606434"/>
              <a:gd name="connsiteX2" fmla="*/ 1758155 w 1758155"/>
              <a:gd name="connsiteY2" fmla="*/ 224587 h 3606434"/>
              <a:gd name="connsiteX3" fmla="*/ 1758155 w 1758155"/>
              <a:gd name="connsiteY3" fmla="*/ 3456615 h 3606434"/>
              <a:gd name="connsiteX4" fmla="*/ 1719799 w 1758155"/>
              <a:gd name="connsiteY4" fmla="*/ 3582184 h 3606434"/>
              <a:gd name="connsiteX5" fmla="*/ 1699791 w 1758155"/>
              <a:gd name="connsiteY5" fmla="*/ 3606434 h 3606434"/>
              <a:gd name="connsiteX6" fmla="*/ 58365 w 1758155"/>
              <a:gd name="connsiteY6" fmla="*/ 3606434 h 3606434"/>
              <a:gd name="connsiteX7" fmla="*/ 38356 w 1758155"/>
              <a:gd name="connsiteY7" fmla="*/ 3582184 h 3606434"/>
              <a:gd name="connsiteX8" fmla="*/ 0 w 1758155"/>
              <a:gd name="connsiteY8" fmla="*/ 3456615 h 3606434"/>
              <a:gd name="connsiteX9" fmla="*/ 0 w 1758155"/>
              <a:gd name="connsiteY9" fmla="*/ 224587 h 3606434"/>
              <a:gd name="connsiteX10" fmla="*/ 224587 w 1758155"/>
              <a:gd name="connsiteY10" fmla="*/ 0 h 360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8155" h="3606434">
                <a:moveTo>
                  <a:pt x="224587" y="0"/>
                </a:moveTo>
                <a:lnTo>
                  <a:pt x="1533568" y="0"/>
                </a:lnTo>
                <a:cubicBezTo>
                  <a:pt x="1657604" y="0"/>
                  <a:pt x="1758155" y="100551"/>
                  <a:pt x="1758155" y="224587"/>
                </a:cubicBezTo>
                <a:lnTo>
                  <a:pt x="1758155" y="3456615"/>
                </a:lnTo>
                <a:cubicBezTo>
                  <a:pt x="1758155" y="3503129"/>
                  <a:pt x="1744015" y="3546340"/>
                  <a:pt x="1719799" y="3582184"/>
                </a:cubicBezTo>
                <a:lnTo>
                  <a:pt x="1699791" y="3606434"/>
                </a:lnTo>
                <a:lnTo>
                  <a:pt x="58365" y="3606434"/>
                </a:lnTo>
                <a:lnTo>
                  <a:pt x="38356" y="3582184"/>
                </a:lnTo>
                <a:cubicBezTo>
                  <a:pt x="14140" y="3546340"/>
                  <a:pt x="0" y="3503129"/>
                  <a:pt x="0" y="3456615"/>
                </a:cubicBezTo>
                <a:lnTo>
                  <a:pt x="0" y="224587"/>
                </a:lnTo>
                <a:cubicBezTo>
                  <a:pt x="0" y="100551"/>
                  <a:pt x="100551" y="0"/>
                  <a:pt x="22458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396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2342CCD-B9CF-7AED-1157-A72C65D9B0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8148" y="1926557"/>
            <a:ext cx="3692201" cy="2307475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95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DB21C62-D61D-A190-56D4-13860276F4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45655" y="2318095"/>
            <a:ext cx="1768085" cy="3791517"/>
          </a:xfrm>
          <a:custGeom>
            <a:avLst/>
            <a:gdLst>
              <a:gd name="connsiteX0" fmla="*/ 225855 w 1768085"/>
              <a:gd name="connsiteY0" fmla="*/ 0 h 3791517"/>
              <a:gd name="connsiteX1" fmla="*/ 1542230 w 1768085"/>
              <a:gd name="connsiteY1" fmla="*/ 0 h 3791517"/>
              <a:gd name="connsiteX2" fmla="*/ 1768085 w 1768085"/>
              <a:gd name="connsiteY2" fmla="*/ 225855 h 3791517"/>
              <a:gd name="connsiteX3" fmla="*/ 1768085 w 1768085"/>
              <a:gd name="connsiteY3" fmla="*/ 3565661 h 3791517"/>
              <a:gd name="connsiteX4" fmla="*/ 1542230 w 1768085"/>
              <a:gd name="connsiteY4" fmla="*/ 3791517 h 3791517"/>
              <a:gd name="connsiteX5" fmla="*/ 225855 w 1768085"/>
              <a:gd name="connsiteY5" fmla="*/ 3791517 h 3791517"/>
              <a:gd name="connsiteX6" fmla="*/ 0 w 1768085"/>
              <a:gd name="connsiteY6" fmla="*/ 3565661 h 3791517"/>
              <a:gd name="connsiteX7" fmla="*/ 0 w 1768085"/>
              <a:gd name="connsiteY7" fmla="*/ 225855 h 3791517"/>
              <a:gd name="connsiteX8" fmla="*/ 225855 w 1768085"/>
              <a:gd name="connsiteY8" fmla="*/ 0 h 37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8085" h="3791517">
                <a:moveTo>
                  <a:pt x="225855" y="0"/>
                </a:moveTo>
                <a:lnTo>
                  <a:pt x="1542230" y="0"/>
                </a:lnTo>
                <a:cubicBezTo>
                  <a:pt x="1666966" y="0"/>
                  <a:pt x="1768085" y="101119"/>
                  <a:pt x="1768085" y="225855"/>
                </a:cubicBezTo>
                <a:lnTo>
                  <a:pt x="1768085" y="3565661"/>
                </a:lnTo>
                <a:cubicBezTo>
                  <a:pt x="1768085" y="3690397"/>
                  <a:pt x="1666966" y="3791517"/>
                  <a:pt x="1542230" y="3791517"/>
                </a:cubicBezTo>
                <a:lnTo>
                  <a:pt x="225855" y="3791517"/>
                </a:lnTo>
                <a:cubicBezTo>
                  <a:pt x="101119" y="3791517"/>
                  <a:pt x="0" y="3690397"/>
                  <a:pt x="0" y="3565661"/>
                </a:cubicBezTo>
                <a:lnTo>
                  <a:pt x="0" y="225855"/>
                </a:lnTo>
                <a:cubicBezTo>
                  <a:pt x="0" y="101119"/>
                  <a:pt x="101119" y="0"/>
                  <a:pt x="225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7845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F53163C-E9DE-BA2D-9202-A95B9ACAF2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039" y="2039718"/>
            <a:ext cx="5174962" cy="4045843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0B0BBD14-3854-C8FD-9A59-91D2EEA9ED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4262" y="2216328"/>
            <a:ext cx="2630924" cy="3243841"/>
          </a:xfrm>
          <a:custGeom>
            <a:avLst/>
            <a:gdLst>
              <a:gd name="connsiteX0" fmla="*/ 0 w 2630924"/>
              <a:gd name="connsiteY0" fmla="*/ 0 h 3243841"/>
              <a:gd name="connsiteX1" fmla="*/ 2630924 w 2630924"/>
              <a:gd name="connsiteY1" fmla="*/ 0 h 3243841"/>
              <a:gd name="connsiteX2" fmla="*/ 2630924 w 2630924"/>
              <a:gd name="connsiteY2" fmla="*/ 3243841 h 3243841"/>
              <a:gd name="connsiteX3" fmla="*/ 0 w 2630924"/>
              <a:gd name="connsiteY3" fmla="*/ 3243841 h 32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924" h="3243841">
                <a:moveTo>
                  <a:pt x="0" y="0"/>
                </a:moveTo>
                <a:lnTo>
                  <a:pt x="2630924" y="0"/>
                </a:lnTo>
                <a:lnTo>
                  <a:pt x="2630924" y="3243841"/>
                </a:lnTo>
                <a:lnTo>
                  <a:pt x="0" y="32438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24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47689293-9DF3-FF88-8C48-8F2B8C8EEF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2078" y="2271577"/>
            <a:ext cx="5398979" cy="3032928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221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0B10750-E7E2-A1CD-3B9D-4A634BDC53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1508" y="2045655"/>
            <a:ext cx="1886857" cy="1886852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D5D4314-6763-AD9A-2AE5-0043CA1F9A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26519" y="2045655"/>
            <a:ext cx="1886857" cy="1886852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AE7BEFE-D27B-E27F-FD2E-C5F9CEF83C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1508" y="4056591"/>
            <a:ext cx="1886857" cy="1886852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47CF1872-09E9-B5DE-AB98-884BA0C072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26519" y="4056591"/>
            <a:ext cx="1886857" cy="1886852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411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0205E71-AFD1-C28E-B6C5-1A186E5985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74759" y="2198609"/>
            <a:ext cx="1452978" cy="1452985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767E4A8E-41A7-6E68-CCDD-6934F5CE06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84500" y="2198609"/>
            <a:ext cx="1452978" cy="1452985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4B57324-401E-5A4B-B712-5FF75288C3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74759" y="4317699"/>
            <a:ext cx="1452978" cy="1452985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9C458CA-8677-AEE4-03C6-03798C507C1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4500" y="4317699"/>
            <a:ext cx="1452978" cy="1452985"/>
          </a:xfrm>
          <a:custGeom>
            <a:avLst/>
            <a:gdLst>
              <a:gd name="connsiteX0" fmla="*/ 0 w 2292350"/>
              <a:gd name="connsiteY0" fmla="*/ 0 h 3067051"/>
              <a:gd name="connsiteX1" fmla="*/ 2292350 w 2292350"/>
              <a:gd name="connsiteY1" fmla="*/ 0 h 3067051"/>
              <a:gd name="connsiteX2" fmla="*/ 2292350 w 2292350"/>
              <a:gd name="connsiteY2" fmla="*/ 3067051 h 3067051"/>
              <a:gd name="connsiteX3" fmla="*/ 0 w 2292350"/>
              <a:gd name="connsiteY3" fmla="*/ 3067051 h 306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3067051">
                <a:moveTo>
                  <a:pt x="0" y="0"/>
                </a:moveTo>
                <a:lnTo>
                  <a:pt x="2292350" y="0"/>
                </a:lnTo>
                <a:lnTo>
                  <a:pt x="2292350" y="3067051"/>
                </a:lnTo>
                <a:lnTo>
                  <a:pt x="0" y="3067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382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392A9D70-8DC3-7767-05BC-5BE3D6E8B5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74863"/>
            <a:ext cx="2436813" cy="42291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822360F5-4DD8-BDC6-A2A0-E433AD039A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1659" y="2074863"/>
            <a:ext cx="3429393" cy="205323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그림 개체 틀 8">
            <a:extLst>
              <a:ext uri="{FF2B5EF4-FFF2-40B4-BE49-F238E27FC236}">
                <a16:creationId xmlns:a16="http://schemas.microsoft.com/office/drawing/2014/main" id="{460D6BB8-C2E0-8ADC-040E-89810E7755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98970" y="2074863"/>
            <a:ext cx="3429393" cy="205323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611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6BDF37BE-A67C-0055-41F6-7573EC4609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4750" y="1900483"/>
            <a:ext cx="4077822" cy="2283638"/>
          </a:xfrm>
          <a:custGeom>
            <a:avLst/>
            <a:gdLst>
              <a:gd name="connsiteX0" fmla="*/ 56223 w 4077822"/>
              <a:gd name="connsiteY0" fmla="*/ 0 h 2283638"/>
              <a:gd name="connsiteX1" fmla="*/ 4021599 w 4077822"/>
              <a:gd name="connsiteY1" fmla="*/ 0 h 2283638"/>
              <a:gd name="connsiteX2" fmla="*/ 4077822 w 4077822"/>
              <a:gd name="connsiteY2" fmla="*/ 56223 h 2283638"/>
              <a:gd name="connsiteX3" fmla="*/ 4077822 w 4077822"/>
              <a:gd name="connsiteY3" fmla="*/ 2227415 h 2283638"/>
              <a:gd name="connsiteX4" fmla="*/ 4021599 w 4077822"/>
              <a:gd name="connsiteY4" fmla="*/ 2283638 h 2283638"/>
              <a:gd name="connsiteX5" fmla="*/ 56223 w 4077822"/>
              <a:gd name="connsiteY5" fmla="*/ 2283638 h 2283638"/>
              <a:gd name="connsiteX6" fmla="*/ 0 w 4077822"/>
              <a:gd name="connsiteY6" fmla="*/ 2227415 h 2283638"/>
              <a:gd name="connsiteX7" fmla="*/ 0 w 4077822"/>
              <a:gd name="connsiteY7" fmla="*/ 56223 h 2283638"/>
              <a:gd name="connsiteX8" fmla="*/ 56223 w 4077822"/>
              <a:gd name="connsiteY8" fmla="*/ 0 h 228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7822" h="2283638">
                <a:moveTo>
                  <a:pt x="56223" y="0"/>
                </a:moveTo>
                <a:lnTo>
                  <a:pt x="4021599" y="0"/>
                </a:lnTo>
                <a:cubicBezTo>
                  <a:pt x="4052650" y="0"/>
                  <a:pt x="4077822" y="25172"/>
                  <a:pt x="4077822" y="56223"/>
                </a:cubicBezTo>
                <a:lnTo>
                  <a:pt x="4077822" y="2227415"/>
                </a:lnTo>
                <a:cubicBezTo>
                  <a:pt x="4077822" y="2258466"/>
                  <a:pt x="4052650" y="2283638"/>
                  <a:pt x="4021599" y="2283638"/>
                </a:cubicBezTo>
                <a:lnTo>
                  <a:pt x="56223" y="2283638"/>
                </a:lnTo>
                <a:cubicBezTo>
                  <a:pt x="25172" y="2283638"/>
                  <a:pt x="0" y="2258466"/>
                  <a:pt x="0" y="2227415"/>
                </a:cubicBezTo>
                <a:lnTo>
                  <a:pt x="0" y="56223"/>
                </a:lnTo>
                <a:cubicBezTo>
                  <a:pt x="0" y="25172"/>
                  <a:pt x="25172" y="0"/>
                  <a:pt x="562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51CE823-3FF7-1126-D138-BF936E3129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9428" y="1900483"/>
            <a:ext cx="4077822" cy="2283638"/>
          </a:xfrm>
          <a:custGeom>
            <a:avLst/>
            <a:gdLst>
              <a:gd name="connsiteX0" fmla="*/ 56223 w 4077822"/>
              <a:gd name="connsiteY0" fmla="*/ 0 h 2283638"/>
              <a:gd name="connsiteX1" fmla="*/ 4021599 w 4077822"/>
              <a:gd name="connsiteY1" fmla="*/ 0 h 2283638"/>
              <a:gd name="connsiteX2" fmla="*/ 4077822 w 4077822"/>
              <a:gd name="connsiteY2" fmla="*/ 56223 h 2283638"/>
              <a:gd name="connsiteX3" fmla="*/ 4077822 w 4077822"/>
              <a:gd name="connsiteY3" fmla="*/ 2227415 h 2283638"/>
              <a:gd name="connsiteX4" fmla="*/ 4021599 w 4077822"/>
              <a:gd name="connsiteY4" fmla="*/ 2283638 h 2283638"/>
              <a:gd name="connsiteX5" fmla="*/ 56223 w 4077822"/>
              <a:gd name="connsiteY5" fmla="*/ 2283638 h 2283638"/>
              <a:gd name="connsiteX6" fmla="*/ 0 w 4077822"/>
              <a:gd name="connsiteY6" fmla="*/ 2227415 h 2283638"/>
              <a:gd name="connsiteX7" fmla="*/ 0 w 4077822"/>
              <a:gd name="connsiteY7" fmla="*/ 56223 h 2283638"/>
              <a:gd name="connsiteX8" fmla="*/ 56223 w 4077822"/>
              <a:gd name="connsiteY8" fmla="*/ 0 h 228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7822" h="2283638">
                <a:moveTo>
                  <a:pt x="56223" y="0"/>
                </a:moveTo>
                <a:lnTo>
                  <a:pt x="4021599" y="0"/>
                </a:lnTo>
                <a:cubicBezTo>
                  <a:pt x="4052650" y="0"/>
                  <a:pt x="4077822" y="25172"/>
                  <a:pt x="4077822" y="56223"/>
                </a:cubicBezTo>
                <a:lnTo>
                  <a:pt x="4077822" y="2227415"/>
                </a:lnTo>
                <a:cubicBezTo>
                  <a:pt x="4077822" y="2258466"/>
                  <a:pt x="4052650" y="2283638"/>
                  <a:pt x="4021599" y="2283638"/>
                </a:cubicBezTo>
                <a:lnTo>
                  <a:pt x="56223" y="2283638"/>
                </a:lnTo>
                <a:cubicBezTo>
                  <a:pt x="25172" y="2283638"/>
                  <a:pt x="0" y="2258466"/>
                  <a:pt x="0" y="2227415"/>
                </a:cubicBezTo>
                <a:lnTo>
                  <a:pt x="0" y="56223"/>
                </a:lnTo>
                <a:cubicBezTo>
                  <a:pt x="0" y="25172"/>
                  <a:pt x="25172" y="0"/>
                  <a:pt x="562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5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70909A8C-848A-0E07-C1C7-E8F2D3AFB4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4263" y="2693988"/>
            <a:ext cx="2795587" cy="31146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339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B405D398-BFFE-D5B4-E611-AABB29BB9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01475" y="1884219"/>
            <a:ext cx="4326888" cy="42774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29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8B6324A-9D42-51AE-8355-A5D6246D2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9190" y="2100090"/>
            <a:ext cx="3851433" cy="3672332"/>
          </a:xfrm>
          <a:custGeom>
            <a:avLst/>
            <a:gdLst>
              <a:gd name="connsiteX0" fmla="*/ 154862 w 3851433"/>
              <a:gd name="connsiteY0" fmla="*/ 0 h 3672332"/>
              <a:gd name="connsiteX1" fmla="*/ 3696571 w 3851433"/>
              <a:gd name="connsiteY1" fmla="*/ 0 h 3672332"/>
              <a:gd name="connsiteX2" fmla="*/ 3851433 w 3851433"/>
              <a:gd name="connsiteY2" fmla="*/ 154862 h 3672332"/>
              <a:gd name="connsiteX3" fmla="*/ 3851433 w 3851433"/>
              <a:gd name="connsiteY3" fmla="*/ 3517470 h 3672332"/>
              <a:gd name="connsiteX4" fmla="*/ 3696571 w 3851433"/>
              <a:gd name="connsiteY4" fmla="*/ 3672332 h 3672332"/>
              <a:gd name="connsiteX5" fmla="*/ 154862 w 3851433"/>
              <a:gd name="connsiteY5" fmla="*/ 3672332 h 3672332"/>
              <a:gd name="connsiteX6" fmla="*/ 0 w 3851433"/>
              <a:gd name="connsiteY6" fmla="*/ 3517470 h 3672332"/>
              <a:gd name="connsiteX7" fmla="*/ 0 w 3851433"/>
              <a:gd name="connsiteY7" fmla="*/ 154862 h 3672332"/>
              <a:gd name="connsiteX8" fmla="*/ 154862 w 3851433"/>
              <a:gd name="connsiteY8" fmla="*/ 0 h 367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51433" h="3672332">
                <a:moveTo>
                  <a:pt x="154862" y="0"/>
                </a:moveTo>
                <a:lnTo>
                  <a:pt x="3696571" y="0"/>
                </a:lnTo>
                <a:cubicBezTo>
                  <a:pt x="3782099" y="0"/>
                  <a:pt x="3851433" y="69334"/>
                  <a:pt x="3851433" y="154862"/>
                </a:cubicBezTo>
                <a:lnTo>
                  <a:pt x="3851433" y="3517470"/>
                </a:lnTo>
                <a:cubicBezTo>
                  <a:pt x="3851433" y="3602998"/>
                  <a:pt x="3782099" y="3672332"/>
                  <a:pt x="3696571" y="3672332"/>
                </a:cubicBezTo>
                <a:lnTo>
                  <a:pt x="154862" y="3672332"/>
                </a:lnTo>
                <a:cubicBezTo>
                  <a:pt x="69335" y="3672332"/>
                  <a:pt x="0" y="3602998"/>
                  <a:pt x="0" y="3517470"/>
                </a:cubicBezTo>
                <a:lnTo>
                  <a:pt x="0" y="154862"/>
                </a:lnTo>
                <a:cubicBezTo>
                  <a:pt x="0" y="69334"/>
                  <a:pt x="69335" y="0"/>
                  <a:pt x="1548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862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812BC86-EC71-EF2D-4DB6-32CBD12E0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6176" y="2039720"/>
            <a:ext cx="5174962" cy="404584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88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3126DC8-43FF-6A5D-A220-BBB620A73C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8704" y="2241207"/>
            <a:ext cx="1631074" cy="3486530"/>
          </a:xfrm>
          <a:custGeom>
            <a:avLst/>
            <a:gdLst>
              <a:gd name="connsiteX0" fmla="*/ 208353 w 1631074"/>
              <a:gd name="connsiteY0" fmla="*/ 0 h 3486530"/>
              <a:gd name="connsiteX1" fmla="*/ 1422721 w 1631074"/>
              <a:gd name="connsiteY1" fmla="*/ 0 h 3486530"/>
              <a:gd name="connsiteX2" fmla="*/ 1631074 w 1631074"/>
              <a:gd name="connsiteY2" fmla="*/ 208353 h 3486530"/>
              <a:gd name="connsiteX3" fmla="*/ 1631074 w 1631074"/>
              <a:gd name="connsiteY3" fmla="*/ 3289355 h 3486530"/>
              <a:gd name="connsiteX4" fmla="*/ 1503821 w 1631074"/>
              <a:gd name="connsiteY4" fmla="*/ 3481335 h 3486530"/>
              <a:gd name="connsiteX5" fmla="*/ 1487085 w 1631074"/>
              <a:gd name="connsiteY5" fmla="*/ 3486530 h 3486530"/>
              <a:gd name="connsiteX6" fmla="*/ 143990 w 1631074"/>
              <a:gd name="connsiteY6" fmla="*/ 3486530 h 3486530"/>
              <a:gd name="connsiteX7" fmla="*/ 127253 w 1631074"/>
              <a:gd name="connsiteY7" fmla="*/ 3481335 h 3486530"/>
              <a:gd name="connsiteX8" fmla="*/ 0 w 1631074"/>
              <a:gd name="connsiteY8" fmla="*/ 3289355 h 3486530"/>
              <a:gd name="connsiteX9" fmla="*/ 0 w 1631074"/>
              <a:gd name="connsiteY9" fmla="*/ 208353 h 3486530"/>
              <a:gd name="connsiteX10" fmla="*/ 208353 w 1631074"/>
              <a:gd name="connsiteY10" fmla="*/ 0 h 348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1074" h="3486530">
                <a:moveTo>
                  <a:pt x="208353" y="0"/>
                </a:moveTo>
                <a:lnTo>
                  <a:pt x="1422721" y="0"/>
                </a:lnTo>
                <a:cubicBezTo>
                  <a:pt x="1537791" y="0"/>
                  <a:pt x="1631074" y="93283"/>
                  <a:pt x="1631074" y="208353"/>
                </a:cubicBezTo>
                <a:lnTo>
                  <a:pt x="1631074" y="3289355"/>
                </a:lnTo>
                <a:cubicBezTo>
                  <a:pt x="1631074" y="3375658"/>
                  <a:pt x="1578602" y="3449705"/>
                  <a:pt x="1503821" y="3481335"/>
                </a:cubicBezTo>
                <a:lnTo>
                  <a:pt x="1487085" y="3486530"/>
                </a:lnTo>
                <a:lnTo>
                  <a:pt x="143990" y="3486530"/>
                </a:lnTo>
                <a:lnTo>
                  <a:pt x="127253" y="3481335"/>
                </a:lnTo>
                <a:cubicBezTo>
                  <a:pt x="52472" y="3449705"/>
                  <a:pt x="0" y="3375658"/>
                  <a:pt x="0" y="3289355"/>
                </a:cubicBezTo>
                <a:lnTo>
                  <a:pt x="0" y="208353"/>
                </a:lnTo>
                <a:cubicBezTo>
                  <a:pt x="0" y="93283"/>
                  <a:pt x="93283" y="0"/>
                  <a:pt x="2083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922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C9999792-FCD4-F0A3-AD68-86C64156EA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74069" y="1272730"/>
            <a:ext cx="2218098" cy="354371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59830A99-CEA9-2CD7-C455-3689D10788B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92168" y="1272730"/>
            <a:ext cx="2218098" cy="354371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8">
            <a:extLst>
              <a:ext uri="{FF2B5EF4-FFF2-40B4-BE49-F238E27FC236}">
                <a16:creationId xmlns:a16="http://schemas.microsoft.com/office/drawing/2014/main" id="{5E4F3162-343F-BD55-A8F6-843435F91E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10266" y="1272730"/>
            <a:ext cx="2218098" cy="354371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571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250927A1-F0F2-8F1D-B4FF-0EFFCC1CCE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7665" y="2554636"/>
            <a:ext cx="1081508" cy="1081508"/>
          </a:xfrm>
          <a:prstGeom prst="ellipse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그림 개체 틀 9">
            <a:extLst>
              <a:ext uri="{FF2B5EF4-FFF2-40B4-BE49-F238E27FC236}">
                <a16:creationId xmlns:a16="http://schemas.microsoft.com/office/drawing/2014/main" id="{EC533BAF-4AD9-E949-FF66-6CB61EF5C8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20289" y="2554636"/>
            <a:ext cx="1081508" cy="1081508"/>
          </a:xfrm>
          <a:prstGeom prst="ellipse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2DC67674-AC66-7CE4-2170-0B27E1E59E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39263" y="2554636"/>
            <a:ext cx="1081508" cy="1081508"/>
          </a:xfrm>
          <a:prstGeom prst="ellipse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9">
            <a:extLst>
              <a:ext uri="{FF2B5EF4-FFF2-40B4-BE49-F238E27FC236}">
                <a16:creationId xmlns:a16="http://schemas.microsoft.com/office/drawing/2014/main" id="{ECB0E7B0-57ED-E2EF-F6A4-5AEFBEE401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01316" y="2554636"/>
            <a:ext cx="1081508" cy="1081508"/>
          </a:xfrm>
          <a:prstGeom prst="ellipse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693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8">
            <a:extLst>
              <a:ext uri="{FF2B5EF4-FFF2-40B4-BE49-F238E27FC236}">
                <a16:creationId xmlns:a16="http://schemas.microsoft.com/office/drawing/2014/main" id="{1E4D5060-60FB-9570-BF2A-C200C47FD0A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74752" y="2974308"/>
            <a:ext cx="5826125" cy="388369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F9A99167-8F6F-89BA-D4DD-E460CC49A5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00877" y="1254623"/>
            <a:ext cx="4063999" cy="17051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917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42FF8FD1-2207-B511-C72C-6136C9F7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55320" y="3022282"/>
            <a:ext cx="3165335" cy="3127147"/>
          </a:xfrm>
          <a:custGeom>
            <a:avLst/>
            <a:gdLst>
              <a:gd name="connsiteX0" fmla="*/ 1582667 w 3165335"/>
              <a:gd name="connsiteY0" fmla="*/ 0 h 3127147"/>
              <a:gd name="connsiteX1" fmla="*/ 3165335 w 3165335"/>
              <a:gd name="connsiteY1" fmla="*/ 1582668 h 3127147"/>
              <a:gd name="connsiteX2" fmla="*/ 1620856 w 3165335"/>
              <a:gd name="connsiteY2" fmla="*/ 3127147 h 3127147"/>
              <a:gd name="connsiteX3" fmla="*/ 1544478 w 3165335"/>
              <a:gd name="connsiteY3" fmla="*/ 3127147 h 3127147"/>
              <a:gd name="connsiteX4" fmla="*/ 0 w 3165335"/>
              <a:gd name="connsiteY4" fmla="*/ 1582668 h 31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335" h="3127147">
                <a:moveTo>
                  <a:pt x="1582667" y="0"/>
                </a:moveTo>
                <a:lnTo>
                  <a:pt x="3165335" y="1582668"/>
                </a:lnTo>
                <a:lnTo>
                  <a:pt x="1620856" y="3127147"/>
                </a:lnTo>
                <a:lnTo>
                  <a:pt x="1544478" y="3127147"/>
                </a:lnTo>
                <a:lnTo>
                  <a:pt x="0" y="15826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C61E482-0222-9251-FAC7-E4CD4C8E46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2500" y="1619971"/>
            <a:ext cx="3165335" cy="3165336"/>
          </a:xfrm>
          <a:custGeom>
            <a:avLst/>
            <a:gdLst>
              <a:gd name="connsiteX0" fmla="*/ 1582667 w 3165335"/>
              <a:gd name="connsiteY0" fmla="*/ 0 h 3165336"/>
              <a:gd name="connsiteX1" fmla="*/ 3165335 w 3165335"/>
              <a:gd name="connsiteY1" fmla="*/ 1582668 h 3165336"/>
              <a:gd name="connsiteX2" fmla="*/ 1582667 w 3165335"/>
              <a:gd name="connsiteY2" fmla="*/ 3165336 h 3165336"/>
              <a:gd name="connsiteX3" fmla="*/ 0 w 3165335"/>
              <a:gd name="connsiteY3" fmla="*/ 1582668 h 31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5335" h="3165336">
                <a:moveTo>
                  <a:pt x="1582667" y="0"/>
                </a:moveTo>
                <a:lnTo>
                  <a:pt x="3165335" y="1582668"/>
                </a:lnTo>
                <a:lnTo>
                  <a:pt x="1582667" y="3165336"/>
                </a:lnTo>
                <a:lnTo>
                  <a:pt x="0" y="15826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665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3FAC2B9-858E-0F0C-EF98-141AABE66A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04980" y="1847850"/>
            <a:ext cx="3829049" cy="1114424"/>
          </a:xfrm>
          <a:custGeom>
            <a:avLst/>
            <a:gdLst>
              <a:gd name="connsiteX0" fmla="*/ 185741 w 3829049"/>
              <a:gd name="connsiteY0" fmla="*/ 0 h 1114424"/>
              <a:gd name="connsiteX1" fmla="*/ 3643308 w 3829049"/>
              <a:gd name="connsiteY1" fmla="*/ 0 h 1114424"/>
              <a:gd name="connsiteX2" fmla="*/ 3829049 w 3829049"/>
              <a:gd name="connsiteY2" fmla="*/ 185741 h 1114424"/>
              <a:gd name="connsiteX3" fmla="*/ 3829049 w 3829049"/>
              <a:gd name="connsiteY3" fmla="*/ 928683 h 1114424"/>
              <a:gd name="connsiteX4" fmla="*/ 3643308 w 3829049"/>
              <a:gd name="connsiteY4" fmla="*/ 1114424 h 1114424"/>
              <a:gd name="connsiteX5" fmla="*/ 185741 w 3829049"/>
              <a:gd name="connsiteY5" fmla="*/ 1114424 h 1114424"/>
              <a:gd name="connsiteX6" fmla="*/ 0 w 3829049"/>
              <a:gd name="connsiteY6" fmla="*/ 928683 h 1114424"/>
              <a:gd name="connsiteX7" fmla="*/ 0 w 3829049"/>
              <a:gd name="connsiteY7" fmla="*/ 185741 h 1114424"/>
              <a:gd name="connsiteX8" fmla="*/ 185741 w 3829049"/>
              <a:gd name="connsiteY8" fmla="*/ 0 h 111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9049" h="1114424">
                <a:moveTo>
                  <a:pt x="185741" y="0"/>
                </a:moveTo>
                <a:lnTo>
                  <a:pt x="3643308" y="0"/>
                </a:lnTo>
                <a:cubicBezTo>
                  <a:pt x="3745890" y="0"/>
                  <a:pt x="3829049" y="83159"/>
                  <a:pt x="3829049" y="185741"/>
                </a:cubicBezTo>
                <a:lnTo>
                  <a:pt x="3829049" y="928683"/>
                </a:lnTo>
                <a:cubicBezTo>
                  <a:pt x="3829049" y="1031265"/>
                  <a:pt x="3745890" y="1114424"/>
                  <a:pt x="3643308" y="1114424"/>
                </a:cubicBezTo>
                <a:lnTo>
                  <a:pt x="185741" y="1114424"/>
                </a:lnTo>
                <a:cubicBezTo>
                  <a:pt x="83159" y="1114424"/>
                  <a:pt x="0" y="1031265"/>
                  <a:pt x="0" y="928683"/>
                </a:cubicBezTo>
                <a:lnTo>
                  <a:pt x="0" y="185741"/>
                </a:lnTo>
                <a:cubicBezTo>
                  <a:pt x="0" y="83159"/>
                  <a:pt x="83159" y="0"/>
                  <a:pt x="185741" y="0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9FFA694-526E-C8A8-E554-720DE70E19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0527" y="3217667"/>
            <a:ext cx="3829049" cy="1114424"/>
          </a:xfrm>
          <a:custGeom>
            <a:avLst/>
            <a:gdLst>
              <a:gd name="connsiteX0" fmla="*/ 185741 w 3829049"/>
              <a:gd name="connsiteY0" fmla="*/ 0 h 1114424"/>
              <a:gd name="connsiteX1" fmla="*/ 3643308 w 3829049"/>
              <a:gd name="connsiteY1" fmla="*/ 0 h 1114424"/>
              <a:gd name="connsiteX2" fmla="*/ 3829049 w 3829049"/>
              <a:gd name="connsiteY2" fmla="*/ 185741 h 1114424"/>
              <a:gd name="connsiteX3" fmla="*/ 3829049 w 3829049"/>
              <a:gd name="connsiteY3" fmla="*/ 928683 h 1114424"/>
              <a:gd name="connsiteX4" fmla="*/ 3643308 w 3829049"/>
              <a:gd name="connsiteY4" fmla="*/ 1114424 h 1114424"/>
              <a:gd name="connsiteX5" fmla="*/ 185741 w 3829049"/>
              <a:gd name="connsiteY5" fmla="*/ 1114424 h 1114424"/>
              <a:gd name="connsiteX6" fmla="*/ 0 w 3829049"/>
              <a:gd name="connsiteY6" fmla="*/ 928683 h 1114424"/>
              <a:gd name="connsiteX7" fmla="*/ 0 w 3829049"/>
              <a:gd name="connsiteY7" fmla="*/ 185741 h 1114424"/>
              <a:gd name="connsiteX8" fmla="*/ 185741 w 3829049"/>
              <a:gd name="connsiteY8" fmla="*/ 0 h 111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9049" h="1114424">
                <a:moveTo>
                  <a:pt x="185741" y="0"/>
                </a:moveTo>
                <a:lnTo>
                  <a:pt x="3643308" y="0"/>
                </a:lnTo>
                <a:cubicBezTo>
                  <a:pt x="3745890" y="0"/>
                  <a:pt x="3829049" y="83159"/>
                  <a:pt x="3829049" y="185741"/>
                </a:cubicBezTo>
                <a:lnTo>
                  <a:pt x="3829049" y="928683"/>
                </a:lnTo>
                <a:cubicBezTo>
                  <a:pt x="3829049" y="1031265"/>
                  <a:pt x="3745890" y="1114424"/>
                  <a:pt x="3643308" y="1114424"/>
                </a:cubicBezTo>
                <a:lnTo>
                  <a:pt x="185741" y="1114424"/>
                </a:lnTo>
                <a:cubicBezTo>
                  <a:pt x="83159" y="1114424"/>
                  <a:pt x="0" y="1031265"/>
                  <a:pt x="0" y="928683"/>
                </a:cubicBezTo>
                <a:lnTo>
                  <a:pt x="0" y="185741"/>
                </a:lnTo>
                <a:cubicBezTo>
                  <a:pt x="0" y="83159"/>
                  <a:pt x="83159" y="0"/>
                  <a:pt x="185741" y="0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9CA3EB5B-0611-367A-58D2-6D8A6FA738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04979" y="4587484"/>
            <a:ext cx="3829049" cy="1114424"/>
          </a:xfrm>
          <a:custGeom>
            <a:avLst/>
            <a:gdLst>
              <a:gd name="connsiteX0" fmla="*/ 185741 w 3829049"/>
              <a:gd name="connsiteY0" fmla="*/ 0 h 1114424"/>
              <a:gd name="connsiteX1" fmla="*/ 3643308 w 3829049"/>
              <a:gd name="connsiteY1" fmla="*/ 0 h 1114424"/>
              <a:gd name="connsiteX2" fmla="*/ 3829049 w 3829049"/>
              <a:gd name="connsiteY2" fmla="*/ 185741 h 1114424"/>
              <a:gd name="connsiteX3" fmla="*/ 3829049 w 3829049"/>
              <a:gd name="connsiteY3" fmla="*/ 928683 h 1114424"/>
              <a:gd name="connsiteX4" fmla="*/ 3643308 w 3829049"/>
              <a:gd name="connsiteY4" fmla="*/ 1114424 h 1114424"/>
              <a:gd name="connsiteX5" fmla="*/ 185741 w 3829049"/>
              <a:gd name="connsiteY5" fmla="*/ 1114424 h 1114424"/>
              <a:gd name="connsiteX6" fmla="*/ 0 w 3829049"/>
              <a:gd name="connsiteY6" fmla="*/ 928683 h 1114424"/>
              <a:gd name="connsiteX7" fmla="*/ 0 w 3829049"/>
              <a:gd name="connsiteY7" fmla="*/ 185741 h 1114424"/>
              <a:gd name="connsiteX8" fmla="*/ 185741 w 3829049"/>
              <a:gd name="connsiteY8" fmla="*/ 0 h 111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9049" h="1114424">
                <a:moveTo>
                  <a:pt x="185741" y="0"/>
                </a:moveTo>
                <a:lnTo>
                  <a:pt x="3643308" y="0"/>
                </a:lnTo>
                <a:cubicBezTo>
                  <a:pt x="3745890" y="0"/>
                  <a:pt x="3829049" y="83159"/>
                  <a:pt x="3829049" y="185741"/>
                </a:cubicBezTo>
                <a:lnTo>
                  <a:pt x="3829049" y="928683"/>
                </a:lnTo>
                <a:cubicBezTo>
                  <a:pt x="3829049" y="1031265"/>
                  <a:pt x="3745890" y="1114424"/>
                  <a:pt x="3643308" y="1114424"/>
                </a:cubicBezTo>
                <a:lnTo>
                  <a:pt x="185741" y="1114424"/>
                </a:lnTo>
                <a:cubicBezTo>
                  <a:pt x="83159" y="1114424"/>
                  <a:pt x="0" y="1031265"/>
                  <a:pt x="0" y="928683"/>
                </a:cubicBezTo>
                <a:lnTo>
                  <a:pt x="0" y="185741"/>
                </a:lnTo>
                <a:cubicBezTo>
                  <a:pt x="0" y="83159"/>
                  <a:pt x="83159" y="0"/>
                  <a:pt x="185741" y="0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097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EF37D8B-EBC7-8ACA-2395-3FA9584499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952625"/>
            <a:ext cx="5545137" cy="188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5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A7732DB-5DE7-7ED7-AA66-EC4D95BC46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15460"/>
            <a:ext cx="12192000" cy="462708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990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79928E7C-DD31-B036-2C0A-B165031D0F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12" y="0"/>
            <a:ext cx="12188388" cy="6854516"/>
          </a:xfrm>
          <a:custGeom>
            <a:avLst/>
            <a:gdLst>
              <a:gd name="connsiteX0" fmla="*/ 2429417 w 12188388"/>
              <a:gd name="connsiteY0" fmla="*/ 0 h 6854516"/>
              <a:gd name="connsiteX1" fmla="*/ 12188388 w 12188388"/>
              <a:gd name="connsiteY1" fmla="*/ 0 h 6854516"/>
              <a:gd name="connsiteX2" fmla="*/ 12188388 w 12188388"/>
              <a:gd name="connsiteY2" fmla="*/ 4806617 h 6854516"/>
              <a:gd name="connsiteX3" fmla="*/ 9804257 w 12188388"/>
              <a:gd name="connsiteY3" fmla="*/ 6854516 h 6854516"/>
              <a:gd name="connsiteX4" fmla="*/ 0 w 12188388"/>
              <a:gd name="connsiteY4" fmla="*/ 6854516 h 6854516"/>
              <a:gd name="connsiteX5" fmla="*/ 0 w 12188388"/>
              <a:gd name="connsiteY5" fmla="*/ 2086799 h 68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388" h="6854516">
                <a:moveTo>
                  <a:pt x="2429417" y="0"/>
                </a:moveTo>
                <a:lnTo>
                  <a:pt x="12188388" y="0"/>
                </a:lnTo>
                <a:lnTo>
                  <a:pt x="12188388" y="4806617"/>
                </a:lnTo>
                <a:lnTo>
                  <a:pt x="9804257" y="6854516"/>
                </a:lnTo>
                <a:lnTo>
                  <a:pt x="0" y="6854516"/>
                </a:lnTo>
                <a:lnTo>
                  <a:pt x="0" y="20867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407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FB7743B-6F74-A0E7-BBED-AFDB74E9AD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48650" y="-7938"/>
            <a:ext cx="3943350" cy="68659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585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B038776-D87B-924C-FB2C-134E12F02C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2800" y="2116138"/>
            <a:ext cx="3276600" cy="31670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440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891CFC6-D810-434D-699C-B0BE6C9C6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3307" y="4032066"/>
            <a:ext cx="1365812" cy="2292304"/>
          </a:xfrm>
          <a:custGeom>
            <a:avLst/>
            <a:gdLst>
              <a:gd name="connsiteX0" fmla="*/ 227640 w 1365812"/>
              <a:gd name="connsiteY0" fmla="*/ 0 h 2292304"/>
              <a:gd name="connsiteX1" fmla="*/ 1138172 w 1365812"/>
              <a:gd name="connsiteY1" fmla="*/ 0 h 2292304"/>
              <a:gd name="connsiteX2" fmla="*/ 1365812 w 1365812"/>
              <a:gd name="connsiteY2" fmla="*/ 227640 h 2292304"/>
              <a:gd name="connsiteX3" fmla="*/ 1365812 w 1365812"/>
              <a:gd name="connsiteY3" fmla="*/ 2064664 h 2292304"/>
              <a:gd name="connsiteX4" fmla="*/ 1138172 w 1365812"/>
              <a:gd name="connsiteY4" fmla="*/ 2292304 h 2292304"/>
              <a:gd name="connsiteX5" fmla="*/ 227640 w 1365812"/>
              <a:gd name="connsiteY5" fmla="*/ 2292304 h 2292304"/>
              <a:gd name="connsiteX6" fmla="*/ 0 w 1365812"/>
              <a:gd name="connsiteY6" fmla="*/ 2064664 h 2292304"/>
              <a:gd name="connsiteX7" fmla="*/ 0 w 1365812"/>
              <a:gd name="connsiteY7" fmla="*/ 227640 h 2292304"/>
              <a:gd name="connsiteX8" fmla="*/ 227640 w 1365812"/>
              <a:gd name="connsiteY8" fmla="*/ 0 h 229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812" h="2292304">
                <a:moveTo>
                  <a:pt x="227640" y="0"/>
                </a:moveTo>
                <a:lnTo>
                  <a:pt x="1138172" y="0"/>
                </a:lnTo>
                <a:cubicBezTo>
                  <a:pt x="1263894" y="0"/>
                  <a:pt x="1365812" y="101918"/>
                  <a:pt x="1365812" y="227640"/>
                </a:cubicBezTo>
                <a:lnTo>
                  <a:pt x="1365812" y="2064664"/>
                </a:lnTo>
                <a:cubicBezTo>
                  <a:pt x="1365812" y="2190386"/>
                  <a:pt x="1263894" y="2292304"/>
                  <a:pt x="1138172" y="2292304"/>
                </a:cubicBezTo>
                <a:lnTo>
                  <a:pt x="227640" y="2292304"/>
                </a:lnTo>
                <a:cubicBezTo>
                  <a:pt x="101918" y="2292304"/>
                  <a:pt x="0" y="2190386"/>
                  <a:pt x="0" y="2064664"/>
                </a:cubicBezTo>
                <a:lnTo>
                  <a:pt x="0" y="227640"/>
                </a:lnTo>
                <a:cubicBezTo>
                  <a:pt x="0" y="101918"/>
                  <a:pt x="101918" y="0"/>
                  <a:pt x="2276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38C516E0-3860-EA45-3FF8-AACDB37857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0218" y="2874593"/>
            <a:ext cx="1365811" cy="3449777"/>
          </a:xfrm>
          <a:custGeom>
            <a:avLst/>
            <a:gdLst>
              <a:gd name="connsiteX0" fmla="*/ 227639 w 1365811"/>
              <a:gd name="connsiteY0" fmla="*/ 0 h 3449777"/>
              <a:gd name="connsiteX1" fmla="*/ 1138171 w 1365811"/>
              <a:gd name="connsiteY1" fmla="*/ 0 h 3449777"/>
              <a:gd name="connsiteX2" fmla="*/ 1365811 w 1365811"/>
              <a:gd name="connsiteY2" fmla="*/ 227641 h 3449777"/>
              <a:gd name="connsiteX3" fmla="*/ 1365811 w 1365811"/>
              <a:gd name="connsiteY3" fmla="*/ 3222137 h 3449777"/>
              <a:gd name="connsiteX4" fmla="*/ 1138171 w 1365811"/>
              <a:gd name="connsiteY4" fmla="*/ 3449777 h 3449777"/>
              <a:gd name="connsiteX5" fmla="*/ 227639 w 1365811"/>
              <a:gd name="connsiteY5" fmla="*/ 3449777 h 3449777"/>
              <a:gd name="connsiteX6" fmla="*/ 0 w 1365811"/>
              <a:gd name="connsiteY6" fmla="*/ 3222137 h 3449777"/>
              <a:gd name="connsiteX7" fmla="*/ 0 w 1365811"/>
              <a:gd name="connsiteY7" fmla="*/ 227641 h 3449777"/>
              <a:gd name="connsiteX8" fmla="*/ 227639 w 1365811"/>
              <a:gd name="connsiteY8" fmla="*/ 0 h 3449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811" h="3449777">
                <a:moveTo>
                  <a:pt x="227639" y="0"/>
                </a:moveTo>
                <a:lnTo>
                  <a:pt x="1138171" y="0"/>
                </a:lnTo>
                <a:cubicBezTo>
                  <a:pt x="1263893" y="0"/>
                  <a:pt x="1365811" y="101919"/>
                  <a:pt x="1365811" y="227641"/>
                </a:cubicBezTo>
                <a:lnTo>
                  <a:pt x="1365811" y="3222137"/>
                </a:lnTo>
                <a:cubicBezTo>
                  <a:pt x="1365811" y="3347859"/>
                  <a:pt x="1263893" y="3449777"/>
                  <a:pt x="1138171" y="3449777"/>
                </a:cubicBezTo>
                <a:lnTo>
                  <a:pt x="227639" y="3449777"/>
                </a:lnTo>
                <a:cubicBezTo>
                  <a:pt x="101918" y="3449777"/>
                  <a:pt x="0" y="3347859"/>
                  <a:pt x="0" y="3222137"/>
                </a:cubicBezTo>
                <a:lnTo>
                  <a:pt x="0" y="227641"/>
                </a:lnTo>
                <a:cubicBezTo>
                  <a:pt x="0" y="101919"/>
                  <a:pt x="101918" y="0"/>
                  <a:pt x="2276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082C0F3-49BD-BF37-8A38-BC8FF45B23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62963" y="2020293"/>
            <a:ext cx="1365812" cy="4304077"/>
          </a:xfrm>
          <a:custGeom>
            <a:avLst/>
            <a:gdLst>
              <a:gd name="connsiteX0" fmla="*/ 227640 w 1365812"/>
              <a:gd name="connsiteY0" fmla="*/ 0 h 4304077"/>
              <a:gd name="connsiteX1" fmla="*/ 1138172 w 1365812"/>
              <a:gd name="connsiteY1" fmla="*/ 0 h 4304077"/>
              <a:gd name="connsiteX2" fmla="*/ 1365812 w 1365812"/>
              <a:gd name="connsiteY2" fmla="*/ 284014 h 4304077"/>
              <a:gd name="connsiteX3" fmla="*/ 1365812 w 1365812"/>
              <a:gd name="connsiteY3" fmla="*/ 4020065 h 4304077"/>
              <a:gd name="connsiteX4" fmla="*/ 1138172 w 1365812"/>
              <a:gd name="connsiteY4" fmla="*/ 4304077 h 4304077"/>
              <a:gd name="connsiteX5" fmla="*/ 227640 w 1365812"/>
              <a:gd name="connsiteY5" fmla="*/ 4304077 h 4304077"/>
              <a:gd name="connsiteX6" fmla="*/ 0 w 1365812"/>
              <a:gd name="connsiteY6" fmla="*/ 4020065 h 4304077"/>
              <a:gd name="connsiteX7" fmla="*/ 0 w 1365812"/>
              <a:gd name="connsiteY7" fmla="*/ 284014 h 4304077"/>
              <a:gd name="connsiteX8" fmla="*/ 227640 w 1365812"/>
              <a:gd name="connsiteY8" fmla="*/ 0 h 430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812" h="4304077">
                <a:moveTo>
                  <a:pt x="227640" y="0"/>
                </a:moveTo>
                <a:lnTo>
                  <a:pt x="1138172" y="0"/>
                </a:lnTo>
                <a:cubicBezTo>
                  <a:pt x="1263893" y="0"/>
                  <a:pt x="1365812" y="127158"/>
                  <a:pt x="1365812" y="284014"/>
                </a:cubicBezTo>
                <a:lnTo>
                  <a:pt x="1365812" y="4020065"/>
                </a:lnTo>
                <a:cubicBezTo>
                  <a:pt x="1365812" y="4176920"/>
                  <a:pt x="1263893" y="4304077"/>
                  <a:pt x="1138172" y="4304077"/>
                </a:cubicBezTo>
                <a:lnTo>
                  <a:pt x="227640" y="4304077"/>
                </a:lnTo>
                <a:cubicBezTo>
                  <a:pt x="101918" y="4304077"/>
                  <a:pt x="0" y="4176920"/>
                  <a:pt x="0" y="4020065"/>
                </a:cubicBezTo>
                <a:lnTo>
                  <a:pt x="0" y="284014"/>
                </a:lnTo>
                <a:cubicBezTo>
                  <a:pt x="0" y="127158"/>
                  <a:pt x="101918" y="0"/>
                  <a:pt x="2276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020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05B80BE-2E62-FCAD-8A1A-7B3D00DF3F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4750" y="1470025"/>
            <a:ext cx="9801225" cy="46910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905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2C4F1395-7C9C-1378-C676-B2B67A9C53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5638" y="2222480"/>
            <a:ext cx="4352863" cy="27478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93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7063F6C2-0859-CBC8-B26C-7CE3DF1CC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4" y="1503927"/>
            <a:ext cx="11090272" cy="196068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810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5">
            <a:extLst>
              <a:ext uri="{FF2B5EF4-FFF2-40B4-BE49-F238E27FC236}">
                <a16:creationId xmlns:a16="http://schemas.microsoft.com/office/drawing/2014/main" id="{50E1D655-C8F3-7EE3-BC6D-87D8F36149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6844" y="3537408"/>
            <a:ext cx="2080681" cy="1280505"/>
          </a:xfrm>
          <a:noFill/>
          <a:ln>
            <a:solidFill>
              <a:schemeClr val="accent3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CF8B8276-9C95-AB26-D6C5-AAD0F4D0CE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6737" y="3537408"/>
            <a:ext cx="2080681" cy="1280505"/>
          </a:xfrm>
          <a:noFill/>
          <a:ln>
            <a:solidFill>
              <a:schemeClr val="accent3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878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CE9F0CE-B2CA-90A2-006D-E49E9C08BB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30548" y="1618264"/>
            <a:ext cx="4916147" cy="4564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820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D3491431-5910-D53E-57E5-0B63C2BF84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4932" y="1835731"/>
            <a:ext cx="5335255" cy="436186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2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72ABBD8-3469-2699-9597-B1C3660B9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78838" y="2101850"/>
            <a:ext cx="3713162" cy="3841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7548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C2B9775E-2F63-C5E5-47C0-F577DAA4B3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41063" y="1697792"/>
            <a:ext cx="2835185" cy="456419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91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BC941D2-1C17-47C9-F85B-F11EEA8F93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5457" y="2366195"/>
            <a:ext cx="2981086" cy="2981086"/>
          </a:xfrm>
          <a:custGeom>
            <a:avLst/>
            <a:gdLst>
              <a:gd name="connsiteX0" fmla="*/ 1490543 w 2981086"/>
              <a:gd name="connsiteY0" fmla="*/ 0 h 2981086"/>
              <a:gd name="connsiteX1" fmla="*/ 2981086 w 2981086"/>
              <a:gd name="connsiteY1" fmla="*/ 1490543 h 2981086"/>
              <a:gd name="connsiteX2" fmla="*/ 1490543 w 2981086"/>
              <a:gd name="connsiteY2" fmla="*/ 2981086 h 2981086"/>
              <a:gd name="connsiteX3" fmla="*/ 0 w 2981086"/>
              <a:gd name="connsiteY3" fmla="*/ 1490543 h 2981086"/>
              <a:gd name="connsiteX4" fmla="*/ 1490543 w 2981086"/>
              <a:gd name="connsiteY4" fmla="*/ 0 h 298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086" h="2981086">
                <a:moveTo>
                  <a:pt x="1490543" y="0"/>
                </a:moveTo>
                <a:cubicBezTo>
                  <a:pt x="2313747" y="0"/>
                  <a:pt x="2981086" y="667339"/>
                  <a:pt x="2981086" y="1490543"/>
                </a:cubicBezTo>
                <a:cubicBezTo>
                  <a:pt x="2981086" y="2313747"/>
                  <a:pt x="2313747" y="2981086"/>
                  <a:pt x="1490543" y="2981086"/>
                </a:cubicBezTo>
                <a:cubicBezTo>
                  <a:pt x="667339" y="2981086"/>
                  <a:pt x="0" y="2313747"/>
                  <a:pt x="0" y="1490543"/>
                </a:cubicBezTo>
                <a:cubicBezTo>
                  <a:pt x="0" y="667339"/>
                  <a:pt x="667339" y="0"/>
                  <a:pt x="1490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495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A64E8B-272D-AC3F-2F5A-4DBCF44742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1907" y="2439000"/>
            <a:ext cx="1388460" cy="1388460"/>
          </a:xfrm>
          <a:custGeom>
            <a:avLst/>
            <a:gdLst>
              <a:gd name="connsiteX0" fmla="*/ 694230 w 1388460"/>
              <a:gd name="connsiteY0" fmla="*/ 0 h 1388460"/>
              <a:gd name="connsiteX1" fmla="*/ 1388460 w 1388460"/>
              <a:gd name="connsiteY1" fmla="*/ 694230 h 1388460"/>
              <a:gd name="connsiteX2" fmla="*/ 694230 w 1388460"/>
              <a:gd name="connsiteY2" fmla="*/ 1388460 h 1388460"/>
              <a:gd name="connsiteX3" fmla="*/ 0 w 1388460"/>
              <a:gd name="connsiteY3" fmla="*/ 694230 h 1388460"/>
              <a:gd name="connsiteX4" fmla="*/ 694230 w 1388460"/>
              <a:gd name="connsiteY4" fmla="*/ 0 h 138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460" h="1388460">
                <a:moveTo>
                  <a:pt x="694230" y="0"/>
                </a:moveTo>
                <a:cubicBezTo>
                  <a:pt x="1077643" y="0"/>
                  <a:pt x="1388460" y="310817"/>
                  <a:pt x="1388460" y="694230"/>
                </a:cubicBezTo>
                <a:cubicBezTo>
                  <a:pt x="1388460" y="1077643"/>
                  <a:pt x="1077643" y="1388460"/>
                  <a:pt x="694230" y="1388460"/>
                </a:cubicBezTo>
                <a:cubicBezTo>
                  <a:pt x="310817" y="1388460"/>
                  <a:pt x="0" y="1077643"/>
                  <a:pt x="0" y="694230"/>
                </a:cubicBezTo>
                <a:cubicBezTo>
                  <a:pt x="0" y="310817"/>
                  <a:pt x="310817" y="0"/>
                  <a:pt x="694230" y="0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784D02E8-D9FB-738A-968E-4EFDCBB8BE0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80945" y="2439000"/>
            <a:ext cx="1388460" cy="1388460"/>
          </a:xfrm>
          <a:custGeom>
            <a:avLst/>
            <a:gdLst>
              <a:gd name="connsiteX0" fmla="*/ 694230 w 1388460"/>
              <a:gd name="connsiteY0" fmla="*/ 0 h 1388460"/>
              <a:gd name="connsiteX1" fmla="*/ 1388460 w 1388460"/>
              <a:gd name="connsiteY1" fmla="*/ 694230 h 1388460"/>
              <a:gd name="connsiteX2" fmla="*/ 694230 w 1388460"/>
              <a:gd name="connsiteY2" fmla="*/ 1388460 h 1388460"/>
              <a:gd name="connsiteX3" fmla="*/ 0 w 1388460"/>
              <a:gd name="connsiteY3" fmla="*/ 694230 h 1388460"/>
              <a:gd name="connsiteX4" fmla="*/ 694230 w 1388460"/>
              <a:gd name="connsiteY4" fmla="*/ 0 h 138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460" h="1388460">
                <a:moveTo>
                  <a:pt x="694230" y="0"/>
                </a:moveTo>
                <a:cubicBezTo>
                  <a:pt x="1077643" y="0"/>
                  <a:pt x="1388460" y="310817"/>
                  <a:pt x="1388460" y="694230"/>
                </a:cubicBezTo>
                <a:cubicBezTo>
                  <a:pt x="1388460" y="1077643"/>
                  <a:pt x="1077643" y="1388460"/>
                  <a:pt x="694230" y="1388460"/>
                </a:cubicBezTo>
                <a:cubicBezTo>
                  <a:pt x="310817" y="1388460"/>
                  <a:pt x="0" y="1077643"/>
                  <a:pt x="0" y="694230"/>
                </a:cubicBezTo>
                <a:cubicBezTo>
                  <a:pt x="0" y="310817"/>
                  <a:pt x="310817" y="0"/>
                  <a:pt x="694230" y="0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2A252E02-1489-158C-7C49-8EF457638B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89983" y="2439000"/>
            <a:ext cx="1388460" cy="1388460"/>
          </a:xfrm>
          <a:custGeom>
            <a:avLst/>
            <a:gdLst>
              <a:gd name="connsiteX0" fmla="*/ 694230 w 1388460"/>
              <a:gd name="connsiteY0" fmla="*/ 0 h 1388460"/>
              <a:gd name="connsiteX1" fmla="*/ 1388460 w 1388460"/>
              <a:gd name="connsiteY1" fmla="*/ 694230 h 1388460"/>
              <a:gd name="connsiteX2" fmla="*/ 694230 w 1388460"/>
              <a:gd name="connsiteY2" fmla="*/ 1388460 h 1388460"/>
              <a:gd name="connsiteX3" fmla="*/ 0 w 1388460"/>
              <a:gd name="connsiteY3" fmla="*/ 694230 h 1388460"/>
              <a:gd name="connsiteX4" fmla="*/ 694230 w 1388460"/>
              <a:gd name="connsiteY4" fmla="*/ 0 h 138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460" h="1388460">
                <a:moveTo>
                  <a:pt x="694230" y="0"/>
                </a:moveTo>
                <a:cubicBezTo>
                  <a:pt x="1077643" y="0"/>
                  <a:pt x="1388460" y="310817"/>
                  <a:pt x="1388460" y="694230"/>
                </a:cubicBezTo>
                <a:cubicBezTo>
                  <a:pt x="1388460" y="1077643"/>
                  <a:pt x="1077643" y="1388460"/>
                  <a:pt x="694230" y="1388460"/>
                </a:cubicBezTo>
                <a:cubicBezTo>
                  <a:pt x="310817" y="1388460"/>
                  <a:pt x="0" y="1077643"/>
                  <a:pt x="0" y="694230"/>
                </a:cubicBezTo>
                <a:cubicBezTo>
                  <a:pt x="0" y="310817"/>
                  <a:pt x="310817" y="0"/>
                  <a:pt x="694230" y="0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43CCC8F-C839-0769-B245-89DAE0904A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62869" y="2439000"/>
            <a:ext cx="1388460" cy="1388460"/>
          </a:xfrm>
          <a:custGeom>
            <a:avLst/>
            <a:gdLst>
              <a:gd name="connsiteX0" fmla="*/ 694230 w 1388460"/>
              <a:gd name="connsiteY0" fmla="*/ 0 h 1388460"/>
              <a:gd name="connsiteX1" fmla="*/ 1388460 w 1388460"/>
              <a:gd name="connsiteY1" fmla="*/ 694230 h 1388460"/>
              <a:gd name="connsiteX2" fmla="*/ 694230 w 1388460"/>
              <a:gd name="connsiteY2" fmla="*/ 1388460 h 1388460"/>
              <a:gd name="connsiteX3" fmla="*/ 0 w 1388460"/>
              <a:gd name="connsiteY3" fmla="*/ 694230 h 1388460"/>
              <a:gd name="connsiteX4" fmla="*/ 694230 w 1388460"/>
              <a:gd name="connsiteY4" fmla="*/ 0 h 138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460" h="1388460">
                <a:moveTo>
                  <a:pt x="694230" y="0"/>
                </a:moveTo>
                <a:cubicBezTo>
                  <a:pt x="1077643" y="0"/>
                  <a:pt x="1388460" y="310817"/>
                  <a:pt x="1388460" y="694230"/>
                </a:cubicBezTo>
                <a:cubicBezTo>
                  <a:pt x="1388460" y="1077643"/>
                  <a:pt x="1077643" y="1388460"/>
                  <a:pt x="694230" y="1388460"/>
                </a:cubicBezTo>
                <a:cubicBezTo>
                  <a:pt x="310817" y="1388460"/>
                  <a:pt x="0" y="1077643"/>
                  <a:pt x="0" y="694230"/>
                </a:cubicBezTo>
                <a:cubicBezTo>
                  <a:pt x="0" y="310817"/>
                  <a:pt x="310817" y="0"/>
                  <a:pt x="694230" y="0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367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22EC1B7C-D9CB-C823-1D1E-309569CA68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67" y="1588029"/>
            <a:ext cx="3803122" cy="43980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536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4B4B2300-5D07-0E0D-5921-9AE1DBC9BB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0111" y="1525216"/>
            <a:ext cx="4794296" cy="4741510"/>
          </a:xfrm>
          <a:custGeom>
            <a:avLst/>
            <a:gdLst>
              <a:gd name="connsiteX0" fmla="*/ 790268 w 4794296"/>
              <a:gd name="connsiteY0" fmla="*/ 0 h 4741510"/>
              <a:gd name="connsiteX1" fmla="*/ 4004028 w 4794296"/>
              <a:gd name="connsiteY1" fmla="*/ 0 h 4741510"/>
              <a:gd name="connsiteX2" fmla="*/ 4794296 w 4794296"/>
              <a:gd name="connsiteY2" fmla="*/ 790268 h 4741510"/>
              <a:gd name="connsiteX3" fmla="*/ 4794296 w 4794296"/>
              <a:gd name="connsiteY3" fmla="*/ 3951242 h 4741510"/>
              <a:gd name="connsiteX4" fmla="*/ 4004028 w 4794296"/>
              <a:gd name="connsiteY4" fmla="*/ 4741510 h 4741510"/>
              <a:gd name="connsiteX5" fmla="*/ 790268 w 4794296"/>
              <a:gd name="connsiteY5" fmla="*/ 4741510 h 4741510"/>
              <a:gd name="connsiteX6" fmla="*/ 0 w 4794296"/>
              <a:gd name="connsiteY6" fmla="*/ 3951242 h 4741510"/>
              <a:gd name="connsiteX7" fmla="*/ 0 w 4794296"/>
              <a:gd name="connsiteY7" fmla="*/ 790268 h 4741510"/>
              <a:gd name="connsiteX8" fmla="*/ 790268 w 4794296"/>
              <a:gd name="connsiteY8" fmla="*/ 0 h 474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4296" h="4741510">
                <a:moveTo>
                  <a:pt x="790268" y="0"/>
                </a:moveTo>
                <a:lnTo>
                  <a:pt x="4004028" y="0"/>
                </a:lnTo>
                <a:cubicBezTo>
                  <a:pt x="4440481" y="0"/>
                  <a:pt x="4794296" y="353815"/>
                  <a:pt x="4794296" y="790268"/>
                </a:cubicBezTo>
                <a:lnTo>
                  <a:pt x="4794296" y="3951242"/>
                </a:lnTo>
                <a:cubicBezTo>
                  <a:pt x="4794296" y="4387695"/>
                  <a:pt x="4440481" y="4741510"/>
                  <a:pt x="4004028" y="4741510"/>
                </a:cubicBezTo>
                <a:lnTo>
                  <a:pt x="790268" y="4741510"/>
                </a:lnTo>
                <a:cubicBezTo>
                  <a:pt x="353815" y="4741510"/>
                  <a:pt x="0" y="4387695"/>
                  <a:pt x="0" y="3951242"/>
                </a:cubicBezTo>
                <a:lnTo>
                  <a:pt x="0" y="790268"/>
                </a:lnTo>
                <a:cubicBezTo>
                  <a:pt x="0" y="353815"/>
                  <a:pt x="353815" y="0"/>
                  <a:pt x="7902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68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2D20961-9A27-C4AF-3BDE-1DD98205F2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3826" y="1770396"/>
            <a:ext cx="3851463" cy="4045843"/>
          </a:xfrm>
          <a:custGeom>
            <a:avLst/>
            <a:gdLst>
              <a:gd name="connsiteX0" fmla="*/ 0 w 3851463"/>
              <a:gd name="connsiteY0" fmla="*/ 0 h 4045843"/>
              <a:gd name="connsiteX1" fmla="*/ 3851463 w 3851463"/>
              <a:gd name="connsiteY1" fmla="*/ 0 h 4045843"/>
              <a:gd name="connsiteX2" fmla="*/ 3851463 w 3851463"/>
              <a:gd name="connsiteY2" fmla="*/ 4045843 h 4045843"/>
              <a:gd name="connsiteX3" fmla="*/ 0 w 3851463"/>
              <a:gd name="connsiteY3" fmla="*/ 4045843 h 404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1463" h="4045843">
                <a:moveTo>
                  <a:pt x="0" y="0"/>
                </a:moveTo>
                <a:lnTo>
                  <a:pt x="3851463" y="0"/>
                </a:lnTo>
                <a:lnTo>
                  <a:pt x="3851463" y="4045843"/>
                </a:lnTo>
                <a:lnTo>
                  <a:pt x="0" y="40458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263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C6E31F9-AD96-BD70-7E17-6E14CDA8EC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89131" y="0"/>
            <a:ext cx="2522484" cy="3910519"/>
          </a:xfrm>
          <a:custGeom>
            <a:avLst/>
            <a:gdLst>
              <a:gd name="connsiteX0" fmla="*/ 0 w 3851463"/>
              <a:gd name="connsiteY0" fmla="*/ 0 h 4045843"/>
              <a:gd name="connsiteX1" fmla="*/ 3851463 w 3851463"/>
              <a:gd name="connsiteY1" fmla="*/ 0 h 4045843"/>
              <a:gd name="connsiteX2" fmla="*/ 3851463 w 3851463"/>
              <a:gd name="connsiteY2" fmla="*/ 4045843 h 4045843"/>
              <a:gd name="connsiteX3" fmla="*/ 0 w 3851463"/>
              <a:gd name="connsiteY3" fmla="*/ 4045843 h 404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1463" h="4045843">
                <a:moveTo>
                  <a:pt x="0" y="0"/>
                </a:moveTo>
                <a:lnTo>
                  <a:pt x="3851463" y="0"/>
                </a:lnTo>
                <a:lnTo>
                  <a:pt x="3851463" y="4045843"/>
                </a:lnTo>
                <a:lnTo>
                  <a:pt x="0" y="40458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2BF25C2-B017-7220-496E-302E309DCC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06986" y="3429000"/>
            <a:ext cx="2522484" cy="2879725"/>
          </a:xfrm>
          <a:custGeom>
            <a:avLst/>
            <a:gdLst>
              <a:gd name="connsiteX0" fmla="*/ 0 w 3851463"/>
              <a:gd name="connsiteY0" fmla="*/ 0 h 4045843"/>
              <a:gd name="connsiteX1" fmla="*/ 3851463 w 3851463"/>
              <a:gd name="connsiteY1" fmla="*/ 0 h 4045843"/>
              <a:gd name="connsiteX2" fmla="*/ 3851463 w 3851463"/>
              <a:gd name="connsiteY2" fmla="*/ 4045843 h 4045843"/>
              <a:gd name="connsiteX3" fmla="*/ 0 w 3851463"/>
              <a:gd name="connsiteY3" fmla="*/ 4045843 h 404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1463" h="4045843">
                <a:moveTo>
                  <a:pt x="0" y="0"/>
                </a:moveTo>
                <a:lnTo>
                  <a:pt x="3851463" y="0"/>
                </a:lnTo>
                <a:lnTo>
                  <a:pt x="3851463" y="4045843"/>
                </a:lnTo>
                <a:lnTo>
                  <a:pt x="0" y="40458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238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AA3E1180-2466-957D-D2B1-47DD29E29D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557066"/>
            <a:ext cx="5545138" cy="5759450"/>
          </a:xfrm>
          <a:custGeom>
            <a:avLst/>
            <a:gdLst>
              <a:gd name="connsiteX0" fmla="*/ 0 w 3851463"/>
              <a:gd name="connsiteY0" fmla="*/ 0 h 4045843"/>
              <a:gd name="connsiteX1" fmla="*/ 3851463 w 3851463"/>
              <a:gd name="connsiteY1" fmla="*/ 0 h 4045843"/>
              <a:gd name="connsiteX2" fmla="*/ 3851463 w 3851463"/>
              <a:gd name="connsiteY2" fmla="*/ 4045843 h 4045843"/>
              <a:gd name="connsiteX3" fmla="*/ 0 w 3851463"/>
              <a:gd name="connsiteY3" fmla="*/ 4045843 h 404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1463" h="4045843">
                <a:moveTo>
                  <a:pt x="0" y="0"/>
                </a:moveTo>
                <a:lnTo>
                  <a:pt x="3851463" y="0"/>
                </a:lnTo>
                <a:lnTo>
                  <a:pt x="3851463" y="4045843"/>
                </a:lnTo>
                <a:lnTo>
                  <a:pt x="0" y="40458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45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805C96F-C6D3-EDF9-D1A4-02811C1E7C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97000" y="3336926"/>
            <a:ext cx="1428750" cy="75714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BB41B4F5-10AB-1BEC-1F91-F89F960236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89234" y="3336926"/>
            <a:ext cx="1428750" cy="75714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id="{8194F046-991B-7A11-898F-DC8D97BE64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81666" y="3336926"/>
            <a:ext cx="1428750" cy="75714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" name="그림 개체 틀 10">
            <a:extLst>
              <a:ext uri="{FF2B5EF4-FFF2-40B4-BE49-F238E27FC236}">
                <a16:creationId xmlns:a16="http://schemas.microsoft.com/office/drawing/2014/main" id="{2C625D76-94C8-CA50-6626-034FB10C0D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74098" y="3336926"/>
            <a:ext cx="1428750" cy="75714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그림 개체 틀 10">
            <a:extLst>
              <a:ext uri="{FF2B5EF4-FFF2-40B4-BE49-F238E27FC236}">
                <a16:creationId xmlns:a16="http://schemas.microsoft.com/office/drawing/2014/main" id="{A2633C6B-7A4A-1C03-222E-3208423700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6529" y="3336926"/>
            <a:ext cx="1428750" cy="75714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26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1336FE5-6E94-09C6-0392-EF3196BA41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54113" y="1658938"/>
            <a:ext cx="9853612" cy="151129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4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3EF98C9-2A29-11F5-DDE8-5AB0CEB0AF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2918" y="1901825"/>
            <a:ext cx="2142870" cy="4159250"/>
          </a:xfrm>
          <a:custGeom>
            <a:avLst/>
            <a:gdLst>
              <a:gd name="connsiteX0" fmla="*/ 123830 w 2142870"/>
              <a:gd name="connsiteY0" fmla="*/ 0 h 4159250"/>
              <a:gd name="connsiteX1" fmla="*/ 2019296 w 2142870"/>
              <a:gd name="connsiteY1" fmla="*/ 0 h 4159250"/>
              <a:gd name="connsiteX2" fmla="*/ 2133394 w 2142870"/>
              <a:gd name="connsiteY2" fmla="*/ 75684 h 4159250"/>
              <a:gd name="connsiteX3" fmla="*/ 2142870 w 2142870"/>
              <a:gd name="connsiteY3" fmla="*/ 122654 h 4159250"/>
              <a:gd name="connsiteX4" fmla="*/ 2142870 w 2142870"/>
              <a:gd name="connsiteY4" fmla="*/ 4036596 h 4159250"/>
              <a:gd name="connsiteX5" fmla="*/ 2133394 w 2142870"/>
              <a:gd name="connsiteY5" fmla="*/ 4083567 h 4159250"/>
              <a:gd name="connsiteX6" fmla="*/ 2019296 w 2142870"/>
              <a:gd name="connsiteY6" fmla="*/ 4159250 h 4159250"/>
              <a:gd name="connsiteX7" fmla="*/ 123830 w 2142870"/>
              <a:gd name="connsiteY7" fmla="*/ 4159249 h 4159250"/>
              <a:gd name="connsiteX8" fmla="*/ 0 w 2142870"/>
              <a:gd name="connsiteY8" fmla="*/ 4035331 h 4159250"/>
              <a:gd name="connsiteX9" fmla="*/ 0 w 2142870"/>
              <a:gd name="connsiteY9" fmla="*/ 123918 h 4159250"/>
              <a:gd name="connsiteX10" fmla="*/ 123830 w 2142870"/>
              <a:gd name="connsiteY10" fmla="*/ 0 h 415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42870" h="4159250">
                <a:moveTo>
                  <a:pt x="123830" y="0"/>
                </a:moveTo>
                <a:lnTo>
                  <a:pt x="2019296" y="0"/>
                </a:lnTo>
                <a:cubicBezTo>
                  <a:pt x="2070588" y="0"/>
                  <a:pt x="2114596" y="31208"/>
                  <a:pt x="2133394" y="75684"/>
                </a:cubicBezTo>
                <a:lnTo>
                  <a:pt x="2142870" y="122654"/>
                </a:lnTo>
                <a:lnTo>
                  <a:pt x="2142870" y="4036596"/>
                </a:lnTo>
                <a:lnTo>
                  <a:pt x="2133394" y="4083567"/>
                </a:lnTo>
                <a:cubicBezTo>
                  <a:pt x="2114596" y="4128043"/>
                  <a:pt x="2070588" y="4159250"/>
                  <a:pt x="2019296" y="4159250"/>
                </a:cubicBezTo>
                <a:lnTo>
                  <a:pt x="123830" y="4159249"/>
                </a:lnTo>
                <a:cubicBezTo>
                  <a:pt x="55441" y="4159249"/>
                  <a:pt x="0" y="4103769"/>
                  <a:pt x="0" y="4035331"/>
                </a:cubicBezTo>
                <a:lnTo>
                  <a:pt x="0" y="123918"/>
                </a:lnTo>
                <a:cubicBezTo>
                  <a:pt x="0" y="55480"/>
                  <a:pt x="55441" y="0"/>
                  <a:pt x="1238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3316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FD2F61C-D9E1-06B9-2336-55D1733518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2500" y="1927835"/>
            <a:ext cx="10287000" cy="340993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793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EBB361D-0205-9F1B-048D-B4EFB89AB5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92107" y="3788236"/>
            <a:ext cx="9818903" cy="2536826"/>
          </a:xfrm>
          <a:custGeom>
            <a:avLst/>
            <a:gdLst>
              <a:gd name="connsiteX0" fmla="*/ 4892098 w 9818903"/>
              <a:gd name="connsiteY0" fmla="*/ 0 h 2536826"/>
              <a:gd name="connsiteX1" fmla="*/ 5710424 w 9818903"/>
              <a:gd name="connsiteY1" fmla="*/ 544179 h 2536826"/>
              <a:gd name="connsiteX2" fmla="*/ 9053483 w 9818903"/>
              <a:gd name="connsiteY2" fmla="*/ 544179 h 2536826"/>
              <a:gd name="connsiteX3" fmla="*/ 9807503 w 9818903"/>
              <a:gd name="connsiteY3" fmla="*/ 876539 h 2536826"/>
              <a:gd name="connsiteX4" fmla="*/ 9818903 w 9818903"/>
              <a:gd name="connsiteY4" fmla="*/ 900963 h 2536826"/>
              <a:gd name="connsiteX5" fmla="*/ 9818903 w 9818903"/>
              <a:gd name="connsiteY5" fmla="*/ 1088359 h 2536826"/>
              <a:gd name="connsiteX6" fmla="*/ 9818903 w 9818903"/>
              <a:gd name="connsiteY6" fmla="*/ 2536826 h 2536826"/>
              <a:gd name="connsiteX7" fmla="*/ 0 w 9818903"/>
              <a:gd name="connsiteY7" fmla="*/ 2536825 h 2536826"/>
              <a:gd name="connsiteX8" fmla="*/ 0 w 9818903"/>
              <a:gd name="connsiteY8" fmla="*/ 1088359 h 2536826"/>
              <a:gd name="connsiteX9" fmla="*/ 0 w 9818903"/>
              <a:gd name="connsiteY9" fmla="*/ 850994 h 2536826"/>
              <a:gd name="connsiteX10" fmla="*/ 99251 w 9818903"/>
              <a:gd name="connsiteY10" fmla="*/ 742210 h 2536826"/>
              <a:gd name="connsiteX11" fmla="*/ 730712 w 9818903"/>
              <a:gd name="connsiteY11" fmla="*/ 544179 h 2536826"/>
              <a:gd name="connsiteX12" fmla="*/ 4073770 w 9818903"/>
              <a:gd name="connsiteY12" fmla="*/ 544179 h 2536826"/>
              <a:gd name="connsiteX13" fmla="*/ 4892098 w 9818903"/>
              <a:gd name="connsiteY13" fmla="*/ 0 h 253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818903" h="2536826">
                <a:moveTo>
                  <a:pt x="4892098" y="0"/>
                </a:moveTo>
                <a:cubicBezTo>
                  <a:pt x="4892098" y="300542"/>
                  <a:pt x="5258475" y="544179"/>
                  <a:pt x="5710424" y="544179"/>
                </a:cubicBezTo>
                <a:lnTo>
                  <a:pt x="9053483" y="544179"/>
                </a:lnTo>
                <a:cubicBezTo>
                  <a:pt x="9392445" y="544179"/>
                  <a:pt x="9683271" y="681225"/>
                  <a:pt x="9807503" y="876539"/>
                </a:cubicBezTo>
                <a:lnTo>
                  <a:pt x="9818903" y="900963"/>
                </a:lnTo>
                <a:lnTo>
                  <a:pt x="9818903" y="1088359"/>
                </a:lnTo>
                <a:lnTo>
                  <a:pt x="9818903" y="2536826"/>
                </a:lnTo>
                <a:lnTo>
                  <a:pt x="0" y="2536825"/>
                </a:lnTo>
                <a:lnTo>
                  <a:pt x="0" y="1088359"/>
                </a:lnTo>
                <a:lnTo>
                  <a:pt x="0" y="850994"/>
                </a:lnTo>
                <a:lnTo>
                  <a:pt x="99251" y="742210"/>
                </a:lnTo>
                <a:cubicBezTo>
                  <a:pt x="249344" y="621268"/>
                  <a:pt x="476490" y="544179"/>
                  <a:pt x="730712" y="544179"/>
                </a:cubicBezTo>
                <a:lnTo>
                  <a:pt x="4073770" y="544179"/>
                </a:lnTo>
                <a:cubicBezTo>
                  <a:pt x="4525719" y="544179"/>
                  <a:pt x="4892098" y="300542"/>
                  <a:pt x="4892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271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80E6CA75-26B9-114A-4B3F-ABED40800C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15817" y="2107786"/>
            <a:ext cx="3526954" cy="1765288"/>
          </a:xfrm>
          <a:custGeom>
            <a:avLst/>
            <a:gdLst>
              <a:gd name="connsiteX0" fmla="*/ 0 w 3526954"/>
              <a:gd name="connsiteY0" fmla="*/ 0 h 1765288"/>
              <a:gd name="connsiteX1" fmla="*/ 2553271 w 3526954"/>
              <a:gd name="connsiteY1" fmla="*/ 0 h 1765288"/>
              <a:gd name="connsiteX2" fmla="*/ 3526954 w 3526954"/>
              <a:gd name="connsiteY2" fmla="*/ 1765288 h 1765288"/>
              <a:gd name="connsiteX3" fmla="*/ 973683 w 3526954"/>
              <a:gd name="connsiteY3" fmla="*/ 1765288 h 176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6954" h="1765288">
                <a:moveTo>
                  <a:pt x="0" y="0"/>
                </a:moveTo>
                <a:lnTo>
                  <a:pt x="2553271" y="0"/>
                </a:lnTo>
                <a:lnTo>
                  <a:pt x="3526954" y="1765288"/>
                </a:lnTo>
                <a:lnTo>
                  <a:pt x="973683" y="17652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69D8E19F-549C-0C6A-BFCD-AB5AA441C3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4750" y="2107786"/>
            <a:ext cx="2545246" cy="1765288"/>
          </a:xfrm>
          <a:custGeom>
            <a:avLst/>
            <a:gdLst>
              <a:gd name="connsiteX0" fmla="*/ 0 w 2545246"/>
              <a:gd name="connsiteY0" fmla="*/ 0 h 1765288"/>
              <a:gd name="connsiteX1" fmla="*/ 1571563 w 2545246"/>
              <a:gd name="connsiteY1" fmla="*/ 0 h 1765288"/>
              <a:gd name="connsiteX2" fmla="*/ 2545246 w 2545246"/>
              <a:gd name="connsiteY2" fmla="*/ 1765288 h 1765288"/>
              <a:gd name="connsiteX3" fmla="*/ 0 w 2545246"/>
              <a:gd name="connsiteY3" fmla="*/ 1765288 h 176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246" h="1765288">
                <a:moveTo>
                  <a:pt x="0" y="0"/>
                </a:moveTo>
                <a:lnTo>
                  <a:pt x="1571563" y="0"/>
                </a:lnTo>
                <a:lnTo>
                  <a:pt x="2545246" y="1765288"/>
                </a:lnTo>
                <a:lnTo>
                  <a:pt x="0" y="17652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954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3DD85D8-3A1C-8E68-DDC6-2A21602698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98649" y="0"/>
            <a:ext cx="5893352" cy="685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167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5">
            <a:extLst>
              <a:ext uri="{FF2B5EF4-FFF2-40B4-BE49-F238E27FC236}">
                <a16:creationId xmlns:a16="http://schemas.microsoft.com/office/drawing/2014/main" id="{EBD9E817-9454-2A18-EB6E-2466E30F00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7250" y="2005223"/>
            <a:ext cx="2619375" cy="117346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5">
            <a:extLst>
              <a:ext uri="{FF2B5EF4-FFF2-40B4-BE49-F238E27FC236}">
                <a16:creationId xmlns:a16="http://schemas.microsoft.com/office/drawing/2014/main" id="{F72EEBC3-A4D3-E7AA-738D-E69830121A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6625" y="2005223"/>
            <a:ext cx="2636743" cy="117346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id="{9D878940-25D6-C02B-5293-82E93534E9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13368" y="2005223"/>
            <a:ext cx="2602003" cy="117346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EA8BD2F1-0A11-2A0E-1C50-9E20B75B78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15371" y="2005223"/>
            <a:ext cx="2619375" cy="117346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5037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5">
            <a:extLst>
              <a:ext uri="{FF2B5EF4-FFF2-40B4-BE49-F238E27FC236}">
                <a16:creationId xmlns:a16="http://schemas.microsoft.com/office/drawing/2014/main" id="{B6AA136D-C399-3725-523E-7D18C0F661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91951" y="2414631"/>
            <a:ext cx="1990696" cy="11610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7D552657-F9DB-62E5-254E-1275949DF68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37667" y="2414631"/>
            <a:ext cx="1990696" cy="11610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06034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3C503020-6165-69D9-BF81-81D11E9F3C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66689" y="2877755"/>
            <a:ext cx="2000786" cy="2000786"/>
          </a:xfrm>
          <a:custGeom>
            <a:avLst/>
            <a:gdLst>
              <a:gd name="connsiteX0" fmla="*/ 1000393 w 2000786"/>
              <a:gd name="connsiteY0" fmla="*/ 0 h 2000786"/>
              <a:gd name="connsiteX1" fmla="*/ 2000786 w 2000786"/>
              <a:gd name="connsiteY1" fmla="*/ 1000393 h 2000786"/>
              <a:gd name="connsiteX2" fmla="*/ 1000393 w 2000786"/>
              <a:gd name="connsiteY2" fmla="*/ 2000786 h 2000786"/>
              <a:gd name="connsiteX3" fmla="*/ 0 w 2000786"/>
              <a:gd name="connsiteY3" fmla="*/ 1000393 h 2000786"/>
              <a:gd name="connsiteX4" fmla="*/ 1000393 w 2000786"/>
              <a:gd name="connsiteY4" fmla="*/ 0 h 200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786" h="2000786">
                <a:moveTo>
                  <a:pt x="1000393" y="0"/>
                </a:moveTo>
                <a:cubicBezTo>
                  <a:pt x="1552895" y="0"/>
                  <a:pt x="2000786" y="447891"/>
                  <a:pt x="2000786" y="1000393"/>
                </a:cubicBezTo>
                <a:cubicBezTo>
                  <a:pt x="2000786" y="1552895"/>
                  <a:pt x="1552895" y="2000786"/>
                  <a:pt x="1000393" y="2000786"/>
                </a:cubicBezTo>
                <a:cubicBezTo>
                  <a:pt x="447891" y="2000786"/>
                  <a:pt x="0" y="1552895"/>
                  <a:pt x="0" y="1000393"/>
                </a:cubicBezTo>
                <a:cubicBezTo>
                  <a:pt x="0" y="447891"/>
                  <a:pt x="447891" y="0"/>
                  <a:pt x="10003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1BDFC0A-CA07-DA89-CA63-63E70608A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289" y="1462524"/>
            <a:ext cx="4915659" cy="4893826"/>
          </a:xfrm>
          <a:custGeom>
            <a:avLst/>
            <a:gdLst>
              <a:gd name="connsiteX0" fmla="*/ 0 w 4915659"/>
              <a:gd name="connsiteY0" fmla="*/ 0 h 4893826"/>
              <a:gd name="connsiteX1" fmla="*/ 2468746 w 4915659"/>
              <a:gd name="connsiteY1" fmla="*/ 0 h 4893826"/>
              <a:gd name="connsiteX2" fmla="*/ 4915659 w 4915659"/>
              <a:gd name="connsiteY2" fmla="*/ 2446913 h 4893826"/>
              <a:gd name="connsiteX3" fmla="*/ 2468746 w 4915659"/>
              <a:gd name="connsiteY3" fmla="*/ 4893826 h 4893826"/>
              <a:gd name="connsiteX4" fmla="*/ 0 w 4915659"/>
              <a:gd name="connsiteY4" fmla="*/ 4893826 h 489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5659" h="4893826">
                <a:moveTo>
                  <a:pt x="0" y="0"/>
                </a:moveTo>
                <a:lnTo>
                  <a:pt x="2468746" y="0"/>
                </a:lnTo>
                <a:lnTo>
                  <a:pt x="4915659" y="2446913"/>
                </a:lnTo>
                <a:lnTo>
                  <a:pt x="2468746" y="4893826"/>
                </a:lnTo>
                <a:lnTo>
                  <a:pt x="0" y="48938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975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AC10846-66A7-B900-184A-42C60FD5E8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6105" y="4273651"/>
            <a:ext cx="1536698" cy="1536698"/>
          </a:xfrm>
          <a:custGeom>
            <a:avLst/>
            <a:gdLst>
              <a:gd name="connsiteX0" fmla="*/ 768349 w 1536698"/>
              <a:gd name="connsiteY0" fmla="*/ 0 h 1536698"/>
              <a:gd name="connsiteX1" fmla="*/ 1536698 w 1536698"/>
              <a:gd name="connsiteY1" fmla="*/ 768349 h 1536698"/>
              <a:gd name="connsiteX2" fmla="*/ 768349 w 1536698"/>
              <a:gd name="connsiteY2" fmla="*/ 1536698 h 1536698"/>
              <a:gd name="connsiteX3" fmla="*/ 0 w 1536698"/>
              <a:gd name="connsiteY3" fmla="*/ 768349 h 1536698"/>
              <a:gd name="connsiteX4" fmla="*/ 768349 w 1536698"/>
              <a:gd name="connsiteY4" fmla="*/ 0 h 153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98" h="1536698">
                <a:moveTo>
                  <a:pt x="768349" y="0"/>
                </a:moveTo>
                <a:cubicBezTo>
                  <a:pt x="1192696" y="0"/>
                  <a:pt x="1536698" y="344002"/>
                  <a:pt x="1536698" y="768349"/>
                </a:cubicBezTo>
                <a:cubicBezTo>
                  <a:pt x="1536698" y="1192696"/>
                  <a:pt x="1192696" y="1536698"/>
                  <a:pt x="768349" y="1536698"/>
                </a:cubicBezTo>
                <a:cubicBezTo>
                  <a:pt x="344002" y="1536698"/>
                  <a:pt x="0" y="1192696"/>
                  <a:pt x="0" y="768349"/>
                </a:cubicBezTo>
                <a:cubicBezTo>
                  <a:pt x="0" y="344002"/>
                  <a:pt x="344002" y="0"/>
                  <a:pt x="7683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3B758A8-48B4-B7D4-D37E-3F9FE358D5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99197" y="2150074"/>
            <a:ext cx="1536698" cy="1536698"/>
          </a:xfrm>
          <a:custGeom>
            <a:avLst/>
            <a:gdLst>
              <a:gd name="connsiteX0" fmla="*/ 768349 w 1536698"/>
              <a:gd name="connsiteY0" fmla="*/ 0 h 1536698"/>
              <a:gd name="connsiteX1" fmla="*/ 1536698 w 1536698"/>
              <a:gd name="connsiteY1" fmla="*/ 768349 h 1536698"/>
              <a:gd name="connsiteX2" fmla="*/ 768349 w 1536698"/>
              <a:gd name="connsiteY2" fmla="*/ 1536698 h 1536698"/>
              <a:gd name="connsiteX3" fmla="*/ 0 w 1536698"/>
              <a:gd name="connsiteY3" fmla="*/ 768349 h 1536698"/>
              <a:gd name="connsiteX4" fmla="*/ 768349 w 1536698"/>
              <a:gd name="connsiteY4" fmla="*/ 0 h 153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698" h="1536698">
                <a:moveTo>
                  <a:pt x="768349" y="0"/>
                </a:moveTo>
                <a:cubicBezTo>
                  <a:pt x="1192696" y="0"/>
                  <a:pt x="1536698" y="344002"/>
                  <a:pt x="1536698" y="768349"/>
                </a:cubicBezTo>
                <a:cubicBezTo>
                  <a:pt x="1536698" y="1192696"/>
                  <a:pt x="1192696" y="1536698"/>
                  <a:pt x="768349" y="1536698"/>
                </a:cubicBezTo>
                <a:cubicBezTo>
                  <a:pt x="344002" y="1536698"/>
                  <a:pt x="0" y="1192696"/>
                  <a:pt x="0" y="768349"/>
                </a:cubicBezTo>
                <a:cubicBezTo>
                  <a:pt x="0" y="344002"/>
                  <a:pt x="344002" y="0"/>
                  <a:pt x="7683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3971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E15068F1-9157-89FB-813E-022B1DC8E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9585" y="1760859"/>
            <a:ext cx="2816841" cy="1345356"/>
          </a:xfrm>
          <a:custGeom>
            <a:avLst/>
            <a:gdLst>
              <a:gd name="connsiteX0" fmla="*/ 672678 w 2816841"/>
              <a:gd name="connsiteY0" fmla="*/ 0 h 1345356"/>
              <a:gd name="connsiteX1" fmla="*/ 2144163 w 2816841"/>
              <a:gd name="connsiteY1" fmla="*/ 0 h 1345356"/>
              <a:gd name="connsiteX2" fmla="*/ 2816841 w 2816841"/>
              <a:gd name="connsiteY2" fmla="*/ 672678 h 1345356"/>
              <a:gd name="connsiteX3" fmla="*/ 2816840 w 2816841"/>
              <a:gd name="connsiteY3" fmla="*/ 672678 h 1345356"/>
              <a:gd name="connsiteX4" fmla="*/ 2814986 w 2816841"/>
              <a:gd name="connsiteY4" fmla="*/ 691072 h 1345356"/>
              <a:gd name="connsiteX5" fmla="*/ 2816840 w 2816841"/>
              <a:gd name="connsiteY5" fmla="*/ 691072 h 1345356"/>
              <a:gd name="connsiteX6" fmla="*/ 2816840 w 2816841"/>
              <a:gd name="connsiteY6" fmla="*/ 1345355 h 1345356"/>
              <a:gd name="connsiteX7" fmla="*/ 2144179 w 2816841"/>
              <a:gd name="connsiteY7" fmla="*/ 1345355 h 1345356"/>
              <a:gd name="connsiteX8" fmla="*/ 2144162 w 2816841"/>
              <a:gd name="connsiteY8" fmla="*/ 1345356 h 1345356"/>
              <a:gd name="connsiteX9" fmla="*/ 672678 w 2816841"/>
              <a:gd name="connsiteY9" fmla="*/ 1345355 h 1345356"/>
              <a:gd name="connsiteX10" fmla="*/ 13666 w 2816841"/>
              <a:gd name="connsiteY10" fmla="*/ 808246 h 1345356"/>
              <a:gd name="connsiteX11" fmla="*/ 0 w 2816841"/>
              <a:gd name="connsiteY11" fmla="*/ 672678 h 1345356"/>
              <a:gd name="connsiteX12" fmla="*/ 13666 w 2816841"/>
              <a:gd name="connsiteY12" fmla="*/ 537111 h 1345356"/>
              <a:gd name="connsiteX13" fmla="*/ 672678 w 2816841"/>
              <a:gd name="connsiteY13" fmla="*/ 0 h 13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16841" h="1345356">
                <a:moveTo>
                  <a:pt x="672678" y="0"/>
                </a:moveTo>
                <a:lnTo>
                  <a:pt x="2144163" y="0"/>
                </a:lnTo>
                <a:cubicBezTo>
                  <a:pt x="2515673" y="0"/>
                  <a:pt x="2816841" y="301168"/>
                  <a:pt x="2816841" y="672678"/>
                </a:cubicBezTo>
                <a:lnTo>
                  <a:pt x="2816840" y="672678"/>
                </a:lnTo>
                <a:lnTo>
                  <a:pt x="2814986" y="691072"/>
                </a:lnTo>
                <a:lnTo>
                  <a:pt x="2816840" y="691072"/>
                </a:lnTo>
                <a:lnTo>
                  <a:pt x="2816840" y="1345355"/>
                </a:lnTo>
                <a:lnTo>
                  <a:pt x="2144179" y="1345355"/>
                </a:lnTo>
                <a:lnTo>
                  <a:pt x="2144162" y="1345356"/>
                </a:lnTo>
                <a:lnTo>
                  <a:pt x="672678" y="1345355"/>
                </a:lnTo>
                <a:cubicBezTo>
                  <a:pt x="347607" y="1345355"/>
                  <a:pt x="76392" y="1114774"/>
                  <a:pt x="13666" y="808246"/>
                </a:cubicBezTo>
                <a:lnTo>
                  <a:pt x="0" y="672678"/>
                </a:lnTo>
                <a:lnTo>
                  <a:pt x="13666" y="537111"/>
                </a:lnTo>
                <a:cubicBezTo>
                  <a:pt x="76392" y="230582"/>
                  <a:pt x="347607" y="0"/>
                  <a:pt x="6726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EC1BC696-9F5C-317F-95A7-DDB1C9DC00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9585" y="3153488"/>
            <a:ext cx="2816841" cy="1345356"/>
          </a:xfrm>
          <a:custGeom>
            <a:avLst/>
            <a:gdLst>
              <a:gd name="connsiteX0" fmla="*/ 2144162 w 2816841"/>
              <a:gd name="connsiteY0" fmla="*/ 0 h 1345356"/>
              <a:gd name="connsiteX1" fmla="*/ 2144179 w 2816841"/>
              <a:gd name="connsiteY1" fmla="*/ 1 h 1345356"/>
              <a:gd name="connsiteX2" fmla="*/ 2816840 w 2816841"/>
              <a:gd name="connsiteY2" fmla="*/ 1 h 1345356"/>
              <a:gd name="connsiteX3" fmla="*/ 2816840 w 2816841"/>
              <a:gd name="connsiteY3" fmla="*/ 554408 h 1345356"/>
              <a:gd name="connsiteX4" fmla="*/ 2816841 w 2816841"/>
              <a:gd name="connsiteY4" fmla="*/ 554408 h 1345356"/>
              <a:gd name="connsiteX5" fmla="*/ 2816841 w 2816841"/>
              <a:gd name="connsiteY5" fmla="*/ 672678 h 1345356"/>
              <a:gd name="connsiteX6" fmla="*/ 2816841 w 2816841"/>
              <a:gd name="connsiteY6" fmla="*/ 1345356 h 1345356"/>
              <a:gd name="connsiteX7" fmla="*/ 2196715 w 2816841"/>
              <a:gd name="connsiteY7" fmla="*/ 1345356 h 1345356"/>
              <a:gd name="connsiteX8" fmla="*/ 2196715 w 2816841"/>
              <a:gd name="connsiteY8" fmla="*/ 1342702 h 1345356"/>
              <a:gd name="connsiteX9" fmla="*/ 2144163 w 2816841"/>
              <a:gd name="connsiteY9" fmla="*/ 1345356 h 1345356"/>
              <a:gd name="connsiteX10" fmla="*/ 672678 w 2816841"/>
              <a:gd name="connsiteY10" fmla="*/ 1345356 h 1345356"/>
              <a:gd name="connsiteX11" fmla="*/ 13666 w 2816841"/>
              <a:gd name="connsiteY11" fmla="*/ 808246 h 1345356"/>
              <a:gd name="connsiteX12" fmla="*/ 0 w 2816841"/>
              <a:gd name="connsiteY12" fmla="*/ 672678 h 1345356"/>
              <a:gd name="connsiteX13" fmla="*/ 13666 w 2816841"/>
              <a:gd name="connsiteY13" fmla="*/ 537111 h 1345356"/>
              <a:gd name="connsiteX14" fmla="*/ 672678 w 2816841"/>
              <a:gd name="connsiteY14" fmla="*/ 1 h 13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6841" h="1345356">
                <a:moveTo>
                  <a:pt x="2144162" y="0"/>
                </a:moveTo>
                <a:lnTo>
                  <a:pt x="2144179" y="1"/>
                </a:lnTo>
                <a:lnTo>
                  <a:pt x="2816840" y="1"/>
                </a:lnTo>
                <a:lnTo>
                  <a:pt x="2816840" y="554408"/>
                </a:lnTo>
                <a:lnTo>
                  <a:pt x="2816841" y="554408"/>
                </a:lnTo>
                <a:lnTo>
                  <a:pt x="2816841" y="672678"/>
                </a:lnTo>
                <a:lnTo>
                  <a:pt x="2816841" y="1345356"/>
                </a:lnTo>
                <a:lnTo>
                  <a:pt x="2196715" y="1345356"/>
                </a:lnTo>
                <a:lnTo>
                  <a:pt x="2196715" y="1342702"/>
                </a:lnTo>
                <a:lnTo>
                  <a:pt x="2144163" y="1345356"/>
                </a:lnTo>
                <a:lnTo>
                  <a:pt x="672678" y="1345356"/>
                </a:lnTo>
                <a:cubicBezTo>
                  <a:pt x="347607" y="1345356"/>
                  <a:pt x="76392" y="1114775"/>
                  <a:pt x="13666" y="808246"/>
                </a:cubicBezTo>
                <a:lnTo>
                  <a:pt x="0" y="672678"/>
                </a:lnTo>
                <a:lnTo>
                  <a:pt x="13666" y="537111"/>
                </a:lnTo>
                <a:cubicBezTo>
                  <a:pt x="76392" y="230583"/>
                  <a:pt x="347607" y="1"/>
                  <a:pt x="672678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DF46328-F0D6-D33E-71BB-D7FE68C3A3B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9585" y="4546117"/>
            <a:ext cx="2816841" cy="1345356"/>
          </a:xfrm>
          <a:custGeom>
            <a:avLst/>
            <a:gdLst>
              <a:gd name="connsiteX0" fmla="*/ 2144162 w 2816841"/>
              <a:gd name="connsiteY0" fmla="*/ 0 h 1345356"/>
              <a:gd name="connsiteX1" fmla="*/ 2144179 w 2816841"/>
              <a:gd name="connsiteY1" fmla="*/ 1 h 1345356"/>
              <a:gd name="connsiteX2" fmla="*/ 2816840 w 2816841"/>
              <a:gd name="connsiteY2" fmla="*/ 1 h 1345356"/>
              <a:gd name="connsiteX3" fmla="*/ 2816840 w 2816841"/>
              <a:gd name="connsiteY3" fmla="*/ 654285 h 1345356"/>
              <a:gd name="connsiteX4" fmla="*/ 2814986 w 2816841"/>
              <a:gd name="connsiteY4" fmla="*/ 654285 h 1345356"/>
              <a:gd name="connsiteX5" fmla="*/ 2816840 w 2816841"/>
              <a:gd name="connsiteY5" fmla="*/ 672678 h 1345356"/>
              <a:gd name="connsiteX6" fmla="*/ 2816841 w 2816841"/>
              <a:gd name="connsiteY6" fmla="*/ 672678 h 1345356"/>
              <a:gd name="connsiteX7" fmla="*/ 2144163 w 2816841"/>
              <a:gd name="connsiteY7" fmla="*/ 1345356 h 1345356"/>
              <a:gd name="connsiteX8" fmla="*/ 672678 w 2816841"/>
              <a:gd name="connsiteY8" fmla="*/ 1345356 h 1345356"/>
              <a:gd name="connsiteX9" fmla="*/ 13666 w 2816841"/>
              <a:gd name="connsiteY9" fmla="*/ 808246 h 1345356"/>
              <a:gd name="connsiteX10" fmla="*/ 0 w 2816841"/>
              <a:gd name="connsiteY10" fmla="*/ 672678 h 1345356"/>
              <a:gd name="connsiteX11" fmla="*/ 13666 w 2816841"/>
              <a:gd name="connsiteY11" fmla="*/ 537111 h 1345356"/>
              <a:gd name="connsiteX12" fmla="*/ 672678 w 2816841"/>
              <a:gd name="connsiteY12" fmla="*/ 1 h 13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6841" h="1345356">
                <a:moveTo>
                  <a:pt x="2144162" y="0"/>
                </a:moveTo>
                <a:lnTo>
                  <a:pt x="2144179" y="1"/>
                </a:lnTo>
                <a:lnTo>
                  <a:pt x="2816840" y="1"/>
                </a:lnTo>
                <a:lnTo>
                  <a:pt x="2816840" y="654285"/>
                </a:lnTo>
                <a:lnTo>
                  <a:pt x="2814986" y="654285"/>
                </a:lnTo>
                <a:lnTo>
                  <a:pt x="2816840" y="672678"/>
                </a:lnTo>
                <a:lnTo>
                  <a:pt x="2816841" y="672678"/>
                </a:lnTo>
                <a:cubicBezTo>
                  <a:pt x="2816841" y="1044188"/>
                  <a:pt x="2515673" y="1345356"/>
                  <a:pt x="2144163" y="1345356"/>
                </a:cubicBezTo>
                <a:lnTo>
                  <a:pt x="672678" y="1345356"/>
                </a:lnTo>
                <a:cubicBezTo>
                  <a:pt x="347607" y="1345356"/>
                  <a:pt x="76391" y="1114775"/>
                  <a:pt x="13666" y="808246"/>
                </a:cubicBezTo>
                <a:lnTo>
                  <a:pt x="0" y="672678"/>
                </a:lnTo>
                <a:lnTo>
                  <a:pt x="13666" y="537111"/>
                </a:lnTo>
                <a:cubicBezTo>
                  <a:pt x="76391" y="230583"/>
                  <a:pt x="347607" y="1"/>
                  <a:pt x="672678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580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676A221-3913-C0B7-CFA5-AAC7C294C4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03152" y="2983414"/>
            <a:ext cx="1985694" cy="1985694"/>
          </a:xfrm>
          <a:custGeom>
            <a:avLst/>
            <a:gdLst>
              <a:gd name="connsiteX0" fmla="*/ 992847 w 1985694"/>
              <a:gd name="connsiteY0" fmla="*/ 0 h 1985694"/>
              <a:gd name="connsiteX1" fmla="*/ 1985694 w 1985694"/>
              <a:gd name="connsiteY1" fmla="*/ 992847 h 1985694"/>
              <a:gd name="connsiteX2" fmla="*/ 992847 w 1985694"/>
              <a:gd name="connsiteY2" fmla="*/ 1985694 h 1985694"/>
              <a:gd name="connsiteX3" fmla="*/ 0 w 1985694"/>
              <a:gd name="connsiteY3" fmla="*/ 992847 h 1985694"/>
              <a:gd name="connsiteX4" fmla="*/ 992847 w 1985694"/>
              <a:gd name="connsiteY4" fmla="*/ 0 h 198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694" h="1985694">
                <a:moveTo>
                  <a:pt x="992847" y="0"/>
                </a:moveTo>
                <a:cubicBezTo>
                  <a:pt x="1541181" y="0"/>
                  <a:pt x="1985694" y="444513"/>
                  <a:pt x="1985694" y="992847"/>
                </a:cubicBezTo>
                <a:cubicBezTo>
                  <a:pt x="1985694" y="1541181"/>
                  <a:pt x="1541181" y="1985694"/>
                  <a:pt x="992847" y="1985694"/>
                </a:cubicBezTo>
                <a:cubicBezTo>
                  <a:pt x="444513" y="1985694"/>
                  <a:pt x="0" y="1541181"/>
                  <a:pt x="0" y="992847"/>
                </a:cubicBezTo>
                <a:cubicBezTo>
                  <a:pt x="0" y="444513"/>
                  <a:pt x="444513" y="0"/>
                  <a:pt x="9928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7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0F5200A-56B7-3B59-F00B-3649CDF2BC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4388" y="1254125"/>
            <a:ext cx="7016145" cy="242389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153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5">
            <a:extLst>
              <a:ext uri="{FF2B5EF4-FFF2-40B4-BE49-F238E27FC236}">
                <a16:creationId xmlns:a16="http://schemas.microsoft.com/office/drawing/2014/main" id="{482C2685-9320-7BBF-8178-CD8F4863F00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77756" y="3220067"/>
            <a:ext cx="1754441" cy="120710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5">
            <a:extLst>
              <a:ext uri="{FF2B5EF4-FFF2-40B4-BE49-F238E27FC236}">
                <a16:creationId xmlns:a16="http://schemas.microsoft.com/office/drawing/2014/main" id="{D3D7D4F0-B05D-0F5E-43A9-3B681367A1A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5106" y="3220067"/>
            <a:ext cx="1754441" cy="120710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id="{BC301FE2-1E51-077C-A36E-DCC4C75BED9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2454" y="3220067"/>
            <a:ext cx="1754441" cy="120710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4B2B4B4D-0C2C-354B-E01C-5D90A8DBDB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559800" y="3220067"/>
            <a:ext cx="1754441" cy="120710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228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5A1858A-36E6-319F-6A67-C6EC777806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76764" y="1883840"/>
            <a:ext cx="2684135" cy="41519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9274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4141F95-7469-B746-A924-62A800C446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63639" y="1567544"/>
            <a:ext cx="9864722" cy="86047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0734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5">
            <a:extLst>
              <a:ext uri="{FF2B5EF4-FFF2-40B4-BE49-F238E27FC236}">
                <a16:creationId xmlns:a16="http://schemas.microsoft.com/office/drawing/2014/main" id="{74EEE5A1-AC4C-D8D1-EC91-0D9E18109A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63639" y="1876969"/>
            <a:ext cx="3277732" cy="20168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D74C2D30-2484-2BA4-777E-46C9DBF9D9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63639" y="4286839"/>
            <a:ext cx="3277732" cy="20168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00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2215974A-86F4-AFF7-46E1-72C6138106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9516" y="1265396"/>
            <a:ext cx="12211029" cy="559260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7393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7638495-3915-659D-CAC4-C4FDC618B3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58692" y="-1"/>
            <a:ext cx="4833308" cy="685799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0097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3A5FC96-F6EF-C0D8-E933-AC9E6FBAEB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95886" y="3216345"/>
            <a:ext cx="3138519" cy="209234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950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67A0203-06D2-1CD6-1F19-5AB2FF7C93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77366" y="3021814"/>
            <a:ext cx="2237936" cy="3868896"/>
          </a:xfrm>
          <a:custGeom>
            <a:avLst/>
            <a:gdLst>
              <a:gd name="connsiteX0" fmla="*/ 285874 w 2237936"/>
              <a:gd name="connsiteY0" fmla="*/ 0 h 3868896"/>
              <a:gd name="connsiteX1" fmla="*/ 1952063 w 2237936"/>
              <a:gd name="connsiteY1" fmla="*/ 0 h 3868896"/>
              <a:gd name="connsiteX2" fmla="*/ 2237936 w 2237936"/>
              <a:gd name="connsiteY2" fmla="*/ 285874 h 3868896"/>
              <a:gd name="connsiteX3" fmla="*/ 2237936 w 2237936"/>
              <a:gd name="connsiteY3" fmla="*/ 3868896 h 3868896"/>
              <a:gd name="connsiteX4" fmla="*/ 0 w 2237936"/>
              <a:gd name="connsiteY4" fmla="*/ 3868896 h 3868896"/>
              <a:gd name="connsiteX5" fmla="*/ 0 w 2237936"/>
              <a:gd name="connsiteY5" fmla="*/ 285874 h 3868896"/>
              <a:gd name="connsiteX6" fmla="*/ 285874 w 2237936"/>
              <a:gd name="connsiteY6" fmla="*/ 0 h 386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7936" h="3868896">
                <a:moveTo>
                  <a:pt x="285874" y="0"/>
                </a:moveTo>
                <a:lnTo>
                  <a:pt x="1952063" y="0"/>
                </a:lnTo>
                <a:cubicBezTo>
                  <a:pt x="2109946" y="0"/>
                  <a:pt x="2237936" y="127990"/>
                  <a:pt x="2237936" y="285874"/>
                </a:cubicBezTo>
                <a:lnTo>
                  <a:pt x="2237936" y="3868896"/>
                </a:lnTo>
                <a:lnTo>
                  <a:pt x="0" y="3868896"/>
                </a:lnTo>
                <a:lnTo>
                  <a:pt x="0" y="285874"/>
                </a:lnTo>
                <a:cubicBezTo>
                  <a:pt x="0" y="127990"/>
                  <a:pt x="127990" y="0"/>
                  <a:pt x="2858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5742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1941ED9-6C53-B43C-0E00-27C91608EA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49887" y="1254618"/>
            <a:ext cx="3935650" cy="505410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1668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45A99AF-5181-D934-C111-82B6E7E36F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4174" y="4138288"/>
            <a:ext cx="1981936" cy="1135287"/>
          </a:xfrm>
          <a:custGeom>
            <a:avLst/>
            <a:gdLst>
              <a:gd name="connsiteX0" fmla="*/ 189218 w 1981936"/>
              <a:gd name="connsiteY0" fmla="*/ 0 h 1135287"/>
              <a:gd name="connsiteX1" fmla="*/ 1792718 w 1981936"/>
              <a:gd name="connsiteY1" fmla="*/ 0 h 1135287"/>
              <a:gd name="connsiteX2" fmla="*/ 1981936 w 1981936"/>
              <a:gd name="connsiteY2" fmla="*/ 189218 h 1135287"/>
              <a:gd name="connsiteX3" fmla="*/ 1981936 w 1981936"/>
              <a:gd name="connsiteY3" fmla="*/ 946069 h 1135287"/>
              <a:gd name="connsiteX4" fmla="*/ 1792718 w 1981936"/>
              <a:gd name="connsiteY4" fmla="*/ 1135287 h 1135287"/>
              <a:gd name="connsiteX5" fmla="*/ 189218 w 1981936"/>
              <a:gd name="connsiteY5" fmla="*/ 1135287 h 1135287"/>
              <a:gd name="connsiteX6" fmla="*/ 0 w 1981936"/>
              <a:gd name="connsiteY6" fmla="*/ 946069 h 1135287"/>
              <a:gd name="connsiteX7" fmla="*/ 0 w 1981936"/>
              <a:gd name="connsiteY7" fmla="*/ 189218 h 1135287"/>
              <a:gd name="connsiteX8" fmla="*/ 189218 w 1981936"/>
              <a:gd name="connsiteY8" fmla="*/ 0 h 113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936" h="1135287">
                <a:moveTo>
                  <a:pt x="189218" y="0"/>
                </a:moveTo>
                <a:lnTo>
                  <a:pt x="1792718" y="0"/>
                </a:lnTo>
                <a:cubicBezTo>
                  <a:pt x="1897220" y="0"/>
                  <a:pt x="1981936" y="84716"/>
                  <a:pt x="1981936" y="189218"/>
                </a:cubicBezTo>
                <a:lnTo>
                  <a:pt x="1981936" y="946069"/>
                </a:lnTo>
                <a:cubicBezTo>
                  <a:pt x="1981936" y="1050571"/>
                  <a:pt x="1897220" y="1135287"/>
                  <a:pt x="1792718" y="1135287"/>
                </a:cubicBezTo>
                <a:lnTo>
                  <a:pt x="189218" y="1135287"/>
                </a:lnTo>
                <a:cubicBezTo>
                  <a:pt x="84716" y="1135287"/>
                  <a:pt x="0" y="1050571"/>
                  <a:pt x="0" y="946069"/>
                </a:cubicBezTo>
                <a:lnTo>
                  <a:pt x="0" y="189218"/>
                </a:lnTo>
                <a:cubicBezTo>
                  <a:pt x="0" y="84716"/>
                  <a:pt x="84716" y="0"/>
                  <a:pt x="1892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1FDE2-0F80-4B0A-BA03-F4317890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E4BA-F4CA-4C5A-BE03-C67D2D50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4119-0275-420A-BDA8-85C44CAC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573C-6F19-41FE-8104-333C764E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455C-A618-47C5-93B8-A9EBD073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8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4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5" r:id="rId47"/>
    <p:sldLayoutId id="2147483756" r:id="rId48"/>
    <p:sldLayoutId id="2147483757" r:id="rId49"/>
    <p:sldLayoutId id="2147483758" r:id="rId50"/>
    <p:sldLayoutId id="2147483759" r:id="rId51"/>
    <p:sldLayoutId id="2147483760" r:id="rId52"/>
    <p:sldLayoutId id="2147483761" r:id="rId53"/>
    <p:sldLayoutId id="2147483763" r:id="rId54"/>
    <p:sldLayoutId id="2147483764" r:id="rId55"/>
    <p:sldLayoutId id="2147483765" r:id="rId56"/>
    <p:sldLayoutId id="2147483766" r:id="rId57"/>
    <p:sldLayoutId id="2147483762" r:id="rId58"/>
    <p:sldLayoutId id="2147483767" r:id="rId59"/>
    <p:sldLayoutId id="2147483768" r:id="rId60"/>
    <p:sldLayoutId id="2147483769" r:id="rId61"/>
    <p:sldLayoutId id="2147483770" r:id="rId62"/>
    <p:sldLayoutId id="2147483771" r:id="rId63"/>
    <p:sldLayoutId id="2147483772" r:id="rId64"/>
    <p:sldLayoutId id="2147483773" r:id="rId65"/>
    <p:sldLayoutId id="2147483774" r:id="rId66"/>
    <p:sldLayoutId id="2147483775" r:id="rId67"/>
    <p:sldLayoutId id="2147483776" r:id="rId68"/>
    <p:sldLayoutId id="2147483777" r:id="rId69"/>
    <p:sldLayoutId id="2147483778" r:id="rId70"/>
    <p:sldLayoutId id="2147483779" r:id="rId71"/>
    <p:sldLayoutId id="2147483780" r:id="rId72"/>
    <p:sldLayoutId id="2147483781" r:id="rId73"/>
    <p:sldLayoutId id="2147483782" r:id="rId74"/>
    <p:sldLayoutId id="2147483783" r:id="rId75"/>
    <p:sldLayoutId id="2147483784" r:id="rId76"/>
    <p:sldLayoutId id="2147483785" r:id="rId77"/>
    <p:sldLayoutId id="2147483786" r:id="rId78"/>
    <p:sldLayoutId id="2147483787" r:id="rId79"/>
    <p:sldLayoutId id="2147483788" r:id="rId80"/>
    <p:sldLayoutId id="2147483789" r:id="rId81"/>
    <p:sldLayoutId id="2147483790" r:id="rId82"/>
    <p:sldLayoutId id="2147483791" r:id="rId83"/>
    <p:sldLayoutId id="2147483792" r:id="rId84"/>
    <p:sldLayoutId id="2147483793" r:id="rId85"/>
    <p:sldLayoutId id="2147483794" r:id="rId86"/>
    <p:sldLayoutId id="2147483795" r:id="rId87"/>
    <p:sldLayoutId id="2147483796" r:id="rId88"/>
    <p:sldLayoutId id="2147483797" r:id="rId89"/>
    <p:sldLayoutId id="2147483798" r:id="rId90"/>
    <p:sldLayoutId id="2147483799" r:id="rId91"/>
    <p:sldLayoutId id="2147483800" r:id="rId92"/>
    <p:sldLayoutId id="2147483801" r:id="rId93"/>
    <p:sldLayoutId id="2147483802" r:id="rId94"/>
    <p:sldLayoutId id="2147483803" r:id="rId95"/>
    <p:sldLayoutId id="2147483804" r:id="rId96"/>
    <p:sldLayoutId id="2147483805" r:id="rId97"/>
    <p:sldLayoutId id="2147483806" r:id="rId98"/>
    <p:sldLayoutId id="2147483807" r:id="rId99"/>
    <p:sldLayoutId id="2147483808" r:id="rId100"/>
    <p:sldLayoutId id="2147483809" r:id="rId101"/>
    <p:sldLayoutId id="2147483810" r:id="rId102"/>
    <p:sldLayoutId id="2147483811" r:id="rId103"/>
    <p:sldLayoutId id="2147483812" r:id="rId104"/>
    <p:sldLayoutId id="2147483813" r:id="rId105"/>
    <p:sldLayoutId id="2147483814" r:id="rId106"/>
    <p:sldLayoutId id="2147483815" r:id="rId107"/>
    <p:sldLayoutId id="2147483816" r:id="rId108"/>
    <p:sldLayoutId id="2147483817" r:id="rId109"/>
    <p:sldLayoutId id="2147483818" r:id="rId110"/>
    <p:sldLayoutId id="2147483819" r:id="rId111"/>
    <p:sldLayoutId id="2147483820" r:id="rId112"/>
    <p:sldLayoutId id="2147483821" r:id="rId113"/>
    <p:sldLayoutId id="2147483822" r:id="rId114"/>
    <p:sldLayoutId id="2147483823" r:id="rId115"/>
    <p:sldLayoutId id="2147483824" r:id="rId116"/>
    <p:sldLayoutId id="2147483825" r:id="rId117"/>
    <p:sldLayoutId id="2147483826" r:id="rId118"/>
    <p:sldLayoutId id="2147483827" r:id="rId119"/>
    <p:sldLayoutId id="2147483828" r:id="rId120"/>
    <p:sldLayoutId id="2147483829" r:id="rId12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7333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pos="347">
          <p15:clr>
            <a:srgbClr val="F26B43"/>
          </p15:clr>
        </p15:guide>
        <p15:guide id="5" pos="6947">
          <p15:clr>
            <a:srgbClr val="F26B43"/>
          </p15:clr>
        </p15:guide>
        <p15:guide id="6" pos="7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6C7A2492-4677-07E6-3CAA-638F50F3D7AC}"/>
              </a:ext>
            </a:extLst>
          </p:cNvPr>
          <p:cNvSpPr/>
          <p:nvPr/>
        </p:nvSpPr>
        <p:spPr>
          <a:xfrm flipV="1">
            <a:off x="0" y="5573485"/>
            <a:ext cx="12192000" cy="1284512"/>
          </a:xfrm>
          <a:prstGeom prst="round2SameRect">
            <a:avLst>
              <a:gd name="adj1" fmla="val 2837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CF361-BFAA-6ADE-ECFE-F99EAC228007}"/>
              </a:ext>
            </a:extLst>
          </p:cNvPr>
          <p:cNvSpPr txBox="1"/>
          <p:nvPr/>
        </p:nvSpPr>
        <p:spPr>
          <a:xfrm>
            <a:off x="4910098" y="2624546"/>
            <a:ext cx="237180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웹프로그래밍</a:t>
            </a:r>
            <a:endParaRPr lang="en-US" altLang="ko-KR" sz="40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5410200" y="2330450"/>
            <a:ext cx="1371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C0E00C-EADD-5049-D8C8-10BAA78F7D2F}"/>
              </a:ext>
            </a:extLst>
          </p:cNvPr>
          <p:cNvSpPr txBox="1"/>
          <p:nvPr/>
        </p:nvSpPr>
        <p:spPr>
          <a:xfrm>
            <a:off x="4636871" y="3429000"/>
            <a:ext cx="29182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>
                    <a:lumMod val="90000"/>
                    <a:lumOff val="10000"/>
                  </a:schemeClr>
                </a:solidFill>
                <a:latin typeface="+mn-ea"/>
                <a:cs typeface="Pretendard Black" panose="02000A03000000020004" pitchFamily="50" charset="-127"/>
              </a:rPr>
              <a:t>한국항공우주산업</a:t>
            </a:r>
            <a:r>
              <a:rPr lang="en-US" altLang="ko-KR" sz="16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>
                    <a:lumMod val="90000"/>
                    <a:lumOff val="10000"/>
                  </a:schemeClr>
                </a:solidFill>
                <a:latin typeface="+mn-ea"/>
                <a:cs typeface="Pretendard Black" panose="02000A03000000020004" pitchFamily="50" charset="-127"/>
              </a:rPr>
              <a:t>(KAI)_</a:t>
            </a:r>
            <a:r>
              <a:rPr lang="ko-KR" altLang="en-US" sz="16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>
                    <a:lumMod val="90000"/>
                    <a:lumOff val="10000"/>
                  </a:schemeClr>
                </a:solidFill>
                <a:latin typeface="+mn-ea"/>
                <a:cs typeface="Pretendard Black" panose="02000A03000000020004" pitchFamily="50" charset="-127"/>
              </a:rPr>
              <a:t>회사 소개 사이트 </a:t>
            </a:r>
            <a:endParaRPr lang="en-US" altLang="ko-KR" sz="16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>
                  <a:lumMod val="90000"/>
                  <a:lumOff val="10000"/>
                </a:schemeClr>
              </a:solidFill>
              <a:latin typeface="+mn-ea"/>
              <a:cs typeface="Pretendard Black" panose="02000A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9E1861-6958-7B47-EFC7-4502FBB19E89}"/>
              </a:ext>
            </a:extLst>
          </p:cNvPr>
          <p:cNvSpPr txBox="1"/>
          <p:nvPr/>
        </p:nvSpPr>
        <p:spPr>
          <a:xfrm>
            <a:off x="5197684" y="6046464"/>
            <a:ext cx="1796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</a:rPr>
              <a:t>2020575009 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프리젠테이션 6 SemiBold" pitchFamily="2" charset="-127"/>
                <a:ea typeface="프리젠테이션 6 SemiBold" pitchFamily="2" charset="-127"/>
                <a:cs typeface="Pretendard SemiBold" panose="02000703000000020004" pitchFamily="50" charset="-127"/>
              </a:rPr>
              <a:t>김규태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프리젠테이션 6 SemiBold" pitchFamily="2" charset="-127"/>
              <a:ea typeface="프리젠테이션 6 SemiBold" pitchFamily="2" charset="-127"/>
              <a:cs typeface="Pretendard SemiBold" panose="020007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CA198F-5275-87CB-E008-A2A25EAF7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7" y="1516653"/>
            <a:ext cx="3476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6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DB0196C-C998-2840-9702-4E5B585C23F9}"/>
              </a:ext>
            </a:extLst>
          </p:cNvPr>
          <p:cNvSpPr txBox="1"/>
          <p:nvPr/>
        </p:nvSpPr>
        <p:spPr>
          <a:xfrm>
            <a:off x="1174750" y="822223"/>
            <a:ext cx="24235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한국항공우주산업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KAI</a:t>
            </a:r>
          </a:p>
        </p:txBody>
      </p:sp>
      <p:cxnSp>
        <p:nvCxnSpPr>
          <p:cNvPr id="44" name="직선 연결선 9">
            <a:extLst>
              <a:ext uri="{FF2B5EF4-FFF2-40B4-BE49-F238E27FC236}">
                <a16:creationId xmlns:a16="http://schemas.microsoft.com/office/drawing/2014/main" id="{A214D8F0-7601-493F-3E2F-81CFE4E4DBA8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0">
            <a:extLst>
              <a:ext uri="{FF2B5EF4-FFF2-40B4-BE49-F238E27FC236}">
                <a16:creationId xmlns:a16="http://schemas.microsoft.com/office/drawing/2014/main" id="{C406CAFC-03EC-2C7D-420F-02611C899EF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AA5DB7-77E6-F98D-1C3B-4DF1C45CF861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1E10E-2047-75C5-2638-80C017E4E215}"/>
              </a:ext>
            </a:extLst>
          </p:cNvPr>
          <p:cNvSpPr txBox="1"/>
          <p:nvPr/>
        </p:nvSpPr>
        <p:spPr>
          <a:xfrm>
            <a:off x="570850" y="532938"/>
            <a:ext cx="195438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웹프로그래밍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_</a:t>
            </a:r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회사 소개 사이트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0BAAA901-154A-4BE4-C8B0-F013A1F71B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887" y="1999074"/>
            <a:ext cx="6056592" cy="3604306"/>
          </a:xfrm>
          <a:custGeom>
            <a:avLst/>
            <a:gdLst>
              <a:gd name="connsiteX0" fmla="*/ 0 w 4937898"/>
              <a:gd name="connsiteY0" fmla="*/ 0 h 3860504"/>
              <a:gd name="connsiteX1" fmla="*/ 4937898 w 4937898"/>
              <a:gd name="connsiteY1" fmla="*/ 0 h 3860504"/>
              <a:gd name="connsiteX2" fmla="*/ 4937898 w 4937898"/>
              <a:gd name="connsiteY2" fmla="*/ 3860504 h 3860504"/>
              <a:gd name="connsiteX3" fmla="*/ 0 w 4937898"/>
              <a:gd name="connsiteY3" fmla="*/ 3860504 h 386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898" h="3860504">
                <a:moveTo>
                  <a:pt x="0" y="0"/>
                </a:moveTo>
                <a:lnTo>
                  <a:pt x="4937898" y="0"/>
                </a:lnTo>
                <a:lnTo>
                  <a:pt x="4937898" y="3860504"/>
                </a:lnTo>
                <a:lnTo>
                  <a:pt x="0" y="3860504"/>
                </a:lnTo>
                <a:close/>
              </a:path>
            </a:pathLst>
          </a:cu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D1AD5C-B72E-58D4-F2CD-33F28D831F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67" y="880343"/>
            <a:ext cx="1529929" cy="2934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B903EA-3B7B-5227-C6DD-14F8F7C63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32" t="38776" r="46247" b="24021"/>
          <a:stretch/>
        </p:blipFill>
        <p:spPr>
          <a:xfrm>
            <a:off x="6722061" y="2525515"/>
            <a:ext cx="5306183" cy="25514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D661ED-2029-E047-F430-6AAE2004995D}"/>
              </a:ext>
            </a:extLst>
          </p:cNvPr>
          <p:cNvSpPr/>
          <p:nvPr/>
        </p:nvSpPr>
        <p:spPr>
          <a:xfrm>
            <a:off x="1469763" y="3087531"/>
            <a:ext cx="5064840" cy="129745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0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DB0196C-C998-2840-9702-4E5B585C23F9}"/>
              </a:ext>
            </a:extLst>
          </p:cNvPr>
          <p:cNvSpPr txBox="1"/>
          <p:nvPr/>
        </p:nvSpPr>
        <p:spPr>
          <a:xfrm>
            <a:off x="1174750" y="822223"/>
            <a:ext cx="24235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한국항공우주산업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KAI</a:t>
            </a:r>
          </a:p>
        </p:txBody>
      </p:sp>
      <p:cxnSp>
        <p:nvCxnSpPr>
          <p:cNvPr id="44" name="직선 연결선 9">
            <a:extLst>
              <a:ext uri="{FF2B5EF4-FFF2-40B4-BE49-F238E27FC236}">
                <a16:creationId xmlns:a16="http://schemas.microsoft.com/office/drawing/2014/main" id="{A214D8F0-7601-493F-3E2F-81CFE4E4DBA8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0">
            <a:extLst>
              <a:ext uri="{FF2B5EF4-FFF2-40B4-BE49-F238E27FC236}">
                <a16:creationId xmlns:a16="http://schemas.microsoft.com/office/drawing/2014/main" id="{C406CAFC-03EC-2C7D-420F-02611C899EF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AA5DB7-77E6-F98D-1C3B-4DF1C45CF861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1E10E-2047-75C5-2638-80C017E4E215}"/>
              </a:ext>
            </a:extLst>
          </p:cNvPr>
          <p:cNvSpPr txBox="1"/>
          <p:nvPr/>
        </p:nvSpPr>
        <p:spPr>
          <a:xfrm>
            <a:off x="570850" y="532938"/>
            <a:ext cx="195438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웹프로그래밍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_</a:t>
            </a:r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회사 소개 사이트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0BAAA901-154A-4BE4-C8B0-F013A1F71B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244" y="2065519"/>
            <a:ext cx="6056592" cy="3537861"/>
          </a:xfrm>
          <a:custGeom>
            <a:avLst/>
            <a:gdLst>
              <a:gd name="connsiteX0" fmla="*/ 0 w 4937898"/>
              <a:gd name="connsiteY0" fmla="*/ 0 h 3860504"/>
              <a:gd name="connsiteX1" fmla="*/ 4937898 w 4937898"/>
              <a:gd name="connsiteY1" fmla="*/ 0 h 3860504"/>
              <a:gd name="connsiteX2" fmla="*/ 4937898 w 4937898"/>
              <a:gd name="connsiteY2" fmla="*/ 3860504 h 3860504"/>
              <a:gd name="connsiteX3" fmla="*/ 0 w 4937898"/>
              <a:gd name="connsiteY3" fmla="*/ 3860504 h 386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898" h="3860504">
                <a:moveTo>
                  <a:pt x="0" y="0"/>
                </a:moveTo>
                <a:lnTo>
                  <a:pt x="4937898" y="0"/>
                </a:lnTo>
                <a:lnTo>
                  <a:pt x="4937898" y="3860504"/>
                </a:lnTo>
                <a:lnTo>
                  <a:pt x="0" y="3860504"/>
                </a:lnTo>
                <a:close/>
              </a:path>
            </a:pathLst>
          </a:cu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D1AD5C-B72E-58D4-F2CD-33F28D831F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67" y="880343"/>
            <a:ext cx="1529929" cy="293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53DEF6-DA20-4F0F-ED2F-90BB12B87BA3}"/>
              </a:ext>
            </a:extLst>
          </p:cNvPr>
          <p:cNvSpPr/>
          <p:nvPr/>
        </p:nvSpPr>
        <p:spPr>
          <a:xfrm>
            <a:off x="1337479" y="3087883"/>
            <a:ext cx="5242121" cy="114927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F3A657-FA8B-2718-998A-2712AA63A5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32" t="47628" r="7475" b="17279"/>
          <a:stretch/>
        </p:blipFill>
        <p:spPr>
          <a:xfrm>
            <a:off x="1970190" y="4303051"/>
            <a:ext cx="10033292" cy="24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DB0196C-C998-2840-9702-4E5B585C23F9}"/>
              </a:ext>
            </a:extLst>
          </p:cNvPr>
          <p:cNvSpPr txBox="1"/>
          <p:nvPr/>
        </p:nvSpPr>
        <p:spPr>
          <a:xfrm>
            <a:off x="1174750" y="822223"/>
            <a:ext cx="24235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한국항공우주산업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KAI</a:t>
            </a:r>
          </a:p>
        </p:txBody>
      </p:sp>
      <p:cxnSp>
        <p:nvCxnSpPr>
          <p:cNvPr id="44" name="직선 연결선 9">
            <a:extLst>
              <a:ext uri="{FF2B5EF4-FFF2-40B4-BE49-F238E27FC236}">
                <a16:creationId xmlns:a16="http://schemas.microsoft.com/office/drawing/2014/main" id="{A214D8F0-7601-493F-3E2F-81CFE4E4DBA8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0">
            <a:extLst>
              <a:ext uri="{FF2B5EF4-FFF2-40B4-BE49-F238E27FC236}">
                <a16:creationId xmlns:a16="http://schemas.microsoft.com/office/drawing/2014/main" id="{C406CAFC-03EC-2C7D-420F-02611C899EF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AA5DB7-77E6-F98D-1C3B-4DF1C45CF861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1E10E-2047-75C5-2638-80C017E4E215}"/>
              </a:ext>
            </a:extLst>
          </p:cNvPr>
          <p:cNvSpPr txBox="1"/>
          <p:nvPr/>
        </p:nvSpPr>
        <p:spPr>
          <a:xfrm>
            <a:off x="570850" y="532938"/>
            <a:ext cx="195438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웹프로그래밍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_</a:t>
            </a:r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회사 소개 사이트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0BAAA901-154A-4BE4-C8B0-F013A1F71B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652" y="2046024"/>
            <a:ext cx="6056592" cy="3537861"/>
          </a:xfrm>
          <a:custGeom>
            <a:avLst/>
            <a:gdLst>
              <a:gd name="connsiteX0" fmla="*/ 0 w 4937898"/>
              <a:gd name="connsiteY0" fmla="*/ 0 h 3860504"/>
              <a:gd name="connsiteX1" fmla="*/ 4937898 w 4937898"/>
              <a:gd name="connsiteY1" fmla="*/ 0 h 3860504"/>
              <a:gd name="connsiteX2" fmla="*/ 4937898 w 4937898"/>
              <a:gd name="connsiteY2" fmla="*/ 3860504 h 3860504"/>
              <a:gd name="connsiteX3" fmla="*/ 0 w 4937898"/>
              <a:gd name="connsiteY3" fmla="*/ 3860504 h 386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898" h="3860504">
                <a:moveTo>
                  <a:pt x="0" y="0"/>
                </a:moveTo>
                <a:lnTo>
                  <a:pt x="4937898" y="0"/>
                </a:lnTo>
                <a:lnTo>
                  <a:pt x="4937898" y="3860504"/>
                </a:lnTo>
                <a:lnTo>
                  <a:pt x="0" y="3860504"/>
                </a:lnTo>
                <a:close/>
              </a:path>
            </a:pathLst>
          </a:cu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D1AD5C-B72E-58D4-F2CD-33F28D831F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67" y="880343"/>
            <a:ext cx="1529929" cy="293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6D2914-4D00-7E98-8C03-0C30A47593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6945" y="4330056"/>
            <a:ext cx="6056592" cy="8181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783173-5523-D107-5693-0750C4DBB66F}"/>
              </a:ext>
            </a:extLst>
          </p:cNvPr>
          <p:cNvSpPr/>
          <p:nvPr/>
        </p:nvSpPr>
        <p:spPr>
          <a:xfrm>
            <a:off x="930244" y="5387942"/>
            <a:ext cx="6096000" cy="215438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2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6C7A2492-4677-07E6-3CAA-638F50F3D7AC}"/>
              </a:ext>
            </a:extLst>
          </p:cNvPr>
          <p:cNvSpPr/>
          <p:nvPr/>
        </p:nvSpPr>
        <p:spPr>
          <a:xfrm flipV="1">
            <a:off x="0" y="1315616"/>
            <a:ext cx="12192000" cy="5542381"/>
          </a:xfrm>
          <a:prstGeom prst="round2SameRect">
            <a:avLst>
              <a:gd name="adj1" fmla="val 2837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471DA-75D5-B2EC-CEEA-DBB72DD5CD08}"/>
              </a:ext>
            </a:extLst>
          </p:cNvPr>
          <p:cNvSpPr txBox="1"/>
          <p:nvPr/>
        </p:nvSpPr>
        <p:spPr>
          <a:xfrm>
            <a:off x="3056385" y="2813447"/>
            <a:ext cx="6079229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점수 </a:t>
            </a:r>
            <a:r>
              <a:rPr lang="en-US" altLang="ko-KR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10</a:t>
            </a:r>
            <a:r>
              <a:rPr lang="ko-KR" altLang="en-US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점</a:t>
            </a:r>
            <a:endParaRPr lang="en-US" altLang="ko-KR" sz="40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  <a:p>
            <a:pPr algn="ctr"/>
            <a:r>
              <a:rPr lang="ko-KR" altLang="en-US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왜냐하면</a:t>
            </a:r>
            <a:r>
              <a:rPr lang="en-US" altLang="ko-KR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ko-KR" altLang="en-US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감점 요소가 없었습니다</a:t>
            </a:r>
            <a:r>
              <a:rPr lang="en-US" altLang="ko-KR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Pretendard Black" panose="02000A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11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DB0196C-C998-2840-9702-4E5B585C23F9}"/>
              </a:ext>
            </a:extLst>
          </p:cNvPr>
          <p:cNvSpPr txBox="1"/>
          <p:nvPr/>
        </p:nvSpPr>
        <p:spPr>
          <a:xfrm>
            <a:off x="1174750" y="822223"/>
            <a:ext cx="24235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한국항공우주산업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KAI</a:t>
            </a:r>
          </a:p>
        </p:txBody>
      </p:sp>
      <p:cxnSp>
        <p:nvCxnSpPr>
          <p:cNvPr id="44" name="직선 연결선 9">
            <a:extLst>
              <a:ext uri="{FF2B5EF4-FFF2-40B4-BE49-F238E27FC236}">
                <a16:creationId xmlns:a16="http://schemas.microsoft.com/office/drawing/2014/main" id="{A214D8F0-7601-493F-3E2F-81CFE4E4DBA8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0">
            <a:extLst>
              <a:ext uri="{FF2B5EF4-FFF2-40B4-BE49-F238E27FC236}">
                <a16:creationId xmlns:a16="http://schemas.microsoft.com/office/drawing/2014/main" id="{C406CAFC-03EC-2C7D-420F-02611C899EF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AA5DB7-77E6-F98D-1C3B-4DF1C45CF861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1E10E-2047-75C5-2638-80C017E4E215}"/>
              </a:ext>
            </a:extLst>
          </p:cNvPr>
          <p:cNvSpPr txBox="1"/>
          <p:nvPr/>
        </p:nvSpPr>
        <p:spPr>
          <a:xfrm>
            <a:off x="570850" y="532938"/>
            <a:ext cx="195438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웹프로그래밍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_</a:t>
            </a:r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회사 소개 사이트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D1AD5C-B72E-58D4-F2CD-33F28D831F1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67" y="880343"/>
            <a:ext cx="1529929" cy="293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E99C2C-7FDB-8BC6-D786-DD2130537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88" t="11989" r="71913" b="7771"/>
          <a:stretch/>
        </p:blipFill>
        <p:spPr>
          <a:xfrm>
            <a:off x="8220714" y="1316825"/>
            <a:ext cx="2584581" cy="5502840"/>
          </a:xfrm>
          <a:prstGeom prst="rect">
            <a:avLst/>
          </a:prstGeom>
        </p:spPr>
      </p:pic>
      <p:pic>
        <p:nvPicPr>
          <p:cNvPr id="11" name="그림 개체 틀 4">
            <a:extLst>
              <a:ext uri="{FF2B5EF4-FFF2-40B4-BE49-F238E27FC236}">
                <a16:creationId xmlns:a16="http://schemas.microsoft.com/office/drawing/2014/main" id="{7D6109FE-EE58-98F5-61CF-8400C3E480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887" y="1800825"/>
            <a:ext cx="6056592" cy="4124122"/>
          </a:xfrm>
          <a:custGeom>
            <a:avLst/>
            <a:gdLst>
              <a:gd name="connsiteX0" fmla="*/ 0 w 4937898"/>
              <a:gd name="connsiteY0" fmla="*/ 0 h 3860504"/>
              <a:gd name="connsiteX1" fmla="*/ 4937898 w 4937898"/>
              <a:gd name="connsiteY1" fmla="*/ 0 h 3860504"/>
              <a:gd name="connsiteX2" fmla="*/ 4937898 w 4937898"/>
              <a:gd name="connsiteY2" fmla="*/ 3860504 h 3860504"/>
              <a:gd name="connsiteX3" fmla="*/ 0 w 4937898"/>
              <a:gd name="connsiteY3" fmla="*/ 3860504 h 386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898" h="3860504">
                <a:moveTo>
                  <a:pt x="0" y="0"/>
                </a:moveTo>
                <a:lnTo>
                  <a:pt x="4937898" y="0"/>
                </a:lnTo>
                <a:lnTo>
                  <a:pt x="4937898" y="3860504"/>
                </a:lnTo>
                <a:lnTo>
                  <a:pt x="0" y="3860504"/>
                </a:lnTo>
                <a:close/>
              </a:path>
            </a:pathLst>
          </a:custGeom>
          <a:ln w="381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573786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4">
            <a:extLst>
              <a:ext uri="{FF2B5EF4-FFF2-40B4-BE49-F238E27FC236}">
                <a16:creationId xmlns:a16="http://schemas.microsoft.com/office/drawing/2014/main" id="{F260ACB3-07B8-03C3-39B3-81BFE2B4B7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887" y="1800825"/>
            <a:ext cx="6056592" cy="4124122"/>
          </a:xfrm>
          <a:custGeom>
            <a:avLst/>
            <a:gdLst>
              <a:gd name="connsiteX0" fmla="*/ 0 w 4937898"/>
              <a:gd name="connsiteY0" fmla="*/ 0 h 3860504"/>
              <a:gd name="connsiteX1" fmla="*/ 4937898 w 4937898"/>
              <a:gd name="connsiteY1" fmla="*/ 0 h 3860504"/>
              <a:gd name="connsiteX2" fmla="*/ 4937898 w 4937898"/>
              <a:gd name="connsiteY2" fmla="*/ 3860504 h 3860504"/>
              <a:gd name="connsiteX3" fmla="*/ 0 w 4937898"/>
              <a:gd name="connsiteY3" fmla="*/ 3860504 h 386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898" h="3860504">
                <a:moveTo>
                  <a:pt x="0" y="0"/>
                </a:moveTo>
                <a:lnTo>
                  <a:pt x="4937898" y="0"/>
                </a:lnTo>
                <a:lnTo>
                  <a:pt x="4937898" y="3860504"/>
                </a:lnTo>
                <a:lnTo>
                  <a:pt x="0" y="3860504"/>
                </a:lnTo>
                <a:close/>
              </a:path>
            </a:pathLst>
          </a:custGeom>
          <a:ln w="3810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DB0196C-C998-2840-9702-4E5B585C23F9}"/>
              </a:ext>
            </a:extLst>
          </p:cNvPr>
          <p:cNvSpPr txBox="1"/>
          <p:nvPr/>
        </p:nvSpPr>
        <p:spPr>
          <a:xfrm>
            <a:off x="1174750" y="822223"/>
            <a:ext cx="24235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한국항공우주산업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KAI</a:t>
            </a:r>
          </a:p>
        </p:txBody>
      </p:sp>
      <p:cxnSp>
        <p:nvCxnSpPr>
          <p:cNvPr id="44" name="직선 연결선 9">
            <a:extLst>
              <a:ext uri="{FF2B5EF4-FFF2-40B4-BE49-F238E27FC236}">
                <a16:creationId xmlns:a16="http://schemas.microsoft.com/office/drawing/2014/main" id="{A214D8F0-7601-493F-3E2F-81CFE4E4DBA8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0">
            <a:extLst>
              <a:ext uri="{FF2B5EF4-FFF2-40B4-BE49-F238E27FC236}">
                <a16:creationId xmlns:a16="http://schemas.microsoft.com/office/drawing/2014/main" id="{C406CAFC-03EC-2C7D-420F-02611C899EF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AA5DB7-77E6-F98D-1C3B-4DF1C45CF861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1E10E-2047-75C5-2638-80C017E4E215}"/>
              </a:ext>
            </a:extLst>
          </p:cNvPr>
          <p:cNvSpPr txBox="1"/>
          <p:nvPr/>
        </p:nvSpPr>
        <p:spPr>
          <a:xfrm>
            <a:off x="570850" y="532938"/>
            <a:ext cx="195438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웹프로그래밍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_</a:t>
            </a:r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회사 소개 사이트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D1AD5C-B72E-58D4-F2CD-33F28D831F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67" y="880343"/>
            <a:ext cx="1529929" cy="2934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7AF2F9-AEFD-E72D-71B5-AB0AC10172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0" t="51837" r="65255" b="37823"/>
          <a:stretch/>
        </p:blipFill>
        <p:spPr>
          <a:xfrm>
            <a:off x="7912259" y="3135096"/>
            <a:ext cx="3305854" cy="7091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11FF97E-2220-BEE8-9F5F-968171C3E173}"/>
              </a:ext>
            </a:extLst>
          </p:cNvPr>
          <p:cNvSpPr/>
          <p:nvPr/>
        </p:nvSpPr>
        <p:spPr>
          <a:xfrm>
            <a:off x="2616585" y="1840398"/>
            <a:ext cx="2677886" cy="73935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2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개체 틀 4">
            <a:extLst>
              <a:ext uri="{FF2B5EF4-FFF2-40B4-BE49-F238E27FC236}">
                <a16:creationId xmlns:a16="http://schemas.microsoft.com/office/drawing/2014/main" id="{0C36390A-6066-352A-E00B-10312BB73B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887" y="1800825"/>
            <a:ext cx="6056592" cy="4124122"/>
          </a:xfrm>
          <a:custGeom>
            <a:avLst/>
            <a:gdLst>
              <a:gd name="connsiteX0" fmla="*/ 0 w 4937898"/>
              <a:gd name="connsiteY0" fmla="*/ 0 h 3860504"/>
              <a:gd name="connsiteX1" fmla="*/ 4937898 w 4937898"/>
              <a:gd name="connsiteY1" fmla="*/ 0 h 3860504"/>
              <a:gd name="connsiteX2" fmla="*/ 4937898 w 4937898"/>
              <a:gd name="connsiteY2" fmla="*/ 3860504 h 3860504"/>
              <a:gd name="connsiteX3" fmla="*/ 0 w 4937898"/>
              <a:gd name="connsiteY3" fmla="*/ 3860504 h 386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898" h="3860504">
                <a:moveTo>
                  <a:pt x="0" y="0"/>
                </a:moveTo>
                <a:lnTo>
                  <a:pt x="4937898" y="0"/>
                </a:lnTo>
                <a:lnTo>
                  <a:pt x="4937898" y="3860504"/>
                </a:lnTo>
                <a:lnTo>
                  <a:pt x="0" y="3860504"/>
                </a:lnTo>
                <a:close/>
              </a:path>
            </a:pathLst>
          </a:custGeom>
          <a:ln w="3810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DB0196C-C998-2840-9702-4E5B585C23F9}"/>
              </a:ext>
            </a:extLst>
          </p:cNvPr>
          <p:cNvSpPr txBox="1"/>
          <p:nvPr/>
        </p:nvSpPr>
        <p:spPr>
          <a:xfrm>
            <a:off x="1174750" y="822223"/>
            <a:ext cx="24235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한국항공우주산업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KAI</a:t>
            </a:r>
          </a:p>
        </p:txBody>
      </p:sp>
      <p:cxnSp>
        <p:nvCxnSpPr>
          <p:cNvPr id="44" name="직선 연결선 9">
            <a:extLst>
              <a:ext uri="{FF2B5EF4-FFF2-40B4-BE49-F238E27FC236}">
                <a16:creationId xmlns:a16="http://schemas.microsoft.com/office/drawing/2014/main" id="{A214D8F0-7601-493F-3E2F-81CFE4E4DBA8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0">
            <a:extLst>
              <a:ext uri="{FF2B5EF4-FFF2-40B4-BE49-F238E27FC236}">
                <a16:creationId xmlns:a16="http://schemas.microsoft.com/office/drawing/2014/main" id="{C406CAFC-03EC-2C7D-420F-02611C899EF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AA5DB7-77E6-F98D-1C3B-4DF1C45CF861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1E10E-2047-75C5-2638-80C017E4E215}"/>
              </a:ext>
            </a:extLst>
          </p:cNvPr>
          <p:cNvSpPr txBox="1"/>
          <p:nvPr/>
        </p:nvSpPr>
        <p:spPr>
          <a:xfrm>
            <a:off x="570850" y="532938"/>
            <a:ext cx="195438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웹프로그래밍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_</a:t>
            </a:r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회사 소개 사이트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D1AD5C-B72E-58D4-F2CD-33F28D831F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67" y="880343"/>
            <a:ext cx="1529929" cy="2934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EC87DC-71A1-3CD7-E0A0-F82CB8D2B094}"/>
              </a:ext>
            </a:extLst>
          </p:cNvPr>
          <p:cNvSpPr/>
          <p:nvPr/>
        </p:nvSpPr>
        <p:spPr>
          <a:xfrm>
            <a:off x="992549" y="2658085"/>
            <a:ext cx="3558891" cy="3079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6167E0-B76F-5D62-5745-29E80436C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41" t="61634" r="61199" b="16462"/>
          <a:stretch/>
        </p:blipFill>
        <p:spPr>
          <a:xfrm>
            <a:off x="7492627" y="3093109"/>
            <a:ext cx="3872204" cy="15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5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4">
            <a:extLst>
              <a:ext uri="{FF2B5EF4-FFF2-40B4-BE49-F238E27FC236}">
                <a16:creationId xmlns:a16="http://schemas.microsoft.com/office/drawing/2014/main" id="{049B6BC0-AA30-6D70-7562-7A4E034D98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887" y="1800825"/>
            <a:ext cx="6056592" cy="4124122"/>
          </a:xfrm>
          <a:custGeom>
            <a:avLst/>
            <a:gdLst>
              <a:gd name="connsiteX0" fmla="*/ 0 w 4937898"/>
              <a:gd name="connsiteY0" fmla="*/ 0 h 3860504"/>
              <a:gd name="connsiteX1" fmla="*/ 4937898 w 4937898"/>
              <a:gd name="connsiteY1" fmla="*/ 0 h 3860504"/>
              <a:gd name="connsiteX2" fmla="*/ 4937898 w 4937898"/>
              <a:gd name="connsiteY2" fmla="*/ 3860504 h 3860504"/>
              <a:gd name="connsiteX3" fmla="*/ 0 w 4937898"/>
              <a:gd name="connsiteY3" fmla="*/ 3860504 h 386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898" h="3860504">
                <a:moveTo>
                  <a:pt x="0" y="0"/>
                </a:moveTo>
                <a:lnTo>
                  <a:pt x="4937898" y="0"/>
                </a:lnTo>
                <a:lnTo>
                  <a:pt x="4937898" y="3860504"/>
                </a:lnTo>
                <a:lnTo>
                  <a:pt x="0" y="3860504"/>
                </a:lnTo>
                <a:close/>
              </a:path>
            </a:pathLst>
          </a:custGeom>
          <a:ln w="3810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DB0196C-C998-2840-9702-4E5B585C23F9}"/>
              </a:ext>
            </a:extLst>
          </p:cNvPr>
          <p:cNvSpPr txBox="1"/>
          <p:nvPr/>
        </p:nvSpPr>
        <p:spPr>
          <a:xfrm>
            <a:off x="1174750" y="822223"/>
            <a:ext cx="24235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한국항공우주산업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KAI</a:t>
            </a:r>
          </a:p>
        </p:txBody>
      </p:sp>
      <p:cxnSp>
        <p:nvCxnSpPr>
          <p:cNvPr id="44" name="직선 연결선 9">
            <a:extLst>
              <a:ext uri="{FF2B5EF4-FFF2-40B4-BE49-F238E27FC236}">
                <a16:creationId xmlns:a16="http://schemas.microsoft.com/office/drawing/2014/main" id="{A214D8F0-7601-493F-3E2F-81CFE4E4DBA8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0">
            <a:extLst>
              <a:ext uri="{FF2B5EF4-FFF2-40B4-BE49-F238E27FC236}">
                <a16:creationId xmlns:a16="http://schemas.microsoft.com/office/drawing/2014/main" id="{C406CAFC-03EC-2C7D-420F-02611C899EF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AA5DB7-77E6-F98D-1C3B-4DF1C45CF861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1E10E-2047-75C5-2638-80C017E4E215}"/>
              </a:ext>
            </a:extLst>
          </p:cNvPr>
          <p:cNvSpPr txBox="1"/>
          <p:nvPr/>
        </p:nvSpPr>
        <p:spPr>
          <a:xfrm>
            <a:off x="570850" y="532938"/>
            <a:ext cx="195438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웹프로그래밍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_</a:t>
            </a:r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회사 소개 사이트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D1AD5C-B72E-58D4-F2CD-33F28D831F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67" y="880343"/>
            <a:ext cx="1529929" cy="2934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A656C9-DEC7-AD92-0F17-98B09E1D9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2" t="26906" r="16352" b="24021"/>
          <a:stretch/>
        </p:blipFill>
        <p:spPr>
          <a:xfrm>
            <a:off x="2525231" y="3105731"/>
            <a:ext cx="9367935" cy="33654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EC87DC-71A1-3CD7-E0A0-F82CB8D2B094}"/>
              </a:ext>
            </a:extLst>
          </p:cNvPr>
          <p:cNvSpPr/>
          <p:nvPr/>
        </p:nvSpPr>
        <p:spPr>
          <a:xfrm>
            <a:off x="992549" y="2658087"/>
            <a:ext cx="3558891" cy="3079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8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4">
            <a:extLst>
              <a:ext uri="{FF2B5EF4-FFF2-40B4-BE49-F238E27FC236}">
                <a16:creationId xmlns:a16="http://schemas.microsoft.com/office/drawing/2014/main" id="{87662124-D65F-96A4-08B2-4339A28ED0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887" y="1800825"/>
            <a:ext cx="6056592" cy="4124122"/>
          </a:xfrm>
          <a:custGeom>
            <a:avLst/>
            <a:gdLst>
              <a:gd name="connsiteX0" fmla="*/ 0 w 4937898"/>
              <a:gd name="connsiteY0" fmla="*/ 0 h 3860504"/>
              <a:gd name="connsiteX1" fmla="*/ 4937898 w 4937898"/>
              <a:gd name="connsiteY1" fmla="*/ 0 h 3860504"/>
              <a:gd name="connsiteX2" fmla="*/ 4937898 w 4937898"/>
              <a:gd name="connsiteY2" fmla="*/ 3860504 h 3860504"/>
              <a:gd name="connsiteX3" fmla="*/ 0 w 4937898"/>
              <a:gd name="connsiteY3" fmla="*/ 3860504 h 386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898" h="3860504">
                <a:moveTo>
                  <a:pt x="0" y="0"/>
                </a:moveTo>
                <a:lnTo>
                  <a:pt x="4937898" y="0"/>
                </a:lnTo>
                <a:lnTo>
                  <a:pt x="4937898" y="3860504"/>
                </a:lnTo>
                <a:lnTo>
                  <a:pt x="0" y="3860504"/>
                </a:lnTo>
                <a:close/>
              </a:path>
            </a:pathLst>
          </a:custGeom>
          <a:ln w="3810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DB0196C-C998-2840-9702-4E5B585C23F9}"/>
              </a:ext>
            </a:extLst>
          </p:cNvPr>
          <p:cNvSpPr txBox="1"/>
          <p:nvPr/>
        </p:nvSpPr>
        <p:spPr>
          <a:xfrm>
            <a:off x="1174750" y="822223"/>
            <a:ext cx="24235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한국항공우주산업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KAI</a:t>
            </a:r>
          </a:p>
        </p:txBody>
      </p:sp>
      <p:cxnSp>
        <p:nvCxnSpPr>
          <p:cNvPr id="44" name="직선 연결선 9">
            <a:extLst>
              <a:ext uri="{FF2B5EF4-FFF2-40B4-BE49-F238E27FC236}">
                <a16:creationId xmlns:a16="http://schemas.microsoft.com/office/drawing/2014/main" id="{A214D8F0-7601-493F-3E2F-81CFE4E4DBA8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0">
            <a:extLst>
              <a:ext uri="{FF2B5EF4-FFF2-40B4-BE49-F238E27FC236}">
                <a16:creationId xmlns:a16="http://schemas.microsoft.com/office/drawing/2014/main" id="{C406CAFC-03EC-2C7D-420F-02611C899EF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AA5DB7-77E6-F98D-1C3B-4DF1C45CF861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1E10E-2047-75C5-2638-80C017E4E215}"/>
              </a:ext>
            </a:extLst>
          </p:cNvPr>
          <p:cNvSpPr txBox="1"/>
          <p:nvPr/>
        </p:nvSpPr>
        <p:spPr>
          <a:xfrm>
            <a:off x="570850" y="532938"/>
            <a:ext cx="195438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웹프로그래밍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_</a:t>
            </a:r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회사 소개 사이트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D1AD5C-B72E-58D4-F2CD-33F28D831F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67" y="880343"/>
            <a:ext cx="1529929" cy="2934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54246F-099B-8EDC-9E6E-00D29199D0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32" t="50000" r="20561" b="32494"/>
          <a:stretch/>
        </p:blipFill>
        <p:spPr>
          <a:xfrm>
            <a:off x="3320700" y="4175274"/>
            <a:ext cx="8437758" cy="12005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7F785D-CFAA-0900-DAE9-DAECB91C0165}"/>
              </a:ext>
            </a:extLst>
          </p:cNvPr>
          <p:cNvSpPr/>
          <p:nvPr/>
        </p:nvSpPr>
        <p:spPr>
          <a:xfrm>
            <a:off x="1399596" y="3163078"/>
            <a:ext cx="5191109" cy="77793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4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DB0196C-C998-2840-9702-4E5B585C23F9}"/>
              </a:ext>
            </a:extLst>
          </p:cNvPr>
          <p:cNvSpPr txBox="1"/>
          <p:nvPr/>
        </p:nvSpPr>
        <p:spPr>
          <a:xfrm>
            <a:off x="1174750" y="822223"/>
            <a:ext cx="24235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한국항공우주산업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KAI</a:t>
            </a:r>
          </a:p>
        </p:txBody>
      </p:sp>
      <p:cxnSp>
        <p:nvCxnSpPr>
          <p:cNvPr id="44" name="직선 연결선 9">
            <a:extLst>
              <a:ext uri="{FF2B5EF4-FFF2-40B4-BE49-F238E27FC236}">
                <a16:creationId xmlns:a16="http://schemas.microsoft.com/office/drawing/2014/main" id="{A214D8F0-7601-493F-3E2F-81CFE4E4DBA8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0">
            <a:extLst>
              <a:ext uri="{FF2B5EF4-FFF2-40B4-BE49-F238E27FC236}">
                <a16:creationId xmlns:a16="http://schemas.microsoft.com/office/drawing/2014/main" id="{C406CAFC-03EC-2C7D-420F-02611C899EF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AA5DB7-77E6-F98D-1C3B-4DF1C45CF861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1E10E-2047-75C5-2638-80C017E4E215}"/>
              </a:ext>
            </a:extLst>
          </p:cNvPr>
          <p:cNvSpPr txBox="1"/>
          <p:nvPr/>
        </p:nvSpPr>
        <p:spPr>
          <a:xfrm>
            <a:off x="570850" y="532938"/>
            <a:ext cx="195438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웹프로그래밍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_</a:t>
            </a:r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회사 소개 사이트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0BAAA901-154A-4BE4-C8B0-F013A1F71B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887" y="2008406"/>
            <a:ext cx="6056592" cy="3594974"/>
          </a:xfrm>
          <a:custGeom>
            <a:avLst/>
            <a:gdLst>
              <a:gd name="connsiteX0" fmla="*/ 0 w 4937898"/>
              <a:gd name="connsiteY0" fmla="*/ 0 h 3860504"/>
              <a:gd name="connsiteX1" fmla="*/ 4937898 w 4937898"/>
              <a:gd name="connsiteY1" fmla="*/ 0 h 3860504"/>
              <a:gd name="connsiteX2" fmla="*/ 4937898 w 4937898"/>
              <a:gd name="connsiteY2" fmla="*/ 3860504 h 3860504"/>
              <a:gd name="connsiteX3" fmla="*/ 0 w 4937898"/>
              <a:gd name="connsiteY3" fmla="*/ 3860504 h 386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898" h="3860504">
                <a:moveTo>
                  <a:pt x="0" y="0"/>
                </a:moveTo>
                <a:lnTo>
                  <a:pt x="4937898" y="0"/>
                </a:lnTo>
                <a:lnTo>
                  <a:pt x="4937898" y="3860504"/>
                </a:lnTo>
                <a:lnTo>
                  <a:pt x="0" y="3860504"/>
                </a:lnTo>
                <a:close/>
              </a:path>
            </a:pathLst>
          </a:cu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D1AD5C-B72E-58D4-F2CD-33F28D831F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67" y="880343"/>
            <a:ext cx="1529929" cy="2934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1844BC-94CC-2C61-0F20-F43D57D217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32" t="38912" r="7781" b="28625"/>
          <a:stretch/>
        </p:blipFill>
        <p:spPr>
          <a:xfrm>
            <a:off x="2032494" y="4379749"/>
            <a:ext cx="9995970" cy="2226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5EC5A8A-8735-35A4-D6DC-E3A728DC9C41}"/>
              </a:ext>
            </a:extLst>
          </p:cNvPr>
          <p:cNvSpPr/>
          <p:nvPr/>
        </p:nvSpPr>
        <p:spPr>
          <a:xfrm>
            <a:off x="1438332" y="3139599"/>
            <a:ext cx="5122506" cy="99887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5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DB0196C-C998-2840-9702-4E5B585C23F9}"/>
              </a:ext>
            </a:extLst>
          </p:cNvPr>
          <p:cNvSpPr txBox="1"/>
          <p:nvPr/>
        </p:nvSpPr>
        <p:spPr>
          <a:xfrm>
            <a:off x="1174750" y="822223"/>
            <a:ext cx="24235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한국항공우주산업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KAI</a:t>
            </a:r>
          </a:p>
        </p:txBody>
      </p:sp>
      <p:cxnSp>
        <p:nvCxnSpPr>
          <p:cNvPr id="44" name="직선 연결선 9">
            <a:extLst>
              <a:ext uri="{FF2B5EF4-FFF2-40B4-BE49-F238E27FC236}">
                <a16:creationId xmlns:a16="http://schemas.microsoft.com/office/drawing/2014/main" id="{A214D8F0-7601-493F-3E2F-81CFE4E4DBA8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0">
            <a:extLst>
              <a:ext uri="{FF2B5EF4-FFF2-40B4-BE49-F238E27FC236}">
                <a16:creationId xmlns:a16="http://schemas.microsoft.com/office/drawing/2014/main" id="{C406CAFC-03EC-2C7D-420F-02611C899EF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AA5DB7-77E6-F98D-1C3B-4DF1C45CF861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1E10E-2047-75C5-2638-80C017E4E215}"/>
              </a:ext>
            </a:extLst>
          </p:cNvPr>
          <p:cNvSpPr txBox="1"/>
          <p:nvPr/>
        </p:nvSpPr>
        <p:spPr>
          <a:xfrm>
            <a:off x="570850" y="532938"/>
            <a:ext cx="195438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웹프로그래밍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_</a:t>
            </a:r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회사 소개 사이트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0BAAA901-154A-4BE4-C8B0-F013A1F71B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887" y="1999074"/>
            <a:ext cx="6056592" cy="3604306"/>
          </a:xfrm>
          <a:custGeom>
            <a:avLst/>
            <a:gdLst>
              <a:gd name="connsiteX0" fmla="*/ 0 w 4937898"/>
              <a:gd name="connsiteY0" fmla="*/ 0 h 3860504"/>
              <a:gd name="connsiteX1" fmla="*/ 4937898 w 4937898"/>
              <a:gd name="connsiteY1" fmla="*/ 0 h 3860504"/>
              <a:gd name="connsiteX2" fmla="*/ 4937898 w 4937898"/>
              <a:gd name="connsiteY2" fmla="*/ 3860504 h 3860504"/>
              <a:gd name="connsiteX3" fmla="*/ 0 w 4937898"/>
              <a:gd name="connsiteY3" fmla="*/ 3860504 h 386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898" h="3860504">
                <a:moveTo>
                  <a:pt x="0" y="0"/>
                </a:moveTo>
                <a:lnTo>
                  <a:pt x="4937898" y="0"/>
                </a:lnTo>
                <a:lnTo>
                  <a:pt x="4937898" y="3860504"/>
                </a:lnTo>
                <a:lnTo>
                  <a:pt x="0" y="3860504"/>
                </a:lnTo>
                <a:close/>
              </a:path>
            </a:pathLst>
          </a:cu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D1AD5C-B72E-58D4-F2CD-33F28D831F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67" y="880343"/>
            <a:ext cx="1529929" cy="2934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186FEB-9355-D250-7108-0981522DD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32" t="42176" r="38852" b="24022"/>
          <a:stretch/>
        </p:blipFill>
        <p:spPr>
          <a:xfrm>
            <a:off x="5433397" y="4348882"/>
            <a:ext cx="6207741" cy="23181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A8B95F-4129-D200-C864-B8CE5CE31AC3}"/>
              </a:ext>
            </a:extLst>
          </p:cNvPr>
          <p:cNvSpPr/>
          <p:nvPr/>
        </p:nvSpPr>
        <p:spPr>
          <a:xfrm>
            <a:off x="1438332" y="3130267"/>
            <a:ext cx="5150498" cy="105485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8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DB0196C-C998-2840-9702-4E5B585C23F9}"/>
              </a:ext>
            </a:extLst>
          </p:cNvPr>
          <p:cNvSpPr txBox="1"/>
          <p:nvPr/>
        </p:nvSpPr>
        <p:spPr>
          <a:xfrm>
            <a:off x="1174750" y="822223"/>
            <a:ext cx="24235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한국항공우주산업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j-ea"/>
                <a:ea typeface="+mj-ea"/>
                <a:cs typeface="Pretendard Black" panose="02000A03000000020004" pitchFamily="50" charset="-127"/>
              </a:rPr>
              <a:t>KAI</a:t>
            </a:r>
          </a:p>
        </p:txBody>
      </p:sp>
      <p:cxnSp>
        <p:nvCxnSpPr>
          <p:cNvPr id="44" name="직선 연결선 9">
            <a:extLst>
              <a:ext uri="{FF2B5EF4-FFF2-40B4-BE49-F238E27FC236}">
                <a16:creationId xmlns:a16="http://schemas.microsoft.com/office/drawing/2014/main" id="{A214D8F0-7601-493F-3E2F-81CFE4E4DBA8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10">
            <a:extLst>
              <a:ext uri="{FF2B5EF4-FFF2-40B4-BE49-F238E27FC236}">
                <a16:creationId xmlns:a16="http://schemas.microsoft.com/office/drawing/2014/main" id="{C406CAFC-03EC-2C7D-420F-02611C899EF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AA5DB7-77E6-F98D-1C3B-4DF1C45CF861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1E10E-2047-75C5-2638-80C017E4E215}"/>
              </a:ext>
            </a:extLst>
          </p:cNvPr>
          <p:cNvSpPr txBox="1"/>
          <p:nvPr/>
        </p:nvSpPr>
        <p:spPr>
          <a:xfrm>
            <a:off x="570850" y="532938"/>
            <a:ext cx="1954381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웹프로그래밍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_</a:t>
            </a:r>
            <a:r>
              <a:rPr lang="ko-KR" altLang="en-US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회사 소개 사이트</a:t>
            </a:r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retendard Medium" panose="02000603000000020004" pitchFamily="50" charset="-127"/>
              </a:rPr>
              <a:t>.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0BAAA901-154A-4BE4-C8B0-F013A1F71B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887" y="2008406"/>
            <a:ext cx="6056592" cy="3594974"/>
          </a:xfrm>
          <a:custGeom>
            <a:avLst/>
            <a:gdLst>
              <a:gd name="connsiteX0" fmla="*/ 0 w 4937898"/>
              <a:gd name="connsiteY0" fmla="*/ 0 h 3860504"/>
              <a:gd name="connsiteX1" fmla="*/ 4937898 w 4937898"/>
              <a:gd name="connsiteY1" fmla="*/ 0 h 3860504"/>
              <a:gd name="connsiteX2" fmla="*/ 4937898 w 4937898"/>
              <a:gd name="connsiteY2" fmla="*/ 3860504 h 3860504"/>
              <a:gd name="connsiteX3" fmla="*/ 0 w 4937898"/>
              <a:gd name="connsiteY3" fmla="*/ 3860504 h 386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898" h="3860504">
                <a:moveTo>
                  <a:pt x="0" y="0"/>
                </a:moveTo>
                <a:lnTo>
                  <a:pt x="4937898" y="0"/>
                </a:lnTo>
                <a:lnTo>
                  <a:pt x="4937898" y="3860504"/>
                </a:lnTo>
                <a:lnTo>
                  <a:pt x="0" y="3860504"/>
                </a:lnTo>
                <a:close/>
              </a:path>
            </a:pathLst>
          </a:custGeom>
          <a:ln w="3810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D1AD5C-B72E-58D4-F2CD-33F28D831F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67" y="880343"/>
            <a:ext cx="1529929" cy="2934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C62F68-38F1-F64D-B273-F6282C2F6603}"/>
              </a:ext>
            </a:extLst>
          </p:cNvPr>
          <p:cNvSpPr/>
          <p:nvPr/>
        </p:nvSpPr>
        <p:spPr>
          <a:xfrm>
            <a:off x="1410340" y="3065454"/>
            <a:ext cx="5187821" cy="138093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6420D1-2B53-12A2-D38D-26C062C1C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32" t="37682" r="36020" b="25953"/>
          <a:stretch/>
        </p:blipFill>
        <p:spPr>
          <a:xfrm>
            <a:off x="5283826" y="3974841"/>
            <a:ext cx="6552974" cy="24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05040"/>
      </p:ext>
    </p:extLst>
  </p:cSld>
  <p:clrMapOvr>
    <a:masterClrMapping/>
  </p:clrMapOvr>
</p:sld>
</file>

<file path=ppt/theme/theme1.xml><?xml version="1.0" encoding="utf-8"?>
<a:theme xmlns:a="http://schemas.openxmlformats.org/drawingml/2006/main" name="미스터 피피티 01">
  <a:themeElements>
    <a:clrScheme name="미스터 피피티 01_BLUE">
      <a:dk1>
        <a:srgbClr val="000000"/>
      </a:dk1>
      <a:lt1>
        <a:srgbClr val="FFFFFF"/>
      </a:lt1>
      <a:dk2>
        <a:srgbClr val="FFFF00"/>
      </a:dk2>
      <a:lt2>
        <a:srgbClr val="FFFF00"/>
      </a:lt2>
      <a:accent1>
        <a:srgbClr val="FFFFFF"/>
      </a:accent1>
      <a:accent2>
        <a:srgbClr val="0C0C0C"/>
      </a:accent2>
      <a:accent3>
        <a:srgbClr val="0049F0"/>
      </a:accent3>
      <a:accent4>
        <a:srgbClr val="FFFF00"/>
      </a:accent4>
      <a:accent5>
        <a:srgbClr val="FFFF00"/>
      </a:accent5>
      <a:accent6>
        <a:srgbClr val="FFFF00"/>
      </a:accent6>
      <a:hlink>
        <a:srgbClr val="0563C1"/>
      </a:hlink>
      <a:folHlink>
        <a:srgbClr val="954F72"/>
      </a:folHlink>
    </a:clrScheme>
    <a:fontScheme name="Custom 1">
      <a:majorFont>
        <a:latin typeface="프리젠테이션 8 ExtraBold"/>
        <a:ea typeface="프리젠테이션 8 ExtraBold"/>
        <a:cs typeface=""/>
      </a:majorFont>
      <a:minorFont>
        <a:latin typeface="프리젠테이션 3 Light"/>
        <a:ea typeface="프리젠테이션 3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f8b04b1-2182-4f7d-b6e2-c184ae7aedc5">
      <Terms xmlns="http://schemas.microsoft.com/office/infopath/2007/PartnerControls"/>
    </lcf76f155ced4ddcb4097134ff3c332f>
    <TaxCatchAll xmlns="a284b5e2-a014-447d-bef5-fb0af5b3093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19864610C2B54F8DD4AFFAA1623265" ma:contentTypeVersion="13" ma:contentTypeDescription="Create a new document." ma:contentTypeScope="" ma:versionID="db848a5ac448044515dc56f938f1e24c">
  <xsd:schema xmlns:xsd="http://www.w3.org/2001/XMLSchema" xmlns:xs="http://www.w3.org/2001/XMLSchema" xmlns:p="http://schemas.microsoft.com/office/2006/metadata/properties" xmlns:ns2="6f8b04b1-2182-4f7d-b6e2-c184ae7aedc5" xmlns:ns3="a284b5e2-a014-447d-bef5-fb0af5b3093c" targetNamespace="http://schemas.microsoft.com/office/2006/metadata/properties" ma:root="true" ma:fieldsID="1b527c1c27f0d6a8c013b20b71fe9cd4" ns2:_="" ns3:_="">
    <xsd:import namespace="6f8b04b1-2182-4f7d-b6e2-c184ae7aedc5"/>
    <xsd:import namespace="a284b5e2-a014-447d-bef5-fb0af5b30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b04b1-2182-4f7d-b6e2-c184ae7ae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65b57115-79e1-4167-a855-12fb57de07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4b5e2-a014-447d-bef5-fb0af5b3093c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51992a4-bb2e-4226-9593-a15e9231b038}" ma:internalName="TaxCatchAll" ma:showField="CatchAllData" ma:web="a284b5e2-a014-447d-bef5-fb0af5b30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2C2CE8-7FA6-4EAA-9BB7-2F08DF4118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FB6E1E-6C35-4A89-8F0C-B5FA3105C8AF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6f8b04b1-2182-4f7d-b6e2-c184ae7aedc5"/>
    <ds:schemaRef ds:uri="http://purl.org/dc/terms/"/>
    <ds:schemaRef ds:uri="http://schemas.microsoft.com/office/2006/documentManagement/types"/>
    <ds:schemaRef ds:uri="http://schemas.microsoft.com/office/infopath/2007/PartnerControls"/>
    <ds:schemaRef ds:uri="a284b5e2-a014-447d-bef5-fb0af5b3093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5FCD9C7-FB69-4A01-A9B2-874087D25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8b04b1-2182-4f7d-b6e2-c184ae7aedc5"/>
    <ds:schemaRef ds:uri="a284b5e2-a014-447d-bef5-fb0af5b30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</TotalTime>
  <Words>117</Words>
  <Application>Microsoft Office PowerPoint</Application>
  <PresentationFormat>와이드스크린</PresentationFormat>
  <Paragraphs>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프리젠테이션 6 SemiBold</vt:lpstr>
      <vt:lpstr>프리젠테이션 9 Black</vt:lpstr>
      <vt:lpstr>프리젠테이션 8 ExtraBold</vt:lpstr>
      <vt:lpstr>프리젠테이션 5 Medium</vt:lpstr>
      <vt:lpstr>맑은 고딕</vt:lpstr>
      <vt:lpstr>Arial</vt:lpstr>
      <vt:lpstr>프리젠테이션 3 Light</vt:lpstr>
      <vt:lpstr>미스터 피피티 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Taewon</dc:creator>
  <cp:lastModifiedBy>김 규태</cp:lastModifiedBy>
  <cp:revision>2</cp:revision>
  <dcterms:created xsi:type="dcterms:W3CDTF">2022-03-08T09:40:54Z</dcterms:created>
  <dcterms:modified xsi:type="dcterms:W3CDTF">2024-12-09T14:47:37Z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0x0101009919864610C2B54F8DD4AFFAA1623265</vt:lpwstr>
  </property>
  <property fmtid="{D5CDD505-2E9C-101B-9397-08002B2CF9AE}" pid="3" name="MediaServiceImageTags">
    <vt:lpwstr/>
  </property>
</Properties>
</file>