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4763AD-C9E5-4B6D-95F8-699A694BC9AE}">
  <a:tblStyle styleId="{884763AD-C9E5-4B6D-95F8-699A694BC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연동</a:t>
            </a:r>
            <a:r>
              <a:rPr lang="ko"/>
              <a:t>된 스토어 아이콘과 + 연동성공 아이콘(만료일 지났으면 빨간색, 만료일이 남았으면 초록색) + 만료일 보여주는 내용 ~~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9f7fce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9f7fce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9f7fce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9f7fce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9de0f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9de0f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9de0f9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9de0f9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otion.so/819da5b20c3d4327b8d550ce392c275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9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70350" y="196613"/>
            <a:ext cx="7803300" cy="484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606138" y="2017225"/>
            <a:ext cx="117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💽</a:t>
            </a:r>
            <a:endParaRPr sz="3400"/>
          </a:p>
        </p:txBody>
      </p:sp>
      <p:sp>
        <p:nvSpPr>
          <p:cNvPr id="56" name="Google Shape;56;p13"/>
          <p:cNvSpPr txBox="1"/>
          <p:nvPr/>
        </p:nvSpPr>
        <p:spPr>
          <a:xfrm>
            <a:off x="3606138" y="453313"/>
            <a:ext cx="81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🍔</a:t>
            </a:r>
            <a:endParaRPr sz="3400"/>
          </a:p>
        </p:txBody>
      </p:sp>
      <p:sp>
        <p:nvSpPr>
          <p:cNvPr id="57" name="Google Shape;57;p13"/>
          <p:cNvSpPr txBox="1"/>
          <p:nvPr/>
        </p:nvSpPr>
        <p:spPr>
          <a:xfrm>
            <a:off x="5133275" y="2325038"/>
            <a:ext cx="4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❌</a:t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5079675" y="684116"/>
            <a:ext cx="706500" cy="477189"/>
            <a:chOff x="3183150" y="1299825"/>
            <a:chExt cx="706500" cy="547800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3183150" y="1299825"/>
              <a:ext cx="7065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900"/>
                <a:t>🟢</a:t>
              </a:r>
              <a:endParaRPr sz="19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3230050" y="1370464"/>
              <a:ext cx="3453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✔️</a:t>
              </a:r>
              <a:endParaRPr sz="1100"/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1146175" y="105188"/>
            <a:ext cx="261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연동</a:t>
            </a:r>
            <a:r>
              <a:rPr b="1" lang="ko" sz="1500"/>
              <a:t>된 스토어 목록</a:t>
            </a:r>
            <a:endParaRPr b="1" sz="1500"/>
          </a:p>
        </p:txBody>
      </p:sp>
      <p:sp>
        <p:nvSpPr>
          <p:cNvPr id="62" name="Google Shape;62;p13"/>
          <p:cNvSpPr txBox="1"/>
          <p:nvPr/>
        </p:nvSpPr>
        <p:spPr>
          <a:xfrm>
            <a:off x="3364913" y="1599750"/>
            <a:ext cx="1177800" cy="40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2021-09-19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654950" y="1599750"/>
            <a:ext cx="1626000" cy="40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rakuten 서</a:t>
            </a:r>
            <a:r>
              <a:rPr lang="ko"/>
              <a:t>버 </a:t>
            </a:r>
            <a:r>
              <a:rPr lang="ko"/>
              <a:t>상태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364913" y="1027763"/>
            <a:ext cx="1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Rakuten-US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329888" y="2596450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Rakuten-Jp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329888" y="3159975"/>
            <a:ext cx="11778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2021-02-19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19925" y="3144900"/>
            <a:ext cx="1626000" cy="40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Rakuten </a:t>
            </a:r>
            <a:r>
              <a:rPr lang="ko"/>
              <a:t>서버 상태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606138" y="3550113"/>
            <a:ext cx="117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🌋</a:t>
            </a:r>
            <a:endParaRPr sz="3400"/>
          </a:p>
        </p:txBody>
      </p:sp>
      <p:sp>
        <p:nvSpPr>
          <p:cNvPr id="69" name="Google Shape;69;p13"/>
          <p:cNvSpPr txBox="1"/>
          <p:nvPr/>
        </p:nvSpPr>
        <p:spPr>
          <a:xfrm>
            <a:off x="5170800" y="3842838"/>
            <a:ext cx="4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❌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329888" y="4114263"/>
            <a:ext cx="1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Amazon-Ko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329900" y="4514463"/>
            <a:ext cx="11778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2021-02-19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619925" y="4514463"/>
            <a:ext cx="1626000" cy="40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Amazon 서버 상태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329900" y="2821288"/>
            <a:ext cx="10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rgbClr val="9E9E9E"/>
                </a:solidFill>
              </a:rPr>
              <a:t>저장된 키 확인</a:t>
            </a:r>
            <a:endParaRPr sz="1000" u="sng">
              <a:solidFill>
                <a:srgbClr val="9E9E9E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239075" y="2834065"/>
            <a:ext cx="2447700" cy="338700"/>
          </a:xfrm>
          <a:prstGeom prst="wedgeRectCallout">
            <a:avLst>
              <a:gd fmla="val -52763" name="adj1"/>
              <a:gd fmla="val 11226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serviceSecret key : sdsdfxcvsdvsdf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licenseKey : 39ddfdfdvxsdvcxsd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373850" y="1261050"/>
            <a:ext cx="10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rgbClr val="9E9E9E"/>
                </a:solidFill>
              </a:rPr>
              <a:t>저장된 키 확인</a:t>
            </a:r>
            <a:endParaRPr sz="1000" u="sng">
              <a:solidFill>
                <a:srgbClr val="9E9E9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상태 정의</a:t>
            </a:r>
            <a:endParaRPr sz="1100" u="sng">
              <a:solidFill>
                <a:schemeClr val="hlink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185850" y="612425"/>
            <a:ext cx="543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연동</a:t>
            </a:r>
            <a:r>
              <a:rPr lang="ko"/>
              <a:t>된 스토어 리스트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이미 한번 성공적으로 연동된 적이 있는 스토어들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스토어 상태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연동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licenseKey의 만료일이 지난 경우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rakuten 서버의 오류 ( --&gt; 헬스 체크 기능이 필요)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연동 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위 모든 조건에 해당되지 않을 경우</a:t>
            </a:r>
            <a:endParaRPr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1009925" y="29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{884763AD-C9E5-4B6D-95F8-699A694BC9AE}</a:tableStyleId>
              </a:tblPr>
              <a:tblGrid>
                <a:gridCol w="1544000"/>
                <a:gridCol w="1544000"/>
                <a:gridCol w="1544000"/>
                <a:gridCol w="15440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</a:t>
                      </a:r>
                      <a:r>
                        <a:rPr lang="ko"/>
                        <a:t>동 상태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Column2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Column1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Rakuten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만료일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rakuten server 상태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49" y="206525"/>
            <a:ext cx="7516024" cy="4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810"/>
            <a:ext cx="9144001" cy="450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36608"/>
          <a:stretch/>
        </p:blipFill>
        <p:spPr>
          <a:xfrm>
            <a:off x="130400" y="1406397"/>
            <a:ext cx="9144001" cy="28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37213" l="0" r="0" t="0"/>
          <a:stretch/>
        </p:blipFill>
        <p:spPr>
          <a:xfrm>
            <a:off x="782575" y="1531175"/>
            <a:ext cx="2829775" cy="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b="27509" l="0" r="42886" t="0"/>
          <a:stretch/>
        </p:blipFill>
        <p:spPr>
          <a:xfrm>
            <a:off x="713825" y="1943100"/>
            <a:ext cx="1719000" cy="4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3635050" y="1542475"/>
            <a:ext cx="32097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432825" y="2046475"/>
            <a:ext cx="32097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283950" y="2550475"/>
            <a:ext cx="32097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25" y="2504525"/>
            <a:ext cx="31367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2425" y="2504525"/>
            <a:ext cx="3209700" cy="4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2525" y="1953325"/>
            <a:ext cx="30793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2525" y="1413941"/>
            <a:ext cx="3079300" cy="4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868125"/>
            <a:ext cx="1152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66225" y="777300"/>
            <a:ext cx="1321225" cy="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08500" y="781852"/>
            <a:ext cx="3209700" cy="63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98250" y="748647"/>
            <a:ext cx="1352702" cy="57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12350" y="1895635"/>
            <a:ext cx="1256080" cy="57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