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38f73b45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38f73b45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38f73b45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38f73b45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660864c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660864c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660864c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660864c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38f73b4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38f73b4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38f73b45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38f73b45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38f73b45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38f73b45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26700" y="4132175"/>
            <a:ext cx="30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스토</a:t>
            </a:r>
            <a:r>
              <a:rPr lang="ko"/>
              <a:t>어 연동 링크를 클릭해주세요.</a:t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2106688" y="451425"/>
            <a:ext cx="4930624" cy="3414523"/>
            <a:chOff x="2106688" y="451425"/>
            <a:chExt cx="4930624" cy="3414523"/>
          </a:xfrm>
        </p:grpSpPr>
        <p:pic>
          <p:nvPicPr>
            <p:cNvPr id="56" name="Google Shape;56;p13"/>
            <p:cNvPicPr preferRelativeResize="0"/>
            <p:nvPr/>
          </p:nvPicPr>
          <p:blipFill rotWithShape="1">
            <a:blip r:embed="rId3">
              <a:alphaModFix/>
            </a:blip>
            <a:srcRect b="24681" l="0" r="0" t="14073"/>
            <a:stretch/>
          </p:blipFill>
          <p:spPr>
            <a:xfrm>
              <a:off x="2106688" y="451425"/>
              <a:ext cx="4930624" cy="34145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3"/>
            <p:cNvSpPr/>
            <p:nvPr/>
          </p:nvSpPr>
          <p:spPr>
            <a:xfrm>
              <a:off x="3935600" y="2308950"/>
              <a:ext cx="1344000" cy="3393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4148" l="2489" r="5649" t="0"/>
          <a:stretch/>
        </p:blipFill>
        <p:spPr>
          <a:xfrm>
            <a:off x="1996200" y="447376"/>
            <a:ext cx="5267325" cy="37079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647313" y="4279450"/>
            <a:ext cx="39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2.  </a:t>
            </a:r>
            <a:r>
              <a:rPr lang="ko" sz="1500">
                <a:solidFill>
                  <a:schemeClr val="dk1"/>
                </a:solidFill>
              </a:rPr>
              <a:t>amazon seller central에 로그인 해주세요.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900" y="221850"/>
            <a:ext cx="4328199" cy="41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187400" y="4328925"/>
            <a:ext cx="6769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3.  </a:t>
            </a:r>
            <a:r>
              <a:rPr lang="ko" sz="1500">
                <a:solidFill>
                  <a:schemeClr val="dk1"/>
                </a:solidFill>
              </a:rPr>
              <a:t>axB가 접근하려는 정보를 확인하시고, 체크박스 체크 후 Confirm 눌러주세요.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900" y="221850"/>
            <a:ext cx="4328199" cy="41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187400" y="4328925"/>
            <a:ext cx="6769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3.  axB가 접근하려는 정보를 확인하시고, 체크박스 체크 후 Confirm 눌러주세요.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402950" y="208350"/>
            <a:ext cx="729300" cy="17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3816275" y="3586125"/>
            <a:ext cx="589500" cy="9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2716250" y="3206800"/>
            <a:ext cx="3476100" cy="32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5672675" y="4097325"/>
            <a:ext cx="589500" cy="23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10876" l="0" r="0" t="8072"/>
          <a:stretch/>
        </p:blipFill>
        <p:spPr>
          <a:xfrm>
            <a:off x="1761275" y="1032075"/>
            <a:ext cx="573405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912950" y="3612050"/>
            <a:ext cx="14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4.  접근 중...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10876" l="0" r="0" t="8072"/>
          <a:stretch/>
        </p:blipFill>
        <p:spPr>
          <a:xfrm>
            <a:off x="1761275" y="1032075"/>
            <a:ext cx="573405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912950" y="3612050"/>
            <a:ext cx="14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4.  </a:t>
            </a:r>
            <a:r>
              <a:rPr lang="ko" sz="1500">
                <a:solidFill>
                  <a:schemeClr val="dk1"/>
                </a:solidFill>
              </a:rPr>
              <a:t>접근 중...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3732725" y="1419175"/>
            <a:ext cx="949200" cy="20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275" y="1066800"/>
            <a:ext cx="573405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1878900" y="2364000"/>
            <a:ext cx="538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5.  </a:t>
            </a:r>
            <a:r>
              <a:rPr lang="ko" sz="1500">
                <a:solidFill>
                  <a:schemeClr val="dk1"/>
                </a:solidFill>
              </a:rPr>
              <a:t>성공. (</a:t>
            </a:r>
            <a:r>
              <a:rPr lang="ko" sz="1500">
                <a:solidFill>
                  <a:srgbClr val="E69138"/>
                </a:solidFill>
              </a:rPr>
              <a:t>성공 메시지나 원래 화면으로 돌아가라는 응답을 줘도 될듯</a:t>
            </a:r>
            <a:r>
              <a:rPr lang="ko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24681" l="0" r="0" t="14073"/>
          <a:stretch/>
        </p:blipFill>
        <p:spPr>
          <a:xfrm>
            <a:off x="2106688" y="451425"/>
            <a:ext cx="4930624" cy="3414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/>
          <p:nvPr/>
        </p:nvSpPr>
        <p:spPr>
          <a:xfrm>
            <a:off x="2548375" y="3070400"/>
            <a:ext cx="3752100" cy="70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161200" y="4307025"/>
            <a:ext cx="482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6</a:t>
            </a:r>
            <a:r>
              <a:rPr lang="ko" sz="1500">
                <a:solidFill>
                  <a:schemeClr val="dk1"/>
                </a:solidFill>
              </a:rPr>
              <a:t>. 스토</a:t>
            </a:r>
            <a:r>
              <a:rPr lang="ko" sz="1500">
                <a:solidFill>
                  <a:schemeClr val="dk1"/>
                </a:solidFill>
              </a:rPr>
              <a:t>어 연동이 완료되면 API KEY 확인 버튼을 눌러주세요.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