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05ca5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05ca5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805ca5b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805ca5b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05ca5b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05ca5b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805ca5b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805ca5b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05ca5b2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05ca5b2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4681" l="0" r="0" t="14073"/>
          <a:stretch/>
        </p:blipFill>
        <p:spPr>
          <a:xfrm>
            <a:off x="2106688" y="451425"/>
            <a:ext cx="4930624" cy="34145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26700" y="4132175"/>
            <a:ext cx="30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연동 연동 링크를 클릭해주세요.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64000" y="2308950"/>
            <a:ext cx="1416000" cy="33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272246" y="4230175"/>
            <a:ext cx="271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2.  Shopify 에 로그인 해주세요.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0371" l="0" r="10297" t="9416"/>
          <a:stretch/>
        </p:blipFill>
        <p:spPr>
          <a:xfrm>
            <a:off x="1815238" y="557525"/>
            <a:ext cx="56292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120350" y="4340500"/>
            <a:ext cx="690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3.  axB가 접근하려는 정보를 확인하시고, 체크박스 체크 후 Install app을 클릭해주세요.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1964" l="32525" r="23798" t="0"/>
          <a:stretch/>
        </p:blipFill>
        <p:spPr>
          <a:xfrm>
            <a:off x="2529125" y="289375"/>
            <a:ext cx="4085775" cy="39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636875" y="3553325"/>
            <a:ext cx="509400" cy="23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878900" y="3116350"/>
            <a:ext cx="53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4</a:t>
            </a:r>
            <a:r>
              <a:rPr lang="ko" sz="1500">
                <a:solidFill>
                  <a:schemeClr val="dk1"/>
                </a:solidFill>
              </a:rPr>
              <a:t>.  성공. (</a:t>
            </a:r>
            <a:r>
              <a:rPr lang="ko" sz="1500">
                <a:solidFill>
                  <a:srgbClr val="E69138"/>
                </a:solidFill>
              </a:rPr>
              <a:t>성공 메시지나 원래 화면으로 돌아가라는 응답을 줘도 될듯</a:t>
            </a:r>
            <a:r>
              <a:rPr lang="ko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64940" l="0" r="38514" t="0"/>
          <a:stretch/>
        </p:blipFill>
        <p:spPr>
          <a:xfrm>
            <a:off x="1878900" y="740900"/>
            <a:ext cx="5386200" cy="18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24681" l="0" r="0" t="14073"/>
          <a:stretch/>
        </p:blipFill>
        <p:spPr>
          <a:xfrm>
            <a:off x="2106688" y="451425"/>
            <a:ext cx="4930624" cy="341452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2548375" y="3070400"/>
            <a:ext cx="3752100" cy="7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106750" y="4305775"/>
            <a:ext cx="493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5</a:t>
            </a:r>
            <a:r>
              <a:rPr lang="ko" sz="1500">
                <a:solidFill>
                  <a:schemeClr val="dk1"/>
                </a:solidFill>
              </a:rPr>
              <a:t>. 스토어 연동이 완료되면 API KEY 확인 버튼을 눌러주세요.  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