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4" r:id="rId3"/>
    <p:sldId id="306" r:id="rId4"/>
    <p:sldId id="303" r:id="rId5"/>
    <p:sldId id="339" r:id="rId6"/>
    <p:sldId id="259" r:id="rId7"/>
    <p:sldId id="315" r:id="rId8"/>
    <p:sldId id="260" r:id="rId9"/>
    <p:sldId id="256" r:id="rId10"/>
    <p:sldId id="316" r:id="rId11"/>
    <p:sldId id="341" r:id="rId12"/>
    <p:sldId id="342" r:id="rId13"/>
    <p:sldId id="312" r:id="rId14"/>
    <p:sldId id="310" r:id="rId15"/>
    <p:sldId id="313" r:id="rId16"/>
    <p:sldId id="343" r:id="rId17"/>
    <p:sldId id="314" r:id="rId18"/>
    <p:sldId id="344" r:id="rId19"/>
    <p:sldId id="309" r:id="rId20"/>
    <p:sldId id="345" r:id="rId21"/>
    <p:sldId id="297" r:id="rId22"/>
    <p:sldId id="299" r:id="rId23"/>
    <p:sldId id="346" r:id="rId24"/>
    <p:sldId id="317" r:id="rId25"/>
    <p:sldId id="293" r:id="rId26"/>
    <p:sldId id="262" r:id="rId27"/>
    <p:sldId id="318" r:id="rId28"/>
    <p:sldId id="347" r:id="rId29"/>
    <p:sldId id="348" r:id="rId30"/>
    <p:sldId id="319" r:id="rId31"/>
    <p:sldId id="320" r:id="rId32"/>
    <p:sldId id="308" r:id="rId33"/>
    <p:sldId id="300" r:id="rId34"/>
    <p:sldId id="301" r:id="rId35"/>
    <p:sldId id="349" r:id="rId36"/>
    <p:sldId id="350" r:id="rId37"/>
    <p:sldId id="321" r:id="rId38"/>
    <p:sldId id="322" r:id="rId39"/>
    <p:sldId id="352" r:id="rId40"/>
    <p:sldId id="351" r:id="rId41"/>
    <p:sldId id="323" r:id="rId42"/>
    <p:sldId id="364" r:id="rId43"/>
    <p:sldId id="354" r:id="rId44"/>
    <p:sldId id="324" r:id="rId45"/>
    <p:sldId id="266" r:id="rId46"/>
    <p:sldId id="325" r:id="rId47"/>
    <p:sldId id="337" r:id="rId48"/>
    <p:sldId id="365" r:id="rId49"/>
    <p:sldId id="353" r:id="rId50"/>
    <p:sldId id="355" r:id="rId51"/>
    <p:sldId id="328" r:id="rId52"/>
    <p:sldId id="329" r:id="rId53"/>
    <p:sldId id="330" r:id="rId54"/>
    <p:sldId id="331" r:id="rId55"/>
    <p:sldId id="356" r:id="rId56"/>
    <p:sldId id="357" r:id="rId57"/>
    <p:sldId id="332" r:id="rId58"/>
    <p:sldId id="333" r:id="rId59"/>
    <p:sldId id="268" r:id="rId60"/>
    <p:sldId id="334" r:id="rId61"/>
    <p:sldId id="335" r:id="rId62"/>
    <p:sldId id="336" r:id="rId63"/>
    <p:sldId id="358" r:id="rId64"/>
    <p:sldId id="360" r:id="rId65"/>
    <p:sldId id="263" r:id="rId66"/>
    <p:sldId id="265" r:id="rId67"/>
    <p:sldId id="264" r:id="rId68"/>
    <p:sldId id="359" r:id="rId69"/>
    <p:sldId id="361" r:id="rId70"/>
    <p:sldId id="279" r:id="rId71"/>
    <p:sldId id="280" r:id="rId72"/>
    <p:sldId id="362" r:id="rId73"/>
    <p:sldId id="338" r:id="rId74"/>
    <p:sldId id="363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1 - 시작하기" id="{9918E8B0-B6FA-4884-B598-065399F0BD62}">
          <p14:sldIdLst>
            <p14:sldId id="305"/>
            <p14:sldId id="304"/>
            <p14:sldId id="306"/>
            <p14:sldId id="303"/>
          </p14:sldIdLst>
        </p14:section>
        <p14:section name="Day 1 - Xamarin 소개" id="{FBF52B47-2650-4F32-86DE-7897C66B6DB8}">
          <p14:sldIdLst>
            <p14:sldId id="339"/>
            <p14:sldId id="259"/>
            <p14:sldId id="315"/>
            <p14:sldId id="260"/>
            <p14:sldId id="256"/>
            <p14:sldId id="316"/>
            <p14:sldId id="341"/>
          </p14:sldIdLst>
        </p14:section>
        <p14:section name="Day 1 - 개발 환경" id="{BDC39623-1D5A-4F88-8A3D-3DA611997607}">
          <p14:sldIdLst>
            <p14:sldId id="342"/>
            <p14:sldId id="312"/>
            <p14:sldId id="310"/>
            <p14:sldId id="313"/>
            <p14:sldId id="343"/>
            <p14:sldId id="314"/>
          </p14:sldIdLst>
        </p14:section>
        <p14:section name="Day 1 - Xamarin 네이티브" id="{5B747994-F74D-4574-A3A1-9846CF9DF486}">
          <p14:sldIdLst>
            <p14:sldId id="344"/>
            <p14:sldId id="309"/>
            <p14:sldId id="345"/>
            <p14:sldId id="297"/>
            <p14:sldId id="299"/>
          </p14:sldIdLst>
        </p14:section>
        <p14:section name="Day 1 - 코드 공유" id="{01471F32-6D73-455C-B35A-524FF5CE9EB4}">
          <p14:sldIdLst>
            <p14:sldId id="346"/>
            <p14:sldId id="317"/>
            <p14:sldId id="293"/>
            <p14:sldId id="262"/>
            <p14:sldId id="318"/>
            <p14:sldId id="347"/>
          </p14:sldIdLst>
        </p14:section>
        <p14:section name="Day 1 - UI 테스팅" id="{C3E50473-6B51-4098-92AA-1A079F3FB4CF}">
          <p14:sldIdLst>
            <p14:sldId id="348"/>
            <p14:sldId id="319"/>
            <p14:sldId id="320"/>
            <p14:sldId id="308"/>
            <p14:sldId id="300"/>
            <p14:sldId id="301"/>
            <p14:sldId id="349"/>
          </p14:sldIdLst>
        </p14:section>
        <p14:section name="Day 1 - Hockey App" id="{0E7197D8-B5E8-4C3E-9B4B-2AD0ECD61BCA}">
          <p14:sldIdLst>
            <p14:sldId id="350"/>
            <p14:sldId id="321"/>
            <p14:sldId id="322"/>
            <p14:sldId id="352"/>
          </p14:sldIdLst>
        </p14:section>
        <p14:section name="Day 1 - Azure Mobile Service" id="{D4CF3696-0F8E-4543-9DE6-E045ECB24F44}">
          <p14:sldIdLst>
            <p14:sldId id="351"/>
            <p14:sldId id="323"/>
            <p14:sldId id="364"/>
          </p14:sldIdLst>
        </p14:section>
        <p14:section name="Day 2 - Xamarin Forms 개요" id="{5F732059-1A9E-4441-813D-683CA2912ED8}">
          <p14:sldIdLst>
            <p14:sldId id="354"/>
            <p14:sldId id="324"/>
            <p14:sldId id="266"/>
            <p14:sldId id="325"/>
            <p14:sldId id="337"/>
            <p14:sldId id="365"/>
            <p14:sldId id="353"/>
          </p14:sldIdLst>
        </p14:section>
        <p14:section name="Day 2 - 플랫폼 별 UI 작성" id="{2C4357AA-3AFC-44DB-BD79-418906ED27C7}">
          <p14:sldIdLst>
            <p14:sldId id="355"/>
            <p14:sldId id="328"/>
            <p14:sldId id="329"/>
            <p14:sldId id="330"/>
            <p14:sldId id="331"/>
            <p14:sldId id="356"/>
          </p14:sldIdLst>
        </p14:section>
        <p14:section name="Day 2 - 의존성 역전 원리" id="{30F61430-1FA1-4D73-96EA-508071E2B1BD}">
          <p14:sldIdLst>
            <p14:sldId id="357"/>
            <p14:sldId id="332"/>
            <p14:sldId id="333"/>
            <p14:sldId id="268"/>
            <p14:sldId id="334"/>
            <p14:sldId id="335"/>
            <p14:sldId id="336"/>
            <p14:sldId id="358"/>
          </p14:sldIdLst>
        </p14:section>
        <p14:section name="Day 2 - MVVM 아키텍처 패턴" id="{AC7AA42C-9A30-417D-BDB4-83C91D3841BE}">
          <p14:sldIdLst>
            <p14:sldId id="360"/>
            <p14:sldId id="263"/>
            <p14:sldId id="265"/>
            <p14:sldId id="264"/>
            <p14:sldId id="359"/>
          </p14:sldIdLst>
        </p14:section>
        <p14:section name="Day 2 - 단위 테스팅" id="{181EE031-00D4-483B-97F7-9C1532893F8F}">
          <p14:sldIdLst>
            <p14:sldId id="361"/>
            <p14:sldId id="279"/>
            <p14:sldId id="280"/>
            <p14:sldId id="362"/>
          </p14:sldIdLst>
        </p14:section>
        <p14:section name="Day 2 - 기타 기능 소개" id="{3AFD8AFC-B054-4080-81B2-46EEF9F32986}">
          <p14:sldIdLst>
            <p14:sldId id="338"/>
          </p14:sldIdLst>
        </p14:section>
        <p14:section name="Day 2 - 마무리" id="{8CC9FEB9-0C3B-4B1D-BC38-08EEEB8B5DE3}">
          <p14:sldIdLst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12F2C-521C-41EA-8DAE-C0B6D94CD6D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7CA43-AA82-47F7-B804-7570AAC7BC45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1.0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(2002)</a:t>
          </a:r>
          <a:endParaRPr lang="en-US" sz="19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09A98FC-A8BF-4CFD-AA31-477669C830BE}" type="parTrans" cxnId="{3D4F291E-0464-4DD3-ADEA-84BC21EEF4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C02C288-D9F4-45F0-8ECE-69EE00223B02}" type="sibTrans" cxnId="{3D4F291E-0464-4DD3-ADEA-84BC21EEF4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D96E497-A59E-4D08-9F24-85CD464120B0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2.0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(2005)</a:t>
          </a:r>
          <a:endParaRPr lang="en-US" sz="19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DAE3F1B-E909-496F-805E-E6BB51129963}" type="parTrans" cxnId="{EBE637AC-8C45-40A2-90F3-CC186F176276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8C77708-3467-4E92-9779-FAF912A58CEE}" type="sibTrans" cxnId="{EBE637AC-8C45-40A2-90F3-CC186F176276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41342FD-1781-4A2F-A654-C28D37B4B91D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3.0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(2007)</a:t>
          </a:r>
          <a:endParaRPr lang="en-US" sz="19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E31FFF7-FBC3-4A27-A1E4-B6928B9F76C7}" type="parTrans" cxnId="{6C95D2F1-2853-4E8A-BC3C-E3C5DFE344C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923FCBA-77FB-4943-B970-E1973E01EE1B}" type="sibTrans" cxnId="{6C95D2F1-2853-4E8A-BC3C-E3C5DFE344C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4B9DC2A-8F64-4DC0-9867-D91E87E6245A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Managed</a:t>
          </a:r>
        </a:p>
      </dgm:t>
    </dgm:pt>
    <dgm:pt modelId="{CAA47F31-1D0B-4A8E-A0D7-95FF688ACB35}" type="parTrans" cxnId="{63F11311-BD98-4ADA-AE06-B9A0258FED5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C91142B-CF99-44FE-8D1A-BB7AFB7EDDEC}" type="sibTrans" cxnId="{63F11311-BD98-4ADA-AE06-B9A0258FED5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BAD0A9A-FEC8-4509-A6C0-DA8D1A8E5F0E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Event</a:t>
          </a:r>
        </a:p>
      </dgm:t>
    </dgm:pt>
    <dgm:pt modelId="{8435CBCE-02E7-4390-8279-71F61A7D898C}" type="parTrans" cxnId="{B707AD4B-A979-4914-AA87-9670A2ACE81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CC34403-B60E-46E6-BD79-EC8DF881A57F}" type="sibTrans" cxnId="{B707AD4B-A979-4914-AA87-9670A2ACE81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0A0445D-38A5-48D3-BE38-6B1985B26FD2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Generic</a:t>
          </a:r>
        </a:p>
      </dgm:t>
    </dgm:pt>
    <dgm:pt modelId="{844318EA-5F6E-47D5-9BE6-7FE2BAD03D59}" type="parTrans" cxnId="{68F257E3-A13C-4680-A254-8FE31F97E24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A52CE36-967E-4386-9C80-03853C7F9549}" type="sibTrans" cxnId="{68F257E3-A13C-4680-A254-8FE31F97E24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FFBAFBE-D2F4-4C3E-A5C6-1E5E714D1882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Closures</a:t>
          </a:r>
        </a:p>
      </dgm:t>
    </dgm:pt>
    <dgm:pt modelId="{439F62D9-71F6-4C56-92B7-9400C2FF7057}" type="parTrans" cxnId="{83877BC5-3E56-4AA3-B0C7-18957977DD8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48DC699-FCF7-4F29-A9FA-8CDBF21A70FD}" type="sibTrans" cxnId="{83877BC5-3E56-4AA3-B0C7-18957977DD8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AD20107-7709-416C-961C-3BBE8D424E9D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Lambda</a:t>
          </a:r>
        </a:p>
      </dgm:t>
    </dgm:pt>
    <dgm:pt modelId="{19AA8510-DD99-4AD7-98AB-8396C55940C0}" type="parTrans" cxnId="{4993C288-5CB5-4273-BCEC-32CC945A6EC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682DFC5-2E45-4050-92D2-6D9ADEBDE452}" type="sibTrans" cxnId="{4993C288-5CB5-4273-BCEC-32CC945A6EC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66A11F-9E47-463D-B784-0D10074E17F4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4.0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(2010)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9A920A4-D747-4D71-976C-3C0A5B4648AC}" type="parTrans" cxnId="{0095596D-F3BA-420D-8AB3-B6B9093BC8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3F911CB-36C6-4B90-885B-981310FD051A}" type="sibTrans" cxnId="{0095596D-F3BA-420D-8AB3-B6B9093BC8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DCB1477-9AC8-4EB4-A05F-9963BAF4CB38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Dynamic</a:t>
          </a:r>
        </a:p>
      </dgm:t>
    </dgm:pt>
    <dgm:pt modelId="{D8F04DC7-9B11-4185-A698-20A64A2EF696}" type="parTrans" cxnId="{A974945F-DA0D-4E9E-A848-7D6E054850A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682E2B1-700A-471D-8EB4-6E6F74BFCB31}" type="sibTrans" cxnId="{A974945F-DA0D-4E9E-A848-7D6E054850A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699FB98-F417-4D38-98D1-69C58DDE2E6F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Co- and </a:t>
          </a:r>
          <a:r>
            <a:rPr lang="en-US" sz="1400" dirty="0" err="1">
              <a:latin typeface="Segoe UI Light" panose="020B0502040204020203" pitchFamily="34" charset="0"/>
              <a:cs typeface="Segoe UI Light" panose="020B0502040204020203" pitchFamily="34" charset="0"/>
            </a:rPr>
            <a:t>Contravariance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0D89BC6-F2CE-4A13-8761-A5F285B1D394}" type="parTrans" cxnId="{BC8F75B2-DD60-439D-8E1A-80460D4ED06E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EE57A3-083F-4787-8BD7-4F5E7BFC2F2F}" type="sibTrans" cxnId="{BC8F75B2-DD60-439D-8E1A-80460D4ED06E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5107CD6-EA98-4F08-BA79-C946A1F717B8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5.0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(2012)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098D2B3-562E-4D39-A31F-8CDF8B155E03}" type="parTrans" cxnId="{D3670370-306D-401F-8032-EF197D8F43EA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E5D0D05-B5D0-4CDD-8D6B-C7394D856BC2}" type="sibTrans" cxnId="{D3670370-306D-401F-8032-EF197D8F43EA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88D4C2E-3014-43D9-ABC5-0BCCAA5D9604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Asynchronous</a:t>
          </a:r>
        </a:p>
      </dgm:t>
    </dgm:pt>
    <dgm:pt modelId="{6B02D6D8-5323-49C3-8436-FCB5AD8FDA60}" type="parTrans" cxnId="{6E37DD4B-E4BF-4659-B0FC-E890A1BA975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0CB8F26-EFE6-451E-A3F2-B285793D30E5}" type="sibTrans" cxnId="{6E37DD4B-E4BF-4659-B0FC-E890A1BA975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1D0D93F-B606-4783-B863-4EA58EF7A351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6.0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(2015)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466988D-607C-44A4-A1DD-2FDE9F231762}" type="parTrans" cxnId="{BF1EE8D9-A0C6-44AC-B867-B39F44357E7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1F8E1D6-B67C-4A08-B72A-BFB4E82986DF}" type="sibTrans" cxnId="{BF1EE8D9-A0C6-44AC-B867-B39F44357E7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3EACBC0-9425-4DA6-BEF5-FEEF84B5DDC8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Syntactic Sugar</a:t>
          </a:r>
        </a:p>
      </dgm:t>
    </dgm:pt>
    <dgm:pt modelId="{6FC6C379-06B9-4410-B8CA-48F8CE92FAA3}" type="parTrans" cxnId="{3B6E8928-9EC2-4F36-AC2A-82218878A19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0D43BF3-EA43-4248-8BF7-42D3B3456353}" type="sibTrans" cxnId="{3B6E8928-9EC2-4F36-AC2A-82218878A19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C5ED050-84C8-47AE-B982-50BFC230FDE6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Caller Info</a:t>
          </a:r>
        </a:p>
      </dgm:t>
    </dgm:pt>
    <dgm:pt modelId="{97618738-31DA-483A-87E5-BC07227B230B}" type="parTrans" cxnId="{C40239B8-76AD-46C6-9834-C8842E67BBBB}">
      <dgm:prSet/>
      <dgm:spPr/>
      <dgm:t>
        <a:bodyPr/>
        <a:lstStyle/>
        <a:p>
          <a:endParaRPr lang="en-US"/>
        </a:p>
      </dgm:t>
    </dgm:pt>
    <dgm:pt modelId="{BC4DBF31-A7A2-4B43-8714-DE31238DACAD}" type="sibTrans" cxnId="{C40239B8-76AD-46C6-9834-C8842E67BBBB}">
      <dgm:prSet/>
      <dgm:spPr/>
      <dgm:t>
        <a:bodyPr/>
        <a:lstStyle/>
        <a:p>
          <a:endParaRPr lang="en-US"/>
        </a:p>
      </dgm:t>
    </dgm:pt>
    <dgm:pt modelId="{5F84AC85-6403-4D9F-AEDA-40C5076E550A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Roslyn</a:t>
          </a:r>
        </a:p>
      </dgm:t>
    </dgm:pt>
    <dgm:pt modelId="{FE627981-6785-4C7B-A139-CF29261AF8B0}" type="parTrans" cxnId="{C95A8A5F-B21B-4271-9FB2-02C818F7B2BA}">
      <dgm:prSet/>
      <dgm:spPr/>
      <dgm:t>
        <a:bodyPr/>
        <a:lstStyle/>
        <a:p>
          <a:endParaRPr lang="en-US"/>
        </a:p>
      </dgm:t>
    </dgm:pt>
    <dgm:pt modelId="{2BD367D1-6827-4F97-9AA5-9A8754F7DE61}" type="sibTrans" cxnId="{C95A8A5F-B21B-4271-9FB2-02C818F7B2BA}">
      <dgm:prSet/>
      <dgm:spPr/>
      <dgm:t>
        <a:bodyPr/>
        <a:lstStyle/>
        <a:p>
          <a:endParaRPr lang="en-US"/>
        </a:p>
      </dgm:t>
    </dgm:pt>
    <dgm:pt modelId="{68579EB1-2B7F-48E6-A5B2-15B1B52F7991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LINQ</a:t>
          </a:r>
        </a:p>
      </dgm:t>
    </dgm:pt>
    <dgm:pt modelId="{A6F52675-6A4E-45B4-BA2A-353FB5D9BAA2}" type="parTrans" cxnId="{042611FA-6722-43AC-868A-4002A1C4E847}">
      <dgm:prSet/>
      <dgm:spPr/>
      <dgm:t>
        <a:bodyPr/>
        <a:lstStyle/>
        <a:p>
          <a:endParaRPr lang="en-US"/>
        </a:p>
      </dgm:t>
    </dgm:pt>
    <dgm:pt modelId="{1FEA8CD4-DC78-4271-BF49-8D7EE5ECAC72}" type="sibTrans" cxnId="{042611FA-6722-43AC-868A-4002A1C4E847}">
      <dgm:prSet/>
      <dgm:spPr/>
      <dgm:t>
        <a:bodyPr/>
        <a:lstStyle/>
        <a:p>
          <a:endParaRPr lang="en-US"/>
        </a:p>
      </dgm:t>
    </dgm:pt>
    <dgm:pt modelId="{62456814-A6BB-41B3-B89A-6BC5006FE44C}">
      <dgm:prSet phldrT="[Text]" custT="1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Extension Methods</a:t>
          </a:r>
        </a:p>
      </dgm:t>
    </dgm:pt>
    <dgm:pt modelId="{7C947BAB-D1D6-443F-94C8-E12A0FB868A5}" type="parTrans" cxnId="{69222D6E-6690-47FD-8C4D-3E4D4FB21AEF}">
      <dgm:prSet/>
      <dgm:spPr/>
      <dgm:t>
        <a:bodyPr/>
        <a:lstStyle/>
        <a:p>
          <a:endParaRPr lang="en-US"/>
        </a:p>
      </dgm:t>
    </dgm:pt>
    <dgm:pt modelId="{8392D798-94CD-491C-B965-D74B18A2A07C}" type="sibTrans" cxnId="{69222D6E-6690-47FD-8C4D-3E4D4FB21AEF}">
      <dgm:prSet/>
      <dgm:spPr/>
      <dgm:t>
        <a:bodyPr/>
        <a:lstStyle/>
        <a:p>
          <a:endParaRPr lang="en-US"/>
        </a:p>
      </dgm:t>
    </dgm:pt>
    <dgm:pt modelId="{35F230EF-1554-478E-8BED-6CA3DB1A3F48}">
      <dgm:prSet phldrT="[Text]" custT="1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Expression Trees</a:t>
          </a:r>
        </a:p>
      </dgm:t>
    </dgm:pt>
    <dgm:pt modelId="{1AD0608A-D733-4437-B14F-2E31AD5EC9B2}" type="parTrans" cxnId="{A3BC793C-094B-46BE-B27F-0EFF316F3475}">
      <dgm:prSet/>
      <dgm:spPr/>
      <dgm:t>
        <a:bodyPr/>
        <a:lstStyle/>
        <a:p>
          <a:endParaRPr lang="en-US"/>
        </a:p>
      </dgm:t>
    </dgm:pt>
    <dgm:pt modelId="{7E1352C2-CAAB-4C71-A2AC-DEF74B9DCFD3}" type="sibTrans" cxnId="{A3BC793C-094B-46BE-B27F-0EFF316F3475}">
      <dgm:prSet/>
      <dgm:spPr/>
      <dgm:t>
        <a:bodyPr/>
        <a:lstStyle/>
        <a:p>
          <a:endParaRPr lang="en-US"/>
        </a:p>
      </dgm:t>
    </dgm:pt>
    <dgm:pt modelId="{8351BA01-98C9-4274-AB06-38951C334E25}" type="pres">
      <dgm:prSet presAssocID="{6ED12F2C-521C-41EA-8DAE-C0B6D94CD6D0}" presName="rootnode" presStyleCnt="0">
        <dgm:presLayoutVars>
          <dgm:chMax/>
          <dgm:chPref/>
          <dgm:dir/>
          <dgm:animLvl val="lvl"/>
        </dgm:presLayoutVars>
      </dgm:prSet>
      <dgm:spPr/>
    </dgm:pt>
    <dgm:pt modelId="{AE45B496-405A-4ED6-9920-419D58ADE3B7}" type="pres">
      <dgm:prSet presAssocID="{05E7CA43-AA82-47F7-B804-7570AAC7BC45}" presName="composite" presStyleCnt="0"/>
      <dgm:spPr/>
    </dgm:pt>
    <dgm:pt modelId="{A785E9CF-1915-4DDF-987D-CF80D8365721}" type="pres">
      <dgm:prSet presAssocID="{05E7CA43-AA82-47F7-B804-7570AAC7BC45}" presName="LShape" presStyleLbl="alignNode1" presStyleIdx="0" presStyleCnt="11"/>
      <dgm:spPr/>
    </dgm:pt>
    <dgm:pt modelId="{4B1144CD-9136-4262-94DB-884B50C6DC07}" type="pres">
      <dgm:prSet presAssocID="{05E7CA43-AA82-47F7-B804-7570AAC7BC45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B55A44B-C487-4FBE-8167-27D6A3A4859A}" type="pres">
      <dgm:prSet presAssocID="{05E7CA43-AA82-47F7-B804-7570AAC7BC45}" presName="Triangle" presStyleLbl="alignNode1" presStyleIdx="1" presStyleCnt="11"/>
      <dgm:spPr/>
    </dgm:pt>
    <dgm:pt modelId="{7A666C56-ED93-4140-B4C8-ACE1EBCBED6B}" type="pres">
      <dgm:prSet presAssocID="{3C02C288-D9F4-45F0-8ECE-69EE00223B02}" presName="sibTrans" presStyleCnt="0"/>
      <dgm:spPr/>
    </dgm:pt>
    <dgm:pt modelId="{6E35D86A-B864-432E-A9CC-7BC7D4A53476}" type="pres">
      <dgm:prSet presAssocID="{3C02C288-D9F4-45F0-8ECE-69EE00223B02}" presName="space" presStyleCnt="0"/>
      <dgm:spPr/>
    </dgm:pt>
    <dgm:pt modelId="{F3824758-5E8E-42D5-B975-A51D039B8667}" type="pres">
      <dgm:prSet presAssocID="{8D96E497-A59E-4D08-9F24-85CD464120B0}" presName="composite" presStyleCnt="0"/>
      <dgm:spPr/>
    </dgm:pt>
    <dgm:pt modelId="{0CBA91B6-AD90-42DC-A9D5-442F7956205C}" type="pres">
      <dgm:prSet presAssocID="{8D96E497-A59E-4D08-9F24-85CD464120B0}" presName="LShape" presStyleLbl="alignNode1" presStyleIdx="2" presStyleCnt="11"/>
      <dgm:spPr/>
    </dgm:pt>
    <dgm:pt modelId="{41CE8387-64CB-44CF-AF68-B71E654A1D0D}" type="pres">
      <dgm:prSet presAssocID="{8D96E497-A59E-4D08-9F24-85CD464120B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B319292-DD36-48D9-8622-02EBEBD49B6B}" type="pres">
      <dgm:prSet presAssocID="{8D96E497-A59E-4D08-9F24-85CD464120B0}" presName="Triangle" presStyleLbl="alignNode1" presStyleIdx="3" presStyleCnt="11"/>
      <dgm:spPr/>
    </dgm:pt>
    <dgm:pt modelId="{A15BB447-6D7F-4150-A385-7CBF9D8A3FB5}" type="pres">
      <dgm:prSet presAssocID="{A8C77708-3467-4E92-9779-FAF912A58CEE}" presName="sibTrans" presStyleCnt="0"/>
      <dgm:spPr/>
    </dgm:pt>
    <dgm:pt modelId="{37C91053-0B0B-4DD0-BE7C-88CF9C1A5591}" type="pres">
      <dgm:prSet presAssocID="{A8C77708-3467-4E92-9779-FAF912A58CEE}" presName="space" presStyleCnt="0"/>
      <dgm:spPr/>
    </dgm:pt>
    <dgm:pt modelId="{FEF6CAFA-139C-4024-9A3A-FCAFDA5D4DD6}" type="pres">
      <dgm:prSet presAssocID="{241342FD-1781-4A2F-A654-C28D37B4B91D}" presName="composite" presStyleCnt="0"/>
      <dgm:spPr/>
    </dgm:pt>
    <dgm:pt modelId="{E3B4AB0C-804C-43B7-A2BC-5A69B3B81C0D}" type="pres">
      <dgm:prSet presAssocID="{241342FD-1781-4A2F-A654-C28D37B4B91D}" presName="LShape" presStyleLbl="alignNode1" presStyleIdx="4" presStyleCnt="11"/>
      <dgm:spPr/>
    </dgm:pt>
    <dgm:pt modelId="{168DF087-93FF-4607-B115-3DC151EA2138}" type="pres">
      <dgm:prSet presAssocID="{241342FD-1781-4A2F-A654-C28D37B4B91D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B0BF06B-AA40-46B6-B42E-65563D8EBCF6}" type="pres">
      <dgm:prSet presAssocID="{241342FD-1781-4A2F-A654-C28D37B4B91D}" presName="Triangle" presStyleLbl="alignNode1" presStyleIdx="5" presStyleCnt="11"/>
      <dgm:spPr/>
    </dgm:pt>
    <dgm:pt modelId="{265522F4-92F7-4D23-B14B-C13B648A28A7}" type="pres">
      <dgm:prSet presAssocID="{7923FCBA-77FB-4943-B970-E1973E01EE1B}" presName="sibTrans" presStyleCnt="0"/>
      <dgm:spPr/>
    </dgm:pt>
    <dgm:pt modelId="{BB728373-6C4F-458D-9CF1-3C8AA63D6C92}" type="pres">
      <dgm:prSet presAssocID="{7923FCBA-77FB-4943-B970-E1973E01EE1B}" presName="space" presStyleCnt="0"/>
      <dgm:spPr/>
    </dgm:pt>
    <dgm:pt modelId="{DBAEFE11-609D-4689-9124-83B4D4FB0DAF}" type="pres">
      <dgm:prSet presAssocID="{9C66A11F-9E47-463D-B784-0D10074E17F4}" presName="composite" presStyleCnt="0"/>
      <dgm:spPr/>
    </dgm:pt>
    <dgm:pt modelId="{E7C3B09E-8690-4107-A644-C1D8A860CD32}" type="pres">
      <dgm:prSet presAssocID="{9C66A11F-9E47-463D-B784-0D10074E17F4}" presName="LShape" presStyleLbl="alignNode1" presStyleIdx="6" presStyleCnt="11"/>
      <dgm:spPr/>
    </dgm:pt>
    <dgm:pt modelId="{F8C0A158-FDDC-488F-81F2-52B0CFCEDD91}" type="pres">
      <dgm:prSet presAssocID="{9C66A11F-9E47-463D-B784-0D10074E17F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EB0931E-331A-4F84-A5FC-FA8BD7C67B8A}" type="pres">
      <dgm:prSet presAssocID="{9C66A11F-9E47-463D-B784-0D10074E17F4}" presName="Triangle" presStyleLbl="alignNode1" presStyleIdx="7" presStyleCnt="11"/>
      <dgm:spPr/>
    </dgm:pt>
    <dgm:pt modelId="{7B14BD94-A7E4-4357-8964-DE6475BA307E}" type="pres">
      <dgm:prSet presAssocID="{A3F911CB-36C6-4B90-885B-981310FD051A}" presName="sibTrans" presStyleCnt="0"/>
      <dgm:spPr/>
    </dgm:pt>
    <dgm:pt modelId="{54E50D16-6211-44AF-AC3A-4E457D26CFD0}" type="pres">
      <dgm:prSet presAssocID="{A3F911CB-36C6-4B90-885B-981310FD051A}" presName="space" presStyleCnt="0"/>
      <dgm:spPr/>
    </dgm:pt>
    <dgm:pt modelId="{D2B0AB67-5A6B-4F25-9C7C-5FB3715C47B4}" type="pres">
      <dgm:prSet presAssocID="{35107CD6-EA98-4F08-BA79-C946A1F717B8}" presName="composite" presStyleCnt="0"/>
      <dgm:spPr/>
    </dgm:pt>
    <dgm:pt modelId="{F664783B-CDC9-441C-84DF-228025257320}" type="pres">
      <dgm:prSet presAssocID="{35107CD6-EA98-4F08-BA79-C946A1F717B8}" presName="LShape" presStyleLbl="alignNode1" presStyleIdx="8" presStyleCnt="11"/>
      <dgm:spPr/>
    </dgm:pt>
    <dgm:pt modelId="{6746BBE5-672E-4D06-BE05-10580D433F98}" type="pres">
      <dgm:prSet presAssocID="{35107CD6-EA98-4F08-BA79-C946A1F717B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CA85726-C68C-4DF3-B9BB-9056E8114754}" type="pres">
      <dgm:prSet presAssocID="{35107CD6-EA98-4F08-BA79-C946A1F717B8}" presName="Triangle" presStyleLbl="alignNode1" presStyleIdx="9" presStyleCnt="11"/>
      <dgm:spPr/>
    </dgm:pt>
    <dgm:pt modelId="{41B1A4B4-BAEC-4209-8E54-5108D4F5B86C}" type="pres">
      <dgm:prSet presAssocID="{DE5D0D05-B5D0-4CDD-8D6B-C7394D856BC2}" presName="sibTrans" presStyleCnt="0"/>
      <dgm:spPr/>
    </dgm:pt>
    <dgm:pt modelId="{DA3B45D9-B1A3-4270-962F-BF4516C74FE0}" type="pres">
      <dgm:prSet presAssocID="{DE5D0D05-B5D0-4CDD-8D6B-C7394D856BC2}" presName="space" presStyleCnt="0"/>
      <dgm:spPr/>
    </dgm:pt>
    <dgm:pt modelId="{74DE7826-C813-4467-A7CC-ABDBEA08B7B8}" type="pres">
      <dgm:prSet presAssocID="{11D0D93F-B606-4783-B863-4EA58EF7A351}" presName="composite" presStyleCnt="0"/>
      <dgm:spPr/>
    </dgm:pt>
    <dgm:pt modelId="{C9C76228-AF13-4BEB-A717-73725876C472}" type="pres">
      <dgm:prSet presAssocID="{11D0D93F-B606-4783-B863-4EA58EF7A351}" presName="LShape" presStyleLbl="alignNode1" presStyleIdx="10" presStyleCnt="11"/>
      <dgm:spPr/>
    </dgm:pt>
    <dgm:pt modelId="{E7591432-51AB-4DA1-A4D1-7867129D7FDF}" type="pres">
      <dgm:prSet presAssocID="{11D0D93F-B606-4783-B863-4EA58EF7A351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7587383-3929-4DA3-A895-A7435A9BD808}" type="presOf" srcId="{62456814-A6BB-41B3-B89A-6BC5006FE44C}" destId="{168DF087-93FF-4607-B115-3DC151EA2138}" srcOrd="0" destOrd="2" presId="urn:microsoft.com/office/officeart/2009/3/layout/StepUpProcess"/>
    <dgm:cxn modelId="{F8E41214-263D-46E7-A263-2EF329E80293}" type="presOf" srcId="{90A0445D-38A5-48D3-BE38-6B1985B26FD2}" destId="{41CE8387-64CB-44CF-AF68-B71E654A1D0D}" srcOrd="0" destOrd="1" presId="urn:microsoft.com/office/officeart/2009/3/layout/StepUpProcess"/>
    <dgm:cxn modelId="{D3670370-306D-401F-8032-EF197D8F43EA}" srcId="{6ED12F2C-521C-41EA-8DAE-C0B6D94CD6D0}" destId="{35107CD6-EA98-4F08-BA79-C946A1F717B8}" srcOrd="4" destOrd="0" parTransId="{8098D2B3-562E-4D39-A31F-8CDF8B155E03}" sibTransId="{DE5D0D05-B5D0-4CDD-8D6B-C7394D856BC2}"/>
    <dgm:cxn modelId="{17B21208-DE61-4F72-B044-5F5C700BE4CC}" type="presOf" srcId="{AC5ED050-84C8-47AE-B982-50BFC230FDE6}" destId="{6746BBE5-672E-4D06-BE05-10580D433F98}" srcOrd="0" destOrd="2" presId="urn:microsoft.com/office/officeart/2009/3/layout/StepUpProcess"/>
    <dgm:cxn modelId="{32315DEF-B866-4951-AB78-D03FBE12656F}" type="presOf" srcId="{F699FB98-F417-4D38-98D1-69C58DDE2E6F}" destId="{F8C0A158-FDDC-488F-81F2-52B0CFCEDD91}" srcOrd="0" destOrd="2" presId="urn:microsoft.com/office/officeart/2009/3/layout/StepUpProcess"/>
    <dgm:cxn modelId="{042611FA-6722-43AC-868A-4002A1C4E847}" srcId="{241342FD-1781-4A2F-A654-C28D37B4B91D}" destId="{68579EB1-2B7F-48E6-A5B2-15B1B52F7991}" srcOrd="3" destOrd="0" parTransId="{A6F52675-6A4E-45B4-BA2A-353FB5D9BAA2}" sibTransId="{1FEA8CD4-DC78-4271-BF49-8D7EE5ECAC72}"/>
    <dgm:cxn modelId="{96F8ECF7-BCF1-4195-89CB-03940AEC3B45}" type="presOf" srcId="{8FFBAFBE-D2F4-4C3E-A5C6-1E5E714D1882}" destId="{41CE8387-64CB-44CF-AF68-B71E654A1D0D}" srcOrd="0" destOrd="2" presId="urn:microsoft.com/office/officeart/2009/3/layout/StepUpProcess"/>
    <dgm:cxn modelId="{BA309EFB-516E-425F-9377-6F74EF4EBA3F}" type="presOf" srcId="{9C66A11F-9E47-463D-B784-0D10074E17F4}" destId="{F8C0A158-FDDC-488F-81F2-52B0CFCEDD91}" srcOrd="0" destOrd="0" presId="urn:microsoft.com/office/officeart/2009/3/layout/StepUpProcess"/>
    <dgm:cxn modelId="{A6B73F1D-4D7F-4A57-818E-9970562ACE1B}" type="presOf" srcId="{64B9DC2A-8F64-4DC0-9867-D91E87E6245A}" destId="{4B1144CD-9136-4262-94DB-884B50C6DC07}" srcOrd="0" destOrd="1" presId="urn:microsoft.com/office/officeart/2009/3/layout/StepUpProcess"/>
    <dgm:cxn modelId="{21FA7013-D3D8-4C87-89BD-63A932AC9C36}" type="presOf" srcId="{6ED12F2C-521C-41EA-8DAE-C0B6D94CD6D0}" destId="{8351BA01-98C9-4274-AB06-38951C334E25}" srcOrd="0" destOrd="0" presId="urn:microsoft.com/office/officeart/2009/3/layout/StepUpProcess"/>
    <dgm:cxn modelId="{BF1EE8D9-A0C6-44AC-B867-B39F44357E72}" srcId="{6ED12F2C-521C-41EA-8DAE-C0B6D94CD6D0}" destId="{11D0D93F-B606-4783-B863-4EA58EF7A351}" srcOrd="5" destOrd="0" parTransId="{C466988D-607C-44A4-A1DD-2FDE9F231762}" sibTransId="{D1F8E1D6-B67C-4A08-B72A-BFB4E82986DF}"/>
    <dgm:cxn modelId="{B707AD4B-A979-4914-AA87-9670A2ACE818}" srcId="{05E7CA43-AA82-47F7-B804-7570AAC7BC45}" destId="{4BAD0A9A-FEC8-4509-A6C0-DA8D1A8E5F0E}" srcOrd="1" destOrd="0" parTransId="{8435CBCE-02E7-4390-8279-71F61A7D898C}" sibTransId="{5CC34403-B60E-46E6-BD79-EC8DF881A57F}"/>
    <dgm:cxn modelId="{25356B1F-DFAA-4581-8CBC-2930E58C67E1}" type="presOf" srcId="{03EACBC0-9425-4DA6-BEF5-FEEF84B5DDC8}" destId="{E7591432-51AB-4DA1-A4D1-7867129D7FDF}" srcOrd="0" destOrd="2" presId="urn:microsoft.com/office/officeart/2009/3/layout/StepUpProcess"/>
    <dgm:cxn modelId="{9C171FBF-25FD-49BA-A314-E66195116FDF}" type="presOf" srcId="{5F84AC85-6403-4D9F-AEDA-40C5076E550A}" destId="{E7591432-51AB-4DA1-A4D1-7867129D7FDF}" srcOrd="0" destOrd="1" presId="urn:microsoft.com/office/officeart/2009/3/layout/StepUpProcess"/>
    <dgm:cxn modelId="{842FD970-E2E6-492D-A48E-4B82D288A9B1}" type="presOf" srcId="{0AD20107-7709-416C-961C-3BBE8D424E9D}" destId="{168DF087-93FF-4607-B115-3DC151EA2138}" srcOrd="0" destOrd="1" presId="urn:microsoft.com/office/officeart/2009/3/layout/StepUpProcess"/>
    <dgm:cxn modelId="{0095596D-F3BA-420D-8AB3-B6B9093BC899}" srcId="{6ED12F2C-521C-41EA-8DAE-C0B6D94CD6D0}" destId="{9C66A11F-9E47-463D-B784-0D10074E17F4}" srcOrd="3" destOrd="0" parTransId="{19A920A4-D747-4D71-976C-3C0A5B4648AC}" sibTransId="{A3F911CB-36C6-4B90-885B-981310FD051A}"/>
    <dgm:cxn modelId="{0FCF5F8E-330E-4DE1-A973-9B39BE7ED31B}" type="presOf" srcId="{4BAD0A9A-FEC8-4509-A6C0-DA8D1A8E5F0E}" destId="{4B1144CD-9136-4262-94DB-884B50C6DC07}" srcOrd="0" destOrd="2" presId="urn:microsoft.com/office/officeart/2009/3/layout/StepUpProcess"/>
    <dgm:cxn modelId="{69222D6E-6690-47FD-8C4D-3E4D4FB21AEF}" srcId="{241342FD-1781-4A2F-A654-C28D37B4B91D}" destId="{62456814-A6BB-41B3-B89A-6BC5006FE44C}" srcOrd="1" destOrd="0" parTransId="{7C947BAB-D1D6-443F-94C8-E12A0FB868A5}" sibTransId="{8392D798-94CD-491C-B965-D74B18A2A07C}"/>
    <dgm:cxn modelId="{BC8F75B2-DD60-439D-8E1A-80460D4ED06E}" srcId="{9C66A11F-9E47-463D-B784-0D10074E17F4}" destId="{F699FB98-F417-4D38-98D1-69C58DDE2E6F}" srcOrd="1" destOrd="0" parTransId="{30D89BC6-F2CE-4A13-8761-A5F285B1D394}" sibTransId="{9DEE57A3-083F-4787-8BD7-4F5E7BFC2F2F}"/>
    <dgm:cxn modelId="{A2BA93B5-8EF7-4A83-9C1D-DEF6BA9AEE68}" type="presOf" srcId="{35107CD6-EA98-4F08-BA79-C946A1F717B8}" destId="{6746BBE5-672E-4D06-BE05-10580D433F98}" srcOrd="0" destOrd="0" presId="urn:microsoft.com/office/officeart/2009/3/layout/StepUpProcess"/>
    <dgm:cxn modelId="{6E37DD4B-E4BF-4659-B0FC-E890A1BA9757}" srcId="{35107CD6-EA98-4F08-BA79-C946A1F717B8}" destId="{188D4C2E-3014-43D9-ABC5-0BCCAA5D9604}" srcOrd="0" destOrd="0" parTransId="{6B02D6D8-5323-49C3-8436-FCB5AD8FDA60}" sibTransId="{00CB8F26-EFE6-451E-A3F2-B285793D30E5}"/>
    <dgm:cxn modelId="{F369E6E9-740A-4329-9403-58F3ACC7633D}" type="presOf" srcId="{35F230EF-1554-478E-8BED-6CA3DB1A3F48}" destId="{168DF087-93FF-4607-B115-3DC151EA2138}" srcOrd="0" destOrd="3" presId="urn:microsoft.com/office/officeart/2009/3/layout/StepUpProcess"/>
    <dgm:cxn modelId="{A3BC793C-094B-46BE-B27F-0EFF316F3475}" srcId="{241342FD-1781-4A2F-A654-C28D37B4B91D}" destId="{35F230EF-1554-478E-8BED-6CA3DB1A3F48}" srcOrd="2" destOrd="0" parTransId="{1AD0608A-D733-4437-B14F-2E31AD5EC9B2}" sibTransId="{7E1352C2-CAAB-4C71-A2AC-DEF74B9DCFD3}"/>
    <dgm:cxn modelId="{C95A8A5F-B21B-4271-9FB2-02C818F7B2BA}" srcId="{11D0D93F-B606-4783-B863-4EA58EF7A351}" destId="{5F84AC85-6403-4D9F-AEDA-40C5076E550A}" srcOrd="0" destOrd="0" parTransId="{FE627981-6785-4C7B-A139-CF29261AF8B0}" sibTransId="{2BD367D1-6827-4F97-9AA5-9A8754F7DE61}"/>
    <dgm:cxn modelId="{63F11311-BD98-4ADA-AE06-B9A0258FED53}" srcId="{05E7CA43-AA82-47F7-B804-7570AAC7BC45}" destId="{64B9DC2A-8F64-4DC0-9867-D91E87E6245A}" srcOrd="0" destOrd="0" parTransId="{CAA47F31-1D0B-4A8E-A0D7-95FF688ACB35}" sibTransId="{1C91142B-CF99-44FE-8D1A-BB7AFB7EDDEC}"/>
    <dgm:cxn modelId="{6C95D2F1-2853-4E8A-BC3C-E3C5DFE344CC}" srcId="{6ED12F2C-521C-41EA-8DAE-C0B6D94CD6D0}" destId="{241342FD-1781-4A2F-A654-C28D37B4B91D}" srcOrd="2" destOrd="0" parTransId="{5E31FFF7-FBC3-4A27-A1E4-B6928B9F76C7}" sibTransId="{7923FCBA-77FB-4943-B970-E1973E01EE1B}"/>
    <dgm:cxn modelId="{0E230982-F929-4113-93CF-101F1845C572}" type="presOf" srcId="{05E7CA43-AA82-47F7-B804-7570AAC7BC45}" destId="{4B1144CD-9136-4262-94DB-884B50C6DC07}" srcOrd="0" destOrd="0" presId="urn:microsoft.com/office/officeart/2009/3/layout/StepUpProcess"/>
    <dgm:cxn modelId="{49026C17-C1CA-4753-B94F-5FD7CA9F237A}" type="presOf" srcId="{188D4C2E-3014-43D9-ABC5-0BCCAA5D9604}" destId="{6746BBE5-672E-4D06-BE05-10580D433F98}" srcOrd="0" destOrd="1" presId="urn:microsoft.com/office/officeart/2009/3/layout/StepUpProcess"/>
    <dgm:cxn modelId="{83877BC5-3E56-4AA3-B0C7-18957977DD89}" srcId="{8D96E497-A59E-4D08-9F24-85CD464120B0}" destId="{8FFBAFBE-D2F4-4C3E-A5C6-1E5E714D1882}" srcOrd="1" destOrd="0" parTransId="{439F62D9-71F6-4C56-92B7-9400C2FF7057}" sibTransId="{648DC699-FCF7-4F29-A9FA-8CDBF21A70FD}"/>
    <dgm:cxn modelId="{EBE637AC-8C45-40A2-90F3-CC186F176276}" srcId="{6ED12F2C-521C-41EA-8DAE-C0B6D94CD6D0}" destId="{8D96E497-A59E-4D08-9F24-85CD464120B0}" srcOrd="1" destOrd="0" parTransId="{8DAE3F1B-E909-496F-805E-E6BB51129963}" sibTransId="{A8C77708-3467-4E92-9779-FAF912A58CEE}"/>
    <dgm:cxn modelId="{68F257E3-A13C-4680-A254-8FE31F97E243}" srcId="{8D96E497-A59E-4D08-9F24-85CD464120B0}" destId="{90A0445D-38A5-48D3-BE38-6B1985B26FD2}" srcOrd="0" destOrd="0" parTransId="{844318EA-5F6E-47D5-9BE6-7FE2BAD03D59}" sibTransId="{DA52CE36-967E-4386-9C80-03853C7F9549}"/>
    <dgm:cxn modelId="{C40239B8-76AD-46C6-9834-C8842E67BBBB}" srcId="{35107CD6-EA98-4F08-BA79-C946A1F717B8}" destId="{AC5ED050-84C8-47AE-B982-50BFC230FDE6}" srcOrd="1" destOrd="0" parTransId="{97618738-31DA-483A-87E5-BC07227B230B}" sibTransId="{BC4DBF31-A7A2-4B43-8714-DE31238DACAD}"/>
    <dgm:cxn modelId="{7E4294B5-F1DD-436D-9D8E-382AA74BF03D}" type="presOf" srcId="{241342FD-1781-4A2F-A654-C28D37B4B91D}" destId="{168DF087-93FF-4607-B115-3DC151EA2138}" srcOrd="0" destOrd="0" presId="urn:microsoft.com/office/officeart/2009/3/layout/StepUpProcess"/>
    <dgm:cxn modelId="{B33587FE-7D4B-44BB-8AC3-19004EFA2147}" type="presOf" srcId="{11D0D93F-B606-4783-B863-4EA58EF7A351}" destId="{E7591432-51AB-4DA1-A4D1-7867129D7FDF}" srcOrd="0" destOrd="0" presId="urn:microsoft.com/office/officeart/2009/3/layout/StepUpProcess"/>
    <dgm:cxn modelId="{BA1EA4FD-377E-4E33-8362-682F13DB5D50}" type="presOf" srcId="{68579EB1-2B7F-48E6-A5B2-15B1B52F7991}" destId="{168DF087-93FF-4607-B115-3DC151EA2138}" srcOrd="0" destOrd="4" presId="urn:microsoft.com/office/officeart/2009/3/layout/StepUpProcess"/>
    <dgm:cxn modelId="{3D4F291E-0464-4DD3-ADEA-84BC21EEF408}" srcId="{6ED12F2C-521C-41EA-8DAE-C0B6D94CD6D0}" destId="{05E7CA43-AA82-47F7-B804-7570AAC7BC45}" srcOrd="0" destOrd="0" parTransId="{B09A98FC-A8BF-4CFD-AA31-477669C830BE}" sibTransId="{3C02C288-D9F4-45F0-8ECE-69EE00223B02}"/>
    <dgm:cxn modelId="{A974945F-DA0D-4E9E-A848-7D6E054850A0}" srcId="{9C66A11F-9E47-463D-B784-0D10074E17F4}" destId="{EDCB1477-9AC8-4EB4-A05F-9963BAF4CB38}" srcOrd="0" destOrd="0" parTransId="{D8F04DC7-9B11-4185-A698-20A64A2EF696}" sibTransId="{1682E2B1-700A-471D-8EB4-6E6F74BFCB31}"/>
    <dgm:cxn modelId="{3B6E8928-9EC2-4F36-AC2A-82218878A198}" srcId="{11D0D93F-B606-4783-B863-4EA58EF7A351}" destId="{03EACBC0-9425-4DA6-BEF5-FEEF84B5DDC8}" srcOrd="1" destOrd="0" parTransId="{6FC6C379-06B9-4410-B8CA-48F8CE92FAA3}" sibTransId="{00D43BF3-EA43-4248-8BF7-42D3B3456353}"/>
    <dgm:cxn modelId="{4993C288-5CB5-4273-BCEC-32CC945A6EC4}" srcId="{241342FD-1781-4A2F-A654-C28D37B4B91D}" destId="{0AD20107-7709-416C-961C-3BBE8D424E9D}" srcOrd="0" destOrd="0" parTransId="{19AA8510-DD99-4AD7-98AB-8396C55940C0}" sibTransId="{A682DFC5-2E45-4050-92D2-6D9ADEBDE452}"/>
    <dgm:cxn modelId="{904AD78E-4C2D-4855-92FB-DCF59D4ECBB8}" type="presOf" srcId="{EDCB1477-9AC8-4EB4-A05F-9963BAF4CB38}" destId="{F8C0A158-FDDC-488F-81F2-52B0CFCEDD91}" srcOrd="0" destOrd="1" presId="urn:microsoft.com/office/officeart/2009/3/layout/StepUpProcess"/>
    <dgm:cxn modelId="{000457C2-93C4-4723-9739-F0FE4E9ED846}" type="presOf" srcId="{8D96E497-A59E-4D08-9F24-85CD464120B0}" destId="{41CE8387-64CB-44CF-AF68-B71E654A1D0D}" srcOrd="0" destOrd="0" presId="urn:microsoft.com/office/officeart/2009/3/layout/StepUpProcess"/>
    <dgm:cxn modelId="{FF4072EC-45DD-4F47-B047-891A2E482E44}" type="presParOf" srcId="{8351BA01-98C9-4274-AB06-38951C334E25}" destId="{AE45B496-405A-4ED6-9920-419D58ADE3B7}" srcOrd="0" destOrd="0" presId="urn:microsoft.com/office/officeart/2009/3/layout/StepUpProcess"/>
    <dgm:cxn modelId="{35E86525-9D77-4A29-94A3-FC316B40F911}" type="presParOf" srcId="{AE45B496-405A-4ED6-9920-419D58ADE3B7}" destId="{A785E9CF-1915-4DDF-987D-CF80D8365721}" srcOrd="0" destOrd="0" presId="urn:microsoft.com/office/officeart/2009/3/layout/StepUpProcess"/>
    <dgm:cxn modelId="{5213EDEF-C942-4FA4-A900-72EDF1A31CF5}" type="presParOf" srcId="{AE45B496-405A-4ED6-9920-419D58ADE3B7}" destId="{4B1144CD-9136-4262-94DB-884B50C6DC07}" srcOrd="1" destOrd="0" presId="urn:microsoft.com/office/officeart/2009/3/layout/StepUpProcess"/>
    <dgm:cxn modelId="{97EAC1BD-7C6E-4B33-A2DD-E91955D0153A}" type="presParOf" srcId="{AE45B496-405A-4ED6-9920-419D58ADE3B7}" destId="{FB55A44B-C487-4FBE-8167-27D6A3A4859A}" srcOrd="2" destOrd="0" presId="urn:microsoft.com/office/officeart/2009/3/layout/StepUpProcess"/>
    <dgm:cxn modelId="{7055E0EA-490B-4E77-B886-4938B16A6841}" type="presParOf" srcId="{8351BA01-98C9-4274-AB06-38951C334E25}" destId="{7A666C56-ED93-4140-B4C8-ACE1EBCBED6B}" srcOrd="1" destOrd="0" presId="urn:microsoft.com/office/officeart/2009/3/layout/StepUpProcess"/>
    <dgm:cxn modelId="{15FE5BAA-D3BE-45FA-8902-016E0F179F4B}" type="presParOf" srcId="{7A666C56-ED93-4140-B4C8-ACE1EBCBED6B}" destId="{6E35D86A-B864-432E-A9CC-7BC7D4A53476}" srcOrd="0" destOrd="0" presId="urn:microsoft.com/office/officeart/2009/3/layout/StepUpProcess"/>
    <dgm:cxn modelId="{1870AA35-2E7F-485B-AA9B-F49E2666D18C}" type="presParOf" srcId="{8351BA01-98C9-4274-AB06-38951C334E25}" destId="{F3824758-5E8E-42D5-B975-A51D039B8667}" srcOrd="2" destOrd="0" presId="urn:microsoft.com/office/officeart/2009/3/layout/StepUpProcess"/>
    <dgm:cxn modelId="{AFD9CD84-3927-48BD-874E-8D3814A15BF9}" type="presParOf" srcId="{F3824758-5E8E-42D5-B975-A51D039B8667}" destId="{0CBA91B6-AD90-42DC-A9D5-442F7956205C}" srcOrd="0" destOrd="0" presId="urn:microsoft.com/office/officeart/2009/3/layout/StepUpProcess"/>
    <dgm:cxn modelId="{82A3FCA7-3277-412C-A440-1C21D8F4E937}" type="presParOf" srcId="{F3824758-5E8E-42D5-B975-A51D039B8667}" destId="{41CE8387-64CB-44CF-AF68-B71E654A1D0D}" srcOrd="1" destOrd="0" presId="urn:microsoft.com/office/officeart/2009/3/layout/StepUpProcess"/>
    <dgm:cxn modelId="{25EBB8AA-887C-4352-9AF2-DD804508908E}" type="presParOf" srcId="{F3824758-5E8E-42D5-B975-A51D039B8667}" destId="{AB319292-DD36-48D9-8622-02EBEBD49B6B}" srcOrd="2" destOrd="0" presId="urn:microsoft.com/office/officeart/2009/3/layout/StepUpProcess"/>
    <dgm:cxn modelId="{D176F4E3-9455-4215-ABF0-EDDD557C9C0D}" type="presParOf" srcId="{8351BA01-98C9-4274-AB06-38951C334E25}" destId="{A15BB447-6D7F-4150-A385-7CBF9D8A3FB5}" srcOrd="3" destOrd="0" presId="urn:microsoft.com/office/officeart/2009/3/layout/StepUpProcess"/>
    <dgm:cxn modelId="{7A19DFD1-9F88-4AEF-ACAC-7D4E5EBBA13C}" type="presParOf" srcId="{A15BB447-6D7F-4150-A385-7CBF9D8A3FB5}" destId="{37C91053-0B0B-4DD0-BE7C-88CF9C1A5591}" srcOrd="0" destOrd="0" presId="urn:microsoft.com/office/officeart/2009/3/layout/StepUpProcess"/>
    <dgm:cxn modelId="{00BDBF27-0891-48D9-8145-134B3CFB236E}" type="presParOf" srcId="{8351BA01-98C9-4274-AB06-38951C334E25}" destId="{FEF6CAFA-139C-4024-9A3A-FCAFDA5D4DD6}" srcOrd="4" destOrd="0" presId="urn:microsoft.com/office/officeart/2009/3/layout/StepUpProcess"/>
    <dgm:cxn modelId="{A07A8AE3-B864-4D17-832D-716A656E9B84}" type="presParOf" srcId="{FEF6CAFA-139C-4024-9A3A-FCAFDA5D4DD6}" destId="{E3B4AB0C-804C-43B7-A2BC-5A69B3B81C0D}" srcOrd="0" destOrd="0" presId="urn:microsoft.com/office/officeart/2009/3/layout/StepUpProcess"/>
    <dgm:cxn modelId="{D080E939-2C10-4534-9316-B424AE865579}" type="presParOf" srcId="{FEF6CAFA-139C-4024-9A3A-FCAFDA5D4DD6}" destId="{168DF087-93FF-4607-B115-3DC151EA2138}" srcOrd="1" destOrd="0" presId="urn:microsoft.com/office/officeart/2009/3/layout/StepUpProcess"/>
    <dgm:cxn modelId="{A44968BC-60A1-4E93-82E5-20E3AEE82EF8}" type="presParOf" srcId="{FEF6CAFA-139C-4024-9A3A-FCAFDA5D4DD6}" destId="{FB0BF06B-AA40-46B6-B42E-65563D8EBCF6}" srcOrd="2" destOrd="0" presId="urn:microsoft.com/office/officeart/2009/3/layout/StepUpProcess"/>
    <dgm:cxn modelId="{A9299D95-7F65-4264-93D1-67E57D458261}" type="presParOf" srcId="{8351BA01-98C9-4274-AB06-38951C334E25}" destId="{265522F4-92F7-4D23-B14B-C13B648A28A7}" srcOrd="5" destOrd="0" presId="urn:microsoft.com/office/officeart/2009/3/layout/StepUpProcess"/>
    <dgm:cxn modelId="{A2655BE4-9804-4A3B-B160-37B3E757ACB2}" type="presParOf" srcId="{265522F4-92F7-4D23-B14B-C13B648A28A7}" destId="{BB728373-6C4F-458D-9CF1-3C8AA63D6C92}" srcOrd="0" destOrd="0" presId="urn:microsoft.com/office/officeart/2009/3/layout/StepUpProcess"/>
    <dgm:cxn modelId="{2AD35B20-70DB-4134-B064-F800B60BECEE}" type="presParOf" srcId="{8351BA01-98C9-4274-AB06-38951C334E25}" destId="{DBAEFE11-609D-4689-9124-83B4D4FB0DAF}" srcOrd="6" destOrd="0" presId="urn:microsoft.com/office/officeart/2009/3/layout/StepUpProcess"/>
    <dgm:cxn modelId="{C3AED6E3-FD2B-4936-96F0-97DA53D31254}" type="presParOf" srcId="{DBAEFE11-609D-4689-9124-83B4D4FB0DAF}" destId="{E7C3B09E-8690-4107-A644-C1D8A860CD32}" srcOrd="0" destOrd="0" presId="urn:microsoft.com/office/officeart/2009/3/layout/StepUpProcess"/>
    <dgm:cxn modelId="{C5DDF1C7-C762-4B31-B713-52837B67104A}" type="presParOf" srcId="{DBAEFE11-609D-4689-9124-83B4D4FB0DAF}" destId="{F8C0A158-FDDC-488F-81F2-52B0CFCEDD91}" srcOrd="1" destOrd="0" presId="urn:microsoft.com/office/officeart/2009/3/layout/StepUpProcess"/>
    <dgm:cxn modelId="{78A605A2-0101-4501-BC35-039DD73D645D}" type="presParOf" srcId="{DBAEFE11-609D-4689-9124-83B4D4FB0DAF}" destId="{2EB0931E-331A-4F84-A5FC-FA8BD7C67B8A}" srcOrd="2" destOrd="0" presId="urn:microsoft.com/office/officeart/2009/3/layout/StepUpProcess"/>
    <dgm:cxn modelId="{A4251A17-314A-4183-9DEA-855530BEA5FC}" type="presParOf" srcId="{8351BA01-98C9-4274-AB06-38951C334E25}" destId="{7B14BD94-A7E4-4357-8964-DE6475BA307E}" srcOrd="7" destOrd="0" presId="urn:microsoft.com/office/officeart/2009/3/layout/StepUpProcess"/>
    <dgm:cxn modelId="{CEB9F69E-4797-4A39-9E24-B96C53664FF3}" type="presParOf" srcId="{7B14BD94-A7E4-4357-8964-DE6475BA307E}" destId="{54E50D16-6211-44AF-AC3A-4E457D26CFD0}" srcOrd="0" destOrd="0" presId="urn:microsoft.com/office/officeart/2009/3/layout/StepUpProcess"/>
    <dgm:cxn modelId="{4512A486-0109-46B6-8134-1FF538A6D7F5}" type="presParOf" srcId="{8351BA01-98C9-4274-AB06-38951C334E25}" destId="{D2B0AB67-5A6B-4F25-9C7C-5FB3715C47B4}" srcOrd="8" destOrd="0" presId="urn:microsoft.com/office/officeart/2009/3/layout/StepUpProcess"/>
    <dgm:cxn modelId="{1AF9C31A-A880-452B-BDA0-85CEE850792A}" type="presParOf" srcId="{D2B0AB67-5A6B-4F25-9C7C-5FB3715C47B4}" destId="{F664783B-CDC9-441C-84DF-228025257320}" srcOrd="0" destOrd="0" presId="urn:microsoft.com/office/officeart/2009/3/layout/StepUpProcess"/>
    <dgm:cxn modelId="{ADF08547-5C97-45C4-9A8B-2C06A9ABA2DB}" type="presParOf" srcId="{D2B0AB67-5A6B-4F25-9C7C-5FB3715C47B4}" destId="{6746BBE5-672E-4D06-BE05-10580D433F98}" srcOrd="1" destOrd="0" presId="urn:microsoft.com/office/officeart/2009/3/layout/StepUpProcess"/>
    <dgm:cxn modelId="{28E51ECB-D5AF-4D78-B0DE-D3AAEE7391CE}" type="presParOf" srcId="{D2B0AB67-5A6B-4F25-9C7C-5FB3715C47B4}" destId="{6CA85726-C68C-4DF3-B9BB-9056E8114754}" srcOrd="2" destOrd="0" presId="urn:microsoft.com/office/officeart/2009/3/layout/StepUpProcess"/>
    <dgm:cxn modelId="{C4246822-EC55-4D4E-8803-A18ADA4FF960}" type="presParOf" srcId="{8351BA01-98C9-4274-AB06-38951C334E25}" destId="{41B1A4B4-BAEC-4209-8E54-5108D4F5B86C}" srcOrd="9" destOrd="0" presId="urn:microsoft.com/office/officeart/2009/3/layout/StepUpProcess"/>
    <dgm:cxn modelId="{075E383C-1D28-4315-A989-B23EA0D6C087}" type="presParOf" srcId="{41B1A4B4-BAEC-4209-8E54-5108D4F5B86C}" destId="{DA3B45D9-B1A3-4270-962F-BF4516C74FE0}" srcOrd="0" destOrd="0" presId="urn:microsoft.com/office/officeart/2009/3/layout/StepUpProcess"/>
    <dgm:cxn modelId="{5169A9A0-6185-4385-86CD-E2F0E2C28B1F}" type="presParOf" srcId="{8351BA01-98C9-4274-AB06-38951C334E25}" destId="{74DE7826-C813-4467-A7CC-ABDBEA08B7B8}" srcOrd="10" destOrd="0" presId="urn:microsoft.com/office/officeart/2009/3/layout/StepUpProcess"/>
    <dgm:cxn modelId="{FEDFAECA-B8AF-488A-9ED7-7EE0A323C436}" type="presParOf" srcId="{74DE7826-C813-4467-A7CC-ABDBEA08B7B8}" destId="{C9C76228-AF13-4BEB-A717-73725876C472}" srcOrd="0" destOrd="0" presId="urn:microsoft.com/office/officeart/2009/3/layout/StepUpProcess"/>
    <dgm:cxn modelId="{B4FB3F60-4A44-4C3E-A8DF-831DE5551F6F}" type="presParOf" srcId="{74DE7826-C813-4467-A7CC-ABDBEA08B7B8}" destId="{E7591432-51AB-4DA1-A4D1-7867129D7FD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DB939A-2E60-45D0-9048-49F76B449B9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DDA5C-4A79-40D1-A833-A9EE981D1404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800" dirty="0">
              <a:latin typeface="Segoe UI Light" panose="020B0502040204020203" pitchFamily="34" charset="0"/>
              <a:cs typeface="Segoe UI Light" panose="020B0502040204020203" pitchFamily="34" charset="0"/>
            </a:rPr>
            <a:t>Shared Code</a:t>
          </a:r>
          <a:br>
            <a:rPr lang="en-US" sz="38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Service Access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Business Layer</a:t>
          </a:r>
        </a:p>
      </dgm:t>
    </dgm:pt>
    <dgm:pt modelId="{68E34E2E-FE95-4AC1-9C01-0F807E583C50}" type="parTrans" cxnId="{F82D81F4-5DA2-4978-99D4-EC5DA051F769}">
      <dgm:prSet/>
      <dgm:spPr/>
      <dgm:t>
        <a:bodyPr/>
        <a:lstStyle/>
        <a:p>
          <a:endParaRPr lang="en-US"/>
        </a:p>
      </dgm:t>
    </dgm:pt>
    <dgm:pt modelId="{CB1EF313-732E-4CF5-839A-FE9548994829}" type="sibTrans" cxnId="{F82D81F4-5DA2-4978-99D4-EC5DA051F769}">
      <dgm:prSet/>
      <dgm:spPr/>
      <dgm:t>
        <a:bodyPr/>
        <a:lstStyle/>
        <a:p>
          <a:endParaRPr lang="en-US"/>
        </a:p>
      </dgm:t>
    </dgm:pt>
    <dgm:pt modelId="{D16F30A6-B4F6-4FEF-B3A2-8B9B84C13DB5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  <a:t>iOS</a:t>
          </a:r>
          <a:b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iOS SDK</a:t>
          </a:r>
          <a:endParaRPr lang="en-US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081DEAC-5504-4809-9FAB-E1478AAD75E1}" type="parTrans" cxnId="{5BB96C72-429C-483B-BC32-EEE05E39953A}">
      <dgm:prSet/>
      <dgm:spPr/>
      <dgm:t>
        <a:bodyPr/>
        <a:lstStyle/>
        <a:p>
          <a:endParaRPr lang="en-US"/>
        </a:p>
      </dgm:t>
    </dgm:pt>
    <dgm:pt modelId="{94492D49-2D0B-4B39-A969-CBD3933E3CD0}" type="sibTrans" cxnId="{5BB96C72-429C-483B-BC32-EEE05E39953A}">
      <dgm:prSet/>
      <dgm:spPr/>
      <dgm:t>
        <a:bodyPr/>
        <a:lstStyle/>
        <a:p>
          <a:endParaRPr lang="en-US"/>
        </a:p>
      </dgm:t>
    </dgm:pt>
    <dgm:pt modelId="{6257CA1F-7E33-42BA-8B3C-C301206D10C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  <a:t>Android</a:t>
          </a:r>
          <a:b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Android SDK</a:t>
          </a:r>
          <a:endParaRPr lang="en-US" sz="3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6EDD9D4-FA8B-45F3-AF7D-012281BC95A0}" type="parTrans" cxnId="{837252A9-5BE4-446D-8743-3F1BCC9A351C}">
      <dgm:prSet/>
      <dgm:spPr/>
      <dgm:t>
        <a:bodyPr/>
        <a:lstStyle/>
        <a:p>
          <a:endParaRPr lang="en-US"/>
        </a:p>
      </dgm:t>
    </dgm:pt>
    <dgm:pt modelId="{12C4C5F4-E969-4046-B92A-3BB14BE13603}" type="sibTrans" cxnId="{837252A9-5BE4-446D-8743-3F1BCC9A351C}">
      <dgm:prSet/>
      <dgm:spPr/>
      <dgm:t>
        <a:bodyPr/>
        <a:lstStyle/>
        <a:p>
          <a:endParaRPr lang="en-US"/>
        </a:p>
      </dgm:t>
    </dgm:pt>
    <dgm:pt modelId="{E8DA1824-6BE0-43C2-94E2-106FE32732E1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31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</a:t>
          </a:r>
          <a:br>
            <a:rPr lang="en-US" sz="31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 SDK</a:t>
          </a:r>
          <a:endParaRPr lang="en-US" sz="31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2EB3F36-7DAA-40C7-AFBE-BC0376A8FA6B}" type="parTrans" cxnId="{5E09D467-C7D6-487C-B912-F47E11FB8A6A}">
      <dgm:prSet/>
      <dgm:spPr/>
      <dgm:t>
        <a:bodyPr/>
        <a:lstStyle/>
        <a:p>
          <a:endParaRPr lang="en-US"/>
        </a:p>
      </dgm:t>
    </dgm:pt>
    <dgm:pt modelId="{17965813-CE78-4D49-8F56-0DEC87E95E4F}" type="sibTrans" cxnId="{5E09D467-C7D6-487C-B912-F47E11FB8A6A}">
      <dgm:prSet/>
      <dgm:spPr/>
      <dgm:t>
        <a:bodyPr/>
        <a:lstStyle/>
        <a:p>
          <a:endParaRPr lang="en-US"/>
        </a:p>
      </dgm:t>
    </dgm:pt>
    <dgm:pt modelId="{0949B844-667C-40C6-AD75-0D694E577AF2}" type="pres">
      <dgm:prSet presAssocID="{A1DB939A-2E60-45D0-9048-49F76B449B9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C4C39C-DBF4-4144-974F-7B36DC8C1189}" type="pres">
      <dgm:prSet presAssocID="{8E5DDA5C-4A79-40D1-A833-A9EE981D1404}" presName="vertOne" presStyleCnt="0"/>
      <dgm:spPr/>
    </dgm:pt>
    <dgm:pt modelId="{6AB51A13-91B6-4CDF-8688-D2C84EC8ECA8}" type="pres">
      <dgm:prSet presAssocID="{8E5DDA5C-4A79-40D1-A833-A9EE981D1404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328A43A0-23E9-4750-885A-16699CD115E0}" type="pres">
      <dgm:prSet presAssocID="{8E5DDA5C-4A79-40D1-A833-A9EE981D1404}" presName="parTransOne" presStyleCnt="0"/>
      <dgm:spPr/>
    </dgm:pt>
    <dgm:pt modelId="{84FC3C45-AC3B-400A-A117-07B81E225979}" type="pres">
      <dgm:prSet presAssocID="{8E5DDA5C-4A79-40D1-A833-A9EE981D1404}" presName="horzOne" presStyleCnt="0"/>
      <dgm:spPr/>
    </dgm:pt>
    <dgm:pt modelId="{8692AD17-8F29-428B-B334-530F2212696D}" type="pres">
      <dgm:prSet presAssocID="{D16F30A6-B4F6-4FEF-B3A2-8B9B84C13DB5}" presName="vertTwo" presStyleCnt="0"/>
      <dgm:spPr/>
    </dgm:pt>
    <dgm:pt modelId="{F1B368AA-E9B8-4B26-80DD-9D746771DB43}" type="pres">
      <dgm:prSet presAssocID="{D16F30A6-B4F6-4FEF-B3A2-8B9B84C13DB5}" presName="txTwo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3592E8C2-B6BD-4248-922E-FA6347A8932D}" type="pres">
      <dgm:prSet presAssocID="{D16F30A6-B4F6-4FEF-B3A2-8B9B84C13DB5}" presName="horzTwo" presStyleCnt="0"/>
      <dgm:spPr/>
    </dgm:pt>
    <dgm:pt modelId="{2D11A1A2-0E6D-4AB9-85E8-976F845E3D59}" type="pres">
      <dgm:prSet presAssocID="{94492D49-2D0B-4B39-A969-CBD3933E3CD0}" presName="sibSpaceTwo" presStyleCnt="0"/>
      <dgm:spPr/>
    </dgm:pt>
    <dgm:pt modelId="{C1507C9B-DE20-4ED9-B180-97FB2D084DAA}" type="pres">
      <dgm:prSet presAssocID="{6257CA1F-7E33-42BA-8B3C-C301206D10CE}" presName="vertTwo" presStyleCnt="0"/>
      <dgm:spPr/>
    </dgm:pt>
    <dgm:pt modelId="{EEF07A75-44ED-459E-84C9-D84DB0AA05A1}" type="pres">
      <dgm:prSet presAssocID="{6257CA1F-7E33-42BA-8B3C-C301206D10CE}" presName="txTwo" presStyleLbl="node2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9EBE679D-1258-49A7-B5C7-5DF63E934BFA}" type="pres">
      <dgm:prSet presAssocID="{6257CA1F-7E33-42BA-8B3C-C301206D10CE}" presName="horzTwo" presStyleCnt="0"/>
      <dgm:spPr/>
    </dgm:pt>
    <dgm:pt modelId="{C7603B68-54E6-414C-955C-BCE8F4493B5F}" type="pres">
      <dgm:prSet presAssocID="{12C4C5F4-E969-4046-B92A-3BB14BE13603}" presName="sibSpaceTwo" presStyleCnt="0"/>
      <dgm:spPr/>
    </dgm:pt>
    <dgm:pt modelId="{316F2979-0C88-4F75-A93B-9E3EB9150013}" type="pres">
      <dgm:prSet presAssocID="{E8DA1824-6BE0-43C2-94E2-106FE32732E1}" presName="vertTwo" presStyleCnt="0"/>
      <dgm:spPr/>
    </dgm:pt>
    <dgm:pt modelId="{5869237B-0B59-45BA-A462-3FDFBF75932A}" type="pres">
      <dgm:prSet presAssocID="{E8DA1824-6BE0-43C2-94E2-106FE32732E1}" presName="txTwo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0AF8F996-B93B-451B-926D-ACC442DDCD99}" type="pres">
      <dgm:prSet presAssocID="{E8DA1824-6BE0-43C2-94E2-106FE32732E1}" presName="horzTwo" presStyleCnt="0"/>
      <dgm:spPr/>
    </dgm:pt>
  </dgm:ptLst>
  <dgm:cxnLst>
    <dgm:cxn modelId="{5884F0B9-1534-46BD-AD47-4A9CEC2A6A4C}" type="presOf" srcId="{A1DB939A-2E60-45D0-9048-49F76B449B90}" destId="{0949B844-667C-40C6-AD75-0D694E577AF2}" srcOrd="0" destOrd="0" presId="urn:microsoft.com/office/officeart/2005/8/layout/hierarchy4"/>
    <dgm:cxn modelId="{50F4D438-DD5E-4FD6-8168-F1BDD41841EC}" type="presOf" srcId="{6257CA1F-7E33-42BA-8B3C-C301206D10CE}" destId="{EEF07A75-44ED-459E-84C9-D84DB0AA05A1}" srcOrd="0" destOrd="0" presId="urn:microsoft.com/office/officeart/2005/8/layout/hierarchy4"/>
    <dgm:cxn modelId="{837252A9-5BE4-446D-8743-3F1BCC9A351C}" srcId="{8E5DDA5C-4A79-40D1-A833-A9EE981D1404}" destId="{6257CA1F-7E33-42BA-8B3C-C301206D10CE}" srcOrd="1" destOrd="0" parTransId="{86EDD9D4-FA8B-45F3-AF7D-012281BC95A0}" sibTransId="{12C4C5F4-E969-4046-B92A-3BB14BE13603}"/>
    <dgm:cxn modelId="{765B93F7-5C14-444B-B306-4C9107DBFA42}" type="presOf" srcId="{D16F30A6-B4F6-4FEF-B3A2-8B9B84C13DB5}" destId="{F1B368AA-E9B8-4B26-80DD-9D746771DB43}" srcOrd="0" destOrd="0" presId="urn:microsoft.com/office/officeart/2005/8/layout/hierarchy4"/>
    <dgm:cxn modelId="{8B90519D-AB7C-47BD-AC9E-128EF050B684}" type="presOf" srcId="{8E5DDA5C-4A79-40D1-A833-A9EE981D1404}" destId="{6AB51A13-91B6-4CDF-8688-D2C84EC8ECA8}" srcOrd="0" destOrd="0" presId="urn:microsoft.com/office/officeart/2005/8/layout/hierarchy4"/>
    <dgm:cxn modelId="{F82D81F4-5DA2-4978-99D4-EC5DA051F769}" srcId="{A1DB939A-2E60-45D0-9048-49F76B449B90}" destId="{8E5DDA5C-4A79-40D1-A833-A9EE981D1404}" srcOrd="0" destOrd="0" parTransId="{68E34E2E-FE95-4AC1-9C01-0F807E583C50}" sibTransId="{CB1EF313-732E-4CF5-839A-FE9548994829}"/>
    <dgm:cxn modelId="{704D14BB-BCB7-4B3C-95AA-9B7E04A5D9E2}" type="presOf" srcId="{E8DA1824-6BE0-43C2-94E2-106FE32732E1}" destId="{5869237B-0B59-45BA-A462-3FDFBF75932A}" srcOrd="0" destOrd="0" presId="urn:microsoft.com/office/officeart/2005/8/layout/hierarchy4"/>
    <dgm:cxn modelId="{5E09D467-C7D6-487C-B912-F47E11FB8A6A}" srcId="{8E5DDA5C-4A79-40D1-A833-A9EE981D1404}" destId="{E8DA1824-6BE0-43C2-94E2-106FE32732E1}" srcOrd="2" destOrd="0" parTransId="{A2EB3F36-7DAA-40C7-AFBE-BC0376A8FA6B}" sibTransId="{17965813-CE78-4D49-8F56-0DEC87E95E4F}"/>
    <dgm:cxn modelId="{5BB96C72-429C-483B-BC32-EEE05E39953A}" srcId="{8E5DDA5C-4A79-40D1-A833-A9EE981D1404}" destId="{D16F30A6-B4F6-4FEF-B3A2-8B9B84C13DB5}" srcOrd="0" destOrd="0" parTransId="{E081DEAC-5504-4809-9FAB-E1478AAD75E1}" sibTransId="{94492D49-2D0B-4B39-A969-CBD3933E3CD0}"/>
    <dgm:cxn modelId="{DB1DD0B7-4758-4BE4-89A1-544A47E78F2A}" type="presParOf" srcId="{0949B844-667C-40C6-AD75-0D694E577AF2}" destId="{3CC4C39C-DBF4-4144-974F-7B36DC8C1189}" srcOrd="0" destOrd="0" presId="urn:microsoft.com/office/officeart/2005/8/layout/hierarchy4"/>
    <dgm:cxn modelId="{C143041E-A286-45D5-81EB-F05A2BC620C6}" type="presParOf" srcId="{3CC4C39C-DBF4-4144-974F-7B36DC8C1189}" destId="{6AB51A13-91B6-4CDF-8688-D2C84EC8ECA8}" srcOrd="0" destOrd="0" presId="urn:microsoft.com/office/officeart/2005/8/layout/hierarchy4"/>
    <dgm:cxn modelId="{0855809B-5DA2-49A7-A778-921CB7763289}" type="presParOf" srcId="{3CC4C39C-DBF4-4144-974F-7B36DC8C1189}" destId="{328A43A0-23E9-4750-885A-16699CD115E0}" srcOrd="1" destOrd="0" presId="urn:microsoft.com/office/officeart/2005/8/layout/hierarchy4"/>
    <dgm:cxn modelId="{072053BA-5BB4-4790-A541-436105DC0558}" type="presParOf" srcId="{3CC4C39C-DBF4-4144-974F-7B36DC8C1189}" destId="{84FC3C45-AC3B-400A-A117-07B81E225979}" srcOrd="2" destOrd="0" presId="urn:microsoft.com/office/officeart/2005/8/layout/hierarchy4"/>
    <dgm:cxn modelId="{09A4D9D9-4978-42B5-BCC5-53EFB4F6E41D}" type="presParOf" srcId="{84FC3C45-AC3B-400A-A117-07B81E225979}" destId="{8692AD17-8F29-428B-B334-530F2212696D}" srcOrd="0" destOrd="0" presId="urn:microsoft.com/office/officeart/2005/8/layout/hierarchy4"/>
    <dgm:cxn modelId="{CC42937C-5CA0-4084-81DA-CFC932F56536}" type="presParOf" srcId="{8692AD17-8F29-428B-B334-530F2212696D}" destId="{F1B368AA-E9B8-4B26-80DD-9D746771DB43}" srcOrd="0" destOrd="0" presId="urn:microsoft.com/office/officeart/2005/8/layout/hierarchy4"/>
    <dgm:cxn modelId="{35A6912A-E0B2-413F-B86A-94C0CCB6F5C2}" type="presParOf" srcId="{8692AD17-8F29-428B-B334-530F2212696D}" destId="{3592E8C2-B6BD-4248-922E-FA6347A8932D}" srcOrd="1" destOrd="0" presId="urn:microsoft.com/office/officeart/2005/8/layout/hierarchy4"/>
    <dgm:cxn modelId="{BB0982B5-63CD-482D-9A48-42DFD6F2589D}" type="presParOf" srcId="{84FC3C45-AC3B-400A-A117-07B81E225979}" destId="{2D11A1A2-0E6D-4AB9-85E8-976F845E3D59}" srcOrd="1" destOrd="0" presId="urn:microsoft.com/office/officeart/2005/8/layout/hierarchy4"/>
    <dgm:cxn modelId="{39D623BB-D206-4E3C-BB24-2496CCE6B356}" type="presParOf" srcId="{84FC3C45-AC3B-400A-A117-07B81E225979}" destId="{C1507C9B-DE20-4ED9-B180-97FB2D084DAA}" srcOrd="2" destOrd="0" presId="urn:microsoft.com/office/officeart/2005/8/layout/hierarchy4"/>
    <dgm:cxn modelId="{3287731C-1351-487D-8A93-AC1D6FC88576}" type="presParOf" srcId="{C1507C9B-DE20-4ED9-B180-97FB2D084DAA}" destId="{EEF07A75-44ED-459E-84C9-D84DB0AA05A1}" srcOrd="0" destOrd="0" presId="urn:microsoft.com/office/officeart/2005/8/layout/hierarchy4"/>
    <dgm:cxn modelId="{7E66D3C6-57F2-4994-A51E-869CE2B0542C}" type="presParOf" srcId="{C1507C9B-DE20-4ED9-B180-97FB2D084DAA}" destId="{9EBE679D-1258-49A7-B5C7-5DF63E934BFA}" srcOrd="1" destOrd="0" presId="urn:microsoft.com/office/officeart/2005/8/layout/hierarchy4"/>
    <dgm:cxn modelId="{4AF6D01A-B7D5-49FD-BF71-A16C61A44F04}" type="presParOf" srcId="{84FC3C45-AC3B-400A-A117-07B81E225979}" destId="{C7603B68-54E6-414C-955C-BCE8F4493B5F}" srcOrd="3" destOrd="0" presId="urn:microsoft.com/office/officeart/2005/8/layout/hierarchy4"/>
    <dgm:cxn modelId="{1CE314A4-EF8B-4AEF-BE13-2A14F8BFAFA4}" type="presParOf" srcId="{84FC3C45-AC3B-400A-A117-07B81E225979}" destId="{316F2979-0C88-4F75-A93B-9E3EB9150013}" srcOrd="4" destOrd="0" presId="urn:microsoft.com/office/officeart/2005/8/layout/hierarchy4"/>
    <dgm:cxn modelId="{31F01F0C-EDAE-4021-9ED9-928D811EC329}" type="presParOf" srcId="{316F2979-0C88-4F75-A93B-9E3EB9150013}" destId="{5869237B-0B59-45BA-A462-3FDFBF75932A}" srcOrd="0" destOrd="0" presId="urn:microsoft.com/office/officeart/2005/8/layout/hierarchy4"/>
    <dgm:cxn modelId="{99E2924B-6EC9-4E76-8981-A413DDA4A031}" type="presParOf" srcId="{316F2979-0C88-4F75-A93B-9E3EB9150013}" destId="{0AF8F996-B93B-451B-926D-ACC442DDCD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809491-6C16-4A33-A087-F82C8F905A8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9A03A5-8AC5-4DE4-9A65-611022068FB7}">
      <dgm:prSet phldrT="[Text]" custT="1"/>
      <dgm:spPr/>
      <dgm:t>
        <a:bodyPr/>
        <a:lstStyle/>
        <a:p>
          <a: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  <a:t>Arrange</a:t>
          </a:r>
          <a:b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조건 준비</a:t>
          </a:r>
          <a:endParaRPr lang="en-US" sz="32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E781659-7554-4E8F-858B-53DE4D9392DA}" type="parTrans" cxnId="{867E705A-C0AB-41AD-AD8C-44D36D27DE04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BEEB684-BCFB-4641-B78F-FC04792EEC9C}" type="sibTrans" cxnId="{867E705A-C0AB-41AD-AD8C-44D36D27DE04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2461BBE-5405-4BE2-B766-4EE4ED3FBC7F}">
      <dgm:prSet phldrT="[Text]" custT="1"/>
      <dgm:spPr/>
      <dgm:t>
        <a:bodyPr/>
        <a:lstStyle/>
        <a:p>
          <a: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  <a:t>Act</a:t>
          </a:r>
          <a:b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실행</a:t>
          </a:r>
          <a:endParaRPr lang="en-US" sz="4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212591F-E167-43F1-BDF5-D83D94655E30}" type="parTrans" cxnId="{C8E7CA99-7925-440C-82F6-15729707CD93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B6B930C-62D0-490A-AD8B-C2B078541DBA}" type="sibTrans" cxnId="{C8E7CA99-7925-440C-82F6-15729707CD93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55DF107-D8C8-454B-879D-270E8159AE6B}">
      <dgm:prSet phldrT="[Text]" custT="1"/>
      <dgm:spPr/>
      <dgm:t>
        <a:bodyPr/>
        <a:lstStyle/>
        <a:p>
          <a: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  <a:t>Assert</a:t>
          </a:r>
          <a:b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결과 검증</a:t>
          </a:r>
          <a:endParaRPr lang="en-US" sz="4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699B711-2CAD-4DA1-B301-8D3C184A432F}" type="parTrans" cxnId="{0FD8C6E4-2F7D-4197-AD9D-2AB2AD3750D0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59E4835-FC04-4061-AB9A-9A5BC8DF0FBF}" type="sibTrans" cxnId="{0FD8C6E4-2F7D-4197-AD9D-2AB2AD3750D0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DF8989D-34FF-4D11-BA49-CF830D036DFB}" type="pres">
      <dgm:prSet presAssocID="{6A809491-6C16-4A33-A087-F82C8F905A8B}" presName="Name0" presStyleCnt="0">
        <dgm:presLayoutVars>
          <dgm:dir/>
          <dgm:resizeHandles val="exact"/>
        </dgm:presLayoutVars>
      </dgm:prSet>
      <dgm:spPr/>
    </dgm:pt>
    <dgm:pt modelId="{E3E136DF-FB56-4C23-AFEC-2558970A6885}" type="pres">
      <dgm:prSet presAssocID="{989A03A5-8AC5-4DE4-9A65-611022068FB7}" presName="parTxOnly" presStyleLbl="node1" presStyleIdx="0" presStyleCnt="3">
        <dgm:presLayoutVars>
          <dgm:bulletEnabled val="1"/>
        </dgm:presLayoutVars>
      </dgm:prSet>
      <dgm:spPr/>
    </dgm:pt>
    <dgm:pt modelId="{DDBCD4A4-FE12-4377-8B57-8A869FE8D853}" type="pres">
      <dgm:prSet presAssocID="{CBEEB684-BCFB-4641-B78F-FC04792EEC9C}" presName="parSpace" presStyleCnt="0"/>
      <dgm:spPr/>
    </dgm:pt>
    <dgm:pt modelId="{8F56B05C-FFCF-41AE-8964-6710BD6F27E0}" type="pres">
      <dgm:prSet presAssocID="{E2461BBE-5405-4BE2-B766-4EE4ED3FBC7F}" presName="parTxOnly" presStyleLbl="node1" presStyleIdx="1" presStyleCnt="3">
        <dgm:presLayoutVars>
          <dgm:bulletEnabled val="1"/>
        </dgm:presLayoutVars>
      </dgm:prSet>
      <dgm:spPr/>
    </dgm:pt>
    <dgm:pt modelId="{440F901A-DD7E-45D1-9F07-758A65D4246B}" type="pres">
      <dgm:prSet presAssocID="{EB6B930C-62D0-490A-AD8B-C2B078541DBA}" presName="parSpace" presStyleCnt="0"/>
      <dgm:spPr/>
    </dgm:pt>
    <dgm:pt modelId="{31622901-2DA2-420A-BD14-8A9EC44E1847}" type="pres">
      <dgm:prSet presAssocID="{E55DF107-D8C8-454B-879D-270E8159AE6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1912D68-29BB-45CA-8A01-F83418596CC5}" type="presOf" srcId="{E55DF107-D8C8-454B-879D-270E8159AE6B}" destId="{31622901-2DA2-420A-BD14-8A9EC44E1847}" srcOrd="0" destOrd="0" presId="urn:microsoft.com/office/officeart/2005/8/layout/hChevron3"/>
    <dgm:cxn modelId="{F27E2310-F7A5-4285-93C5-64D8B6BFA7DB}" type="presOf" srcId="{989A03A5-8AC5-4DE4-9A65-611022068FB7}" destId="{E3E136DF-FB56-4C23-AFEC-2558970A6885}" srcOrd="0" destOrd="0" presId="urn:microsoft.com/office/officeart/2005/8/layout/hChevron3"/>
    <dgm:cxn modelId="{0875BCB5-504B-4F7B-9EED-AB14738134B2}" type="presOf" srcId="{6A809491-6C16-4A33-A087-F82C8F905A8B}" destId="{DDF8989D-34FF-4D11-BA49-CF830D036DFB}" srcOrd="0" destOrd="0" presId="urn:microsoft.com/office/officeart/2005/8/layout/hChevron3"/>
    <dgm:cxn modelId="{0FD8C6E4-2F7D-4197-AD9D-2AB2AD3750D0}" srcId="{6A809491-6C16-4A33-A087-F82C8F905A8B}" destId="{E55DF107-D8C8-454B-879D-270E8159AE6B}" srcOrd="2" destOrd="0" parTransId="{9699B711-2CAD-4DA1-B301-8D3C184A432F}" sibTransId="{059E4835-FC04-4061-AB9A-9A5BC8DF0FBF}"/>
    <dgm:cxn modelId="{6F7B162B-02A6-414A-BE79-E1742803B8C2}" type="presOf" srcId="{E2461BBE-5405-4BE2-B766-4EE4ED3FBC7F}" destId="{8F56B05C-FFCF-41AE-8964-6710BD6F27E0}" srcOrd="0" destOrd="0" presId="urn:microsoft.com/office/officeart/2005/8/layout/hChevron3"/>
    <dgm:cxn modelId="{C8E7CA99-7925-440C-82F6-15729707CD93}" srcId="{6A809491-6C16-4A33-A087-F82C8F905A8B}" destId="{E2461BBE-5405-4BE2-B766-4EE4ED3FBC7F}" srcOrd="1" destOrd="0" parTransId="{1212591F-E167-43F1-BDF5-D83D94655E30}" sibTransId="{EB6B930C-62D0-490A-AD8B-C2B078541DBA}"/>
    <dgm:cxn modelId="{867E705A-C0AB-41AD-AD8C-44D36D27DE04}" srcId="{6A809491-6C16-4A33-A087-F82C8F905A8B}" destId="{989A03A5-8AC5-4DE4-9A65-611022068FB7}" srcOrd="0" destOrd="0" parTransId="{FE781659-7554-4E8F-858B-53DE4D9392DA}" sibTransId="{CBEEB684-BCFB-4641-B78F-FC04792EEC9C}"/>
    <dgm:cxn modelId="{FDC8179C-A9E0-4303-97F9-47282D619C15}" type="presParOf" srcId="{DDF8989D-34FF-4D11-BA49-CF830D036DFB}" destId="{E3E136DF-FB56-4C23-AFEC-2558970A6885}" srcOrd="0" destOrd="0" presId="urn:microsoft.com/office/officeart/2005/8/layout/hChevron3"/>
    <dgm:cxn modelId="{D41369AD-DFF7-4A17-9173-7DD58C3340E4}" type="presParOf" srcId="{DDF8989D-34FF-4D11-BA49-CF830D036DFB}" destId="{DDBCD4A4-FE12-4377-8B57-8A869FE8D853}" srcOrd="1" destOrd="0" presId="urn:microsoft.com/office/officeart/2005/8/layout/hChevron3"/>
    <dgm:cxn modelId="{80462072-EA4A-4776-9A84-B8F8E722BB57}" type="presParOf" srcId="{DDF8989D-34FF-4D11-BA49-CF830D036DFB}" destId="{8F56B05C-FFCF-41AE-8964-6710BD6F27E0}" srcOrd="2" destOrd="0" presId="urn:microsoft.com/office/officeart/2005/8/layout/hChevron3"/>
    <dgm:cxn modelId="{2F199210-72E1-4017-9637-08F57F4A7340}" type="presParOf" srcId="{DDF8989D-34FF-4D11-BA49-CF830D036DFB}" destId="{440F901A-DD7E-45D1-9F07-758A65D4246B}" srcOrd="3" destOrd="0" presId="urn:microsoft.com/office/officeart/2005/8/layout/hChevron3"/>
    <dgm:cxn modelId="{F79B0D3E-665E-4176-B9E2-38C390DF7E4C}" type="presParOf" srcId="{DDF8989D-34FF-4D11-BA49-CF830D036DFB}" destId="{31622901-2DA2-420A-BD14-8A9EC44E184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5E9CF-1915-4DDF-987D-CF80D8365721}">
      <dsp:nvSpPr>
        <dsp:cNvPr id="0" name=""/>
        <dsp:cNvSpPr/>
      </dsp:nvSpPr>
      <dsp:spPr>
        <a:xfrm rot="5400000">
          <a:off x="323147" y="2238280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144CD-9136-4262-94DB-884B50C6DC07}">
      <dsp:nvSpPr>
        <dsp:cNvPr id="0" name=""/>
        <dsp:cNvSpPr/>
      </dsp:nvSpPr>
      <dsp:spPr>
        <a:xfrm>
          <a:off x="161611" y="2719399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1.0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(2002)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Managed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Event</a:t>
          </a:r>
        </a:p>
      </dsp:txBody>
      <dsp:txXfrm>
        <a:off x="161611" y="2719399"/>
        <a:ext cx="1453748" cy="1274296"/>
      </dsp:txXfrm>
    </dsp:sp>
    <dsp:sp modelId="{FB55A44B-C487-4FBE-8167-27D6A3A4859A}">
      <dsp:nvSpPr>
        <dsp:cNvPr id="0" name=""/>
        <dsp:cNvSpPr/>
      </dsp:nvSpPr>
      <dsp:spPr>
        <a:xfrm>
          <a:off x="1341068" y="2119731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A91B6-AD90-42DC-A9D5-442F7956205C}">
      <dsp:nvSpPr>
        <dsp:cNvPr id="0" name=""/>
        <dsp:cNvSpPr/>
      </dsp:nvSpPr>
      <dsp:spPr>
        <a:xfrm rot="5400000">
          <a:off x="2102819" y="1797898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E8387-64CB-44CF-AF68-B71E654A1D0D}">
      <dsp:nvSpPr>
        <dsp:cNvPr id="0" name=""/>
        <dsp:cNvSpPr/>
      </dsp:nvSpPr>
      <dsp:spPr>
        <a:xfrm>
          <a:off x="1941284" y="2279018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2.0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(2005)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Generic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Closures</a:t>
          </a:r>
        </a:p>
      </dsp:txBody>
      <dsp:txXfrm>
        <a:off x="1941284" y="2279018"/>
        <a:ext cx="1453748" cy="1274296"/>
      </dsp:txXfrm>
    </dsp:sp>
    <dsp:sp modelId="{AB319292-DD36-48D9-8622-02EBEBD49B6B}">
      <dsp:nvSpPr>
        <dsp:cNvPr id="0" name=""/>
        <dsp:cNvSpPr/>
      </dsp:nvSpPr>
      <dsp:spPr>
        <a:xfrm>
          <a:off x="3120740" y="1679349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4AB0C-804C-43B7-A2BC-5A69B3B81C0D}">
      <dsp:nvSpPr>
        <dsp:cNvPr id="0" name=""/>
        <dsp:cNvSpPr/>
      </dsp:nvSpPr>
      <dsp:spPr>
        <a:xfrm rot="5400000">
          <a:off x="3882492" y="1357516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DF087-93FF-4607-B115-3DC151EA2138}">
      <dsp:nvSpPr>
        <dsp:cNvPr id="0" name=""/>
        <dsp:cNvSpPr/>
      </dsp:nvSpPr>
      <dsp:spPr>
        <a:xfrm>
          <a:off x="3720956" y="1838636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3.0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(2007)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Lambda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Extension Methods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Expression Trees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LINQ</a:t>
          </a:r>
        </a:p>
      </dsp:txBody>
      <dsp:txXfrm>
        <a:off x="3720956" y="1838636"/>
        <a:ext cx="1453748" cy="1274296"/>
      </dsp:txXfrm>
    </dsp:sp>
    <dsp:sp modelId="{FB0BF06B-AA40-46B6-B42E-65563D8EBCF6}">
      <dsp:nvSpPr>
        <dsp:cNvPr id="0" name=""/>
        <dsp:cNvSpPr/>
      </dsp:nvSpPr>
      <dsp:spPr>
        <a:xfrm>
          <a:off x="4900413" y="1238967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3B09E-8690-4107-A644-C1D8A860CD32}">
      <dsp:nvSpPr>
        <dsp:cNvPr id="0" name=""/>
        <dsp:cNvSpPr/>
      </dsp:nvSpPr>
      <dsp:spPr>
        <a:xfrm rot="5400000">
          <a:off x="5662165" y="917134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0A158-FDDC-488F-81F2-52B0CFCEDD91}">
      <dsp:nvSpPr>
        <dsp:cNvPr id="0" name=""/>
        <dsp:cNvSpPr/>
      </dsp:nvSpPr>
      <dsp:spPr>
        <a:xfrm>
          <a:off x="5500629" y="1398254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4.0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(2010)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Dynamic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Co- and </a:t>
          </a:r>
          <a:r>
            <a:rPr lang="en-US" sz="14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Contravariance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500629" y="1398254"/>
        <a:ext cx="1453748" cy="1274296"/>
      </dsp:txXfrm>
    </dsp:sp>
    <dsp:sp modelId="{2EB0931E-331A-4F84-A5FC-FA8BD7C67B8A}">
      <dsp:nvSpPr>
        <dsp:cNvPr id="0" name=""/>
        <dsp:cNvSpPr/>
      </dsp:nvSpPr>
      <dsp:spPr>
        <a:xfrm>
          <a:off x="6680085" y="798585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4783B-CDC9-441C-84DF-228025257320}">
      <dsp:nvSpPr>
        <dsp:cNvPr id="0" name=""/>
        <dsp:cNvSpPr/>
      </dsp:nvSpPr>
      <dsp:spPr>
        <a:xfrm rot="5400000">
          <a:off x="7441837" y="476753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6BBE5-672E-4D06-BE05-10580D433F98}">
      <dsp:nvSpPr>
        <dsp:cNvPr id="0" name=""/>
        <dsp:cNvSpPr/>
      </dsp:nvSpPr>
      <dsp:spPr>
        <a:xfrm>
          <a:off x="7280301" y="957872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5.0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(2012)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Asynchronous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Caller Info</a:t>
          </a:r>
        </a:p>
      </dsp:txBody>
      <dsp:txXfrm>
        <a:off x="7280301" y="957872"/>
        <a:ext cx="1453748" cy="1274296"/>
      </dsp:txXfrm>
    </dsp:sp>
    <dsp:sp modelId="{6CA85726-C68C-4DF3-B9BB-9056E8114754}">
      <dsp:nvSpPr>
        <dsp:cNvPr id="0" name=""/>
        <dsp:cNvSpPr/>
      </dsp:nvSpPr>
      <dsp:spPr>
        <a:xfrm>
          <a:off x="8459758" y="358204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76228-AF13-4BEB-A717-73725876C472}">
      <dsp:nvSpPr>
        <dsp:cNvPr id="0" name=""/>
        <dsp:cNvSpPr/>
      </dsp:nvSpPr>
      <dsp:spPr>
        <a:xfrm rot="5400000">
          <a:off x="9221510" y="36371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91432-51AB-4DA1-A4D1-7867129D7FDF}">
      <dsp:nvSpPr>
        <dsp:cNvPr id="0" name=""/>
        <dsp:cNvSpPr/>
      </dsp:nvSpPr>
      <dsp:spPr>
        <a:xfrm>
          <a:off x="9059974" y="517491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6.0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(2015)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Roslyn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Syntactic Sugar</a:t>
          </a:r>
        </a:p>
      </dsp:txBody>
      <dsp:txXfrm>
        <a:off x="9059974" y="517491"/>
        <a:ext cx="1453748" cy="127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51A13-91B6-4CDF-8688-D2C84EC8ECA8}">
      <dsp:nvSpPr>
        <dsp:cNvPr id="0" name=""/>
        <dsp:cNvSpPr/>
      </dsp:nvSpPr>
      <dsp:spPr>
        <a:xfrm>
          <a:off x="3779" y="230"/>
          <a:ext cx="10508041" cy="203756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Shared Code</a:t>
          </a:r>
          <a:b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Service Access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Business Layer</a:t>
          </a:r>
        </a:p>
      </dsp:txBody>
      <dsp:txXfrm>
        <a:off x="3779" y="230"/>
        <a:ext cx="10508041" cy="2037565"/>
      </dsp:txXfrm>
    </dsp:sp>
    <dsp:sp modelId="{F1B368AA-E9B8-4B26-80DD-9D746771DB43}">
      <dsp:nvSpPr>
        <dsp:cNvPr id="0" name=""/>
        <dsp:cNvSpPr/>
      </dsp:nvSpPr>
      <dsp:spPr>
        <a:xfrm>
          <a:off x="3779" y="2313542"/>
          <a:ext cx="3316932" cy="203756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iOS</a:t>
          </a:r>
          <a:b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iOS SDK</a:t>
          </a:r>
          <a:endParaRPr lang="en-US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779" y="2313542"/>
        <a:ext cx="3316932" cy="2037565"/>
      </dsp:txXfrm>
    </dsp:sp>
    <dsp:sp modelId="{EEF07A75-44ED-459E-84C9-D84DB0AA05A1}">
      <dsp:nvSpPr>
        <dsp:cNvPr id="0" name=""/>
        <dsp:cNvSpPr/>
      </dsp:nvSpPr>
      <dsp:spPr>
        <a:xfrm>
          <a:off x="3599333" y="2313542"/>
          <a:ext cx="3316932" cy="2037565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Android</a:t>
          </a:r>
          <a:b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Android SDK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599333" y="2313542"/>
        <a:ext cx="3316932" cy="2037565"/>
      </dsp:txXfrm>
    </dsp:sp>
    <dsp:sp modelId="{5869237B-0B59-45BA-A462-3FDFBF75932A}">
      <dsp:nvSpPr>
        <dsp:cNvPr id="0" name=""/>
        <dsp:cNvSpPr/>
      </dsp:nvSpPr>
      <dsp:spPr>
        <a:xfrm>
          <a:off x="7194888" y="2313542"/>
          <a:ext cx="3316932" cy="2037565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</a:t>
          </a:r>
          <a:br>
            <a:rPr lang="en-US" sz="31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 SDK</a:t>
          </a:r>
          <a:endParaRPr lang="en-US" sz="3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194888" y="2313542"/>
        <a:ext cx="3316932" cy="2037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136DF-FB56-4C23-AFEC-2558970A688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Arrange</a:t>
          </a:r>
          <a:b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조건 준비</a:t>
          </a:r>
          <a:endParaRPr lang="en-US" sz="3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621" y="1367487"/>
        <a:ext cx="3636816" cy="1616362"/>
      </dsp:txXfrm>
    </dsp:sp>
    <dsp:sp modelId="{8F56B05C-FFCF-41AE-8964-6710BD6F27E0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Act</a:t>
          </a:r>
          <a:b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실행</a:t>
          </a:r>
          <a:endParaRPr lang="en-US" sz="4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45527" y="1367487"/>
        <a:ext cx="2424544" cy="1616362"/>
      </dsp:txXfrm>
    </dsp:sp>
    <dsp:sp modelId="{31622901-2DA2-420A-BD14-8A9EC44E1847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Assert</a:t>
          </a:r>
          <a:b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결과 검증</a:t>
          </a:r>
          <a:endParaRPr lang="en-US" sz="4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0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8F18204-9ECF-48E8-A399-2740BE97279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F794DE-8FC8-4403-BFE0-A47619542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cross-platform/getting_started/installation/" TargetMode="External"/><Relationship Id="rId2" Type="http://schemas.openxmlformats.org/officeDocument/2006/relationships/hyperlink" Target="https://www.xamarin.com/downl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cross-platform/windows/ios-simulato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features/msft-android-emulator-vs.aspx" TargetMode="External"/><Relationship Id="rId2" Type="http://schemas.openxmlformats.org/officeDocument/2006/relationships/hyperlink" Target="https://blogs.msdn.microsoft.com/virtual_pc_guy/2010/01/19/hyper-v-virtual-machines-do-not-start-after-using-startup-repai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android/advanced_topics/using_native_libraries/" TargetMode="External"/><Relationship Id="rId2" Type="http://schemas.openxmlformats.org/officeDocument/2006/relationships/hyperlink" Target="https://developer.xamarin.com/guides/ios/advanced_topics/native_inter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xamarin.com/guides/android/advanced_topics/binding-a-java-library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cross-platform/application_fundamentals/shared_project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gg597391(v=vs.110)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cross-platform/application_fundamentals/building_cross_platform_applications/sharing_code_options/" TargetMode="External"/><Relationship Id="rId2" Type="http://schemas.openxmlformats.org/officeDocument/2006/relationships/hyperlink" Target="https://blogs.msdn.microsoft.com/dotnet/2016/09/26/introducing-net-standard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testcloud/introduction-to-test-cloud/" TargetMode="External"/><Relationship Id="rId2" Type="http://schemas.openxmlformats.org/officeDocument/2006/relationships/hyperlink" Target="https://testcloud.xamarin.com/devic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hockeyapp.net/feature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app-service/mobile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collections.specialized.inotifycollectionchanged(v=vs.110).aspx" TargetMode="External"/><Relationship Id="rId2" Type="http://schemas.openxmlformats.org/officeDocument/2006/relationships/hyperlink" Target="https://msdn.microsoft.com/en-us/library/system.componentmodel.inotifypropertychanged(v=vs.11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system.windows.input.icommand(v=vs.110).aspx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hackem.wordpress.com/2016/05/13/dependency-inversion-terms/#dip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hackem.wordpress.com/2016/05/13/dependency-inversion-terms/#ioc-container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magazine/dd419663.aspx" TargetMode="External"/><Relationship Id="rId2" Type="http://schemas.openxmlformats.org/officeDocument/2006/relationships/hyperlink" Target="http://blogs.msdn.com/b/johngossman/archive/2005/10/08/478683.aspx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irania.org/blog/archive/2011/May-16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testing.blogspot.kr/2015/04/just-say-no-to-more-end-to-end-tests.html" TargetMode="Externa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463790.aspx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urho3d.github.io/" TargetMode="External"/><Relationship Id="rId2" Type="http://schemas.openxmlformats.org/officeDocument/2006/relationships/hyperlink" Target="https://sk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xamarin.com/guides/xamarin-forms/xaml/xaml-previewer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mailto:gyuwon@live.com" TargetMode="External"/><Relationship Id="rId2" Type="http://schemas.openxmlformats.org/officeDocument/2006/relationships/hyperlink" Target="https://github.com/gyuwon/XamarinClass2016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yuwon.y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arin" TargetMode="External"/><Relationship Id="rId2" Type="http://schemas.openxmlformats.org/officeDocument/2006/relationships/hyperlink" Target="https://developer.xamarin.com/guid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 </a:t>
            </a:r>
            <a:r>
              <a:rPr lang="ko-KR" altLang="en-US" dirty="0"/>
              <a:t>실습 교육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네이티브 크로스 플랫폼 응용프로그램 개발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072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90210" y="4178795"/>
            <a:ext cx="12155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 8</a:t>
            </a: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(2014)</a:t>
            </a:r>
            <a:endParaRPr lang="en-US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83387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ko-KR" altLang="en-US" dirty="0"/>
              <a:t>언어 주요 특징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5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 설치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OSX – Xamarin Studio</a:t>
            </a:r>
          </a:p>
          <a:p>
            <a:r>
              <a:rPr lang="en-US" dirty="0"/>
              <a:t>Windows – Xamarin Studio </a:t>
            </a:r>
            <a:r>
              <a:rPr lang="ko-KR" altLang="en-US" dirty="0"/>
              <a:t>또는</a:t>
            </a:r>
            <a:r>
              <a:rPr lang="en-US" dirty="0"/>
              <a:t> Xamarin for Visual Studio</a:t>
            </a:r>
          </a:p>
          <a:p>
            <a:r>
              <a:rPr lang="en-US" sz="2000" dirty="0"/>
              <a:t>Xamarin Studio Community/ Visual Studio Community with Xamarin for Windows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https://www.xamarin.com/download</a:t>
            </a:r>
            <a:endParaRPr lang="en-US" sz="2000" dirty="0"/>
          </a:p>
          <a:p>
            <a:r>
              <a:rPr lang="ko-KR" altLang="en-US" dirty="0"/>
              <a:t>설치 가이드</a:t>
            </a:r>
            <a:br>
              <a:rPr lang="en-US" dirty="0"/>
            </a:br>
            <a:r>
              <a:rPr lang="en-US" sz="2000" dirty="0">
                <a:hlinkClick r:id="rId3"/>
              </a:rPr>
              <a:t>https://developer.xamarin.com/guides/cross-platform/getting_started/installation/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0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iOS </a:t>
            </a:r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빌드와 시뮬레이터를 위해 </a:t>
            </a:r>
            <a:r>
              <a:rPr lang="en-US" altLang="ko-KR" dirty="0"/>
              <a:t>OSX(Mac) </a:t>
            </a:r>
            <a:r>
              <a:rPr lang="ko-KR" altLang="en-US" dirty="0"/>
              <a:t>운영체제와 </a:t>
            </a:r>
            <a:r>
              <a:rPr lang="en-US" altLang="ko-KR" dirty="0"/>
              <a:t>Xcode </a:t>
            </a:r>
            <a:r>
              <a:rPr lang="ko-KR" altLang="en-US" dirty="0"/>
              <a:t>필수</a:t>
            </a:r>
            <a:endParaRPr lang="en-US" dirty="0"/>
          </a:p>
          <a:p>
            <a:r>
              <a:rPr lang="en-US" dirty="0"/>
              <a:t>OSX</a:t>
            </a:r>
            <a:r>
              <a:rPr lang="ko-KR" altLang="en-US" dirty="0"/>
              <a:t>에서 개발할 경우</a:t>
            </a:r>
            <a:r>
              <a:rPr lang="en-US" dirty="0"/>
              <a:t> Xamarin Studio for OSX</a:t>
            </a:r>
          </a:p>
          <a:p>
            <a:r>
              <a:rPr lang="en-US" dirty="0"/>
              <a:t>Windows</a:t>
            </a:r>
            <a:r>
              <a:rPr lang="ko-KR" altLang="en-US" dirty="0"/>
              <a:t>에서 개발할 경우</a:t>
            </a:r>
            <a:endParaRPr lang="en-US" dirty="0"/>
          </a:p>
          <a:p>
            <a:pPr lvl="1"/>
            <a:r>
              <a:rPr lang="en-US" dirty="0"/>
              <a:t>OSX Xamarin Agent + Xamarin Studio on Windows</a:t>
            </a:r>
          </a:p>
          <a:p>
            <a:pPr lvl="1"/>
            <a:r>
              <a:rPr lang="en-US" dirty="0"/>
              <a:t>OSX Xamarin Agent + Visual Studio on Windows</a:t>
            </a:r>
          </a:p>
          <a:p>
            <a:pPr lvl="1"/>
            <a:r>
              <a:rPr lang="ko-KR" altLang="en-US" dirty="0"/>
              <a:t>원격 시뮬레이터</a:t>
            </a:r>
            <a:r>
              <a:rPr lang="en-US" altLang="ko-KR" dirty="0"/>
              <a:t>(Remote Simulator to Windows) </a:t>
            </a:r>
            <a:r>
              <a:rPr lang="ko-KR" altLang="en-US" dirty="0"/>
              <a:t>사용 가능</a:t>
            </a:r>
            <a:r>
              <a:rPr lang="en-US" altLang="ko-KR" dirty="0"/>
              <a:t>(</a:t>
            </a:r>
            <a:r>
              <a:rPr lang="ko-KR" altLang="en-US" dirty="0"/>
              <a:t>현재 프리뷰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sz="2000" dirty="0">
                <a:hlinkClick r:id="rId2"/>
              </a:rPr>
              <a:t>https://developer.xamarin.com/guides/cross-platform/windows/ios-simulator/</a:t>
            </a:r>
            <a:endParaRPr lang="en-US" altLang="ko-KR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5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  <a:r>
              <a:rPr lang="ko-KR" altLang="en-US" dirty="0"/>
              <a:t>를 위한 </a:t>
            </a:r>
            <a:r>
              <a:rPr lang="en-US" altLang="ko-KR" dirty="0"/>
              <a:t>iOS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OSX + Windows </a:t>
            </a:r>
            <a:r>
              <a:rPr lang="ko-KR" altLang="en-US" dirty="0"/>
              <a:t>가상 머신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 + </a:t>
            </a:r>
            <a:r>
              <a:rPr lang="ko-KR" altLang="en-US" dirty="0"/>
              <a:t>원격 </a:t>
            </a:r>
            <a:r>
              <a:rPr lang="en-US" altLang="ko-KR" dirty="0"/>
              <a:t>OSX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9787" y="2505075"/>
            <a:ext cx="4011912" cy="3684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Mac(OSX)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8465" y="5555519"/>
            <a:ext cx="3514556" cy="4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Machine Host(Parallels, </a:t>
            </a:r>
            <a:r>
              <a:rPr lang="en-US" sz="1200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VirtualBox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…)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8465" y="3795914"/>
            <a:ext cx="3514556" cy="1615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Windows(VM)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5281" y="4163965"/>
            <a:ext cx="3238051" cy="105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5096" y="3015250"/>
            <a:ext cx="1477926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Agent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8465" y="3015250"/>
            <a:ext cx="1477925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 Simulator</a:t>
            </a:r>
          </a:p>
        </p:txBody>
      </p:sp>
      <p:cxnSp>
        <p:nvCxnSpPr>
          <p:cNvPr id="16" name="Straight Arrow Connector 15"/>
          <p:cNvCxnSpPr>
            <a:stCxn id="13" idx="1"/>
            <a:endCxn id="14" idx="3"/>
          </p:cNvCxnSpPr>
          <p:nvPr/>
        </p:nvCxnSpPr>
        <p:spPr>
          <a:xfrm flipH="1">
            <a:off x="2566390" y="3260025"/>
            <a:ext cx="55870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12" idx="0"/>
            <a:endCxn id="13" idx="2"/>
          </p:cNvCxnSpPr>
          <p:nvPr/>
        </p:nvCxnSpPr>
        <p:spPr>
          <a:xfrm flipV="1">
            <a:off x="3538446" y="3504800"/>
            <a:ext cx="325613" cy="101789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6172200" y="2505075"/>
            <a:ext cx="4011912" cy="155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Mac(OSX)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57509" y="3225023"/>
            <a:ext cx="1477926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Agent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20878" y="3225023"/>
            <a:ext cx="1477925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 Simulator</a:t>
            </a:r>
          </a:p>
        </p:txBody>
      </p:sp>
      <p:cxnSp>
        <p:nvCxnSpPr>
          <p:cNvPr id="29" name="Straight Arrow Connector 28"/>
          <p:cNvCxnSpPr>
            <a:stCxn id="27" idx="1"/>
            <a:endCxn id="28" idx="3"/>
          </p:cNvCxnSpPr>
          <p:nvPr/>
        </p:nvCxnSpPr>
        <p:spPr>
          <a:xfrm flipH="1">
            <a:off x="7898803" y="3469798"/>
            <a:ext cx="55870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6178662" y="4297680"/>
            <a:ext cx="4005450" cy="1891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879" y="4730969"/>
            <a:ext cx="3514556" cy="1268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</p:txBody>
      </p:sp>
      <p:cxnSp>
        <p:nvCxnSpPr>
          <p:cNvPr id="36" name="Straight Arrow Connector 16"/>
          <p:cNvCxnSpPr>
            <a:stCxn id="32" idx="0"/>
            <a:endCxn id="27" idx="2"/>
          </p:cNvCxnSpPr>
          <p:nvPr/>
        </p:nvCxnSpPr>
        <p:spPr>
          <a:xfrm flipV="1">
            <a:off x="8864285" y="3714573"/>
            <a:ext cx="332187" cy="135594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2801538" y="4522698"/>
            <a:ext cx="1473816" cy="54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b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Visual Studio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73257" y="4522698"/>
            <a:ext cx="1179603" cy="54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Simulator</a:t>
            </a:r>
          </a:p>
        </p:txBody>
      </p:sp>
      <p:cxnSp>
        <p:nvCxnSpPr>
          <p:cNvPr id="50" name="Straight Arrow Connector 49"/>
          <p:cNvCxnSpPr>
            <a:stCxn id="48" idx="0"/>
            <a:endCxn id="14" idx="2"/>
          </p:cNvCxnSpPr>
          <p:nvPr/>
        </p:nvCxnSpPr>
        <p:spPr>
          <a:xfrm flipH="1" flipV="1">
            <a:off x="1827428" y="3504800"/>
            <a:ext cx="135631" cy="101789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8042067" y="5070514"/>
            <a:ext cx="1644436" cy="734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b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Visual Studio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69808" y="5070513"/>
            <a:ext cx="1250594" cy="734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Simulator</a:t>
            </a:r>
          </a:p>
        </p:txBody>
      </p:sp>
      <p:cxnSp>
        <p:nvCxnSpPr>
          <p:cNvPr id="60" name="Straight Arrow Connector 59"/>
          <p:cNvCxnSpPr>
            <a:stCxn id="58" idx="0"/>
            <a:endCxn id="28" idx="2"/>
          </p:cNvCxnSpPr>
          <p:nvPr/>
        </p:nvCxnSpPr>
        <p:spPr>
          <a:xfrm flipH="1" flipV="1">
            <a:off x="7159841" y="3714573"/>
            <a:ext cx="135264" cy="135594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5740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Mac Agent</a:t>
            </a:r>
          </a:p>
        </p:txBody>
      </p:sp>
    </p:spTree>
    <p:extLst>
      <p:ext uri="{BB962C8B-B14F-4D97-AF65-F5344CB8AC3E}">
        <p14:creationId xmlns:p14="http://schemas.microsoft.com/office/powerpoint/2010/main" val="181082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Android </a:t>
            </a:r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SDK</a:t>
            </a:r>
          </a:p>
          <a:p>
            <a:r>
              <a:rPr lang="en-US" dirty="0"/>
              <a:t>Android Virtual Devices</a:t>
            </a:r>
          </a:p>
          <a:p>
            <a:r>
              <a:rPr lang="en-US" dirty="0"/>
              <a:t>Xamarin Android</a:t>
            </a:r>
          </a:p>
          <a:p>
            <a:r>
              <a:rPr lang="en-US" dirty="0"/>
              <a:t>Xamarin Studio/ Xamarin 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99388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네이티브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네이티브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u="sng" dirty="0">
                <a:solidFill>
                  <a:srgbClr val="0070C0"/>
                </a:solidFill>
              </a:rPr>
              <a:t>iOS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UI </a:t>
            </a:r>
            <a:r>
              <a:rPr lang="ko-KR" altLang="en-US" b="1" u="sng" dirty="0">
                <a:solidFill>
                  <a:srgbClr val="0070C0"/>
                </a:solidFill>
              </a:rPr>
              <a:t>컨트롤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en-US" altLang="ko-KR" b="1" u="sng" dirty="0">
                <a:solidFill>
                  <a:srgbClr val="0070C0"/>
                </a:solidFill>
              </a:rPr>
              <a:t>iOS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API</a:t>
            </a:r>
            <a:br>
              <a:rPr lang="en-US" altLang="ko-KR" dirty="0"/>
            </a:br>
            <a:r>
              <a:rPr lang="en-US" altLang="ko-KR" dirty="0"/>
              <a:t>+ C#</a:t>
            </a:r>
            <a:br>
              <a:rPr lang="en-US" altLang="ko-KR" dirty="0"/>
            </a:br>
            <a:r>
              <a:rPr lang="en-US" altLang="ko-KR" dirty="0"/>
              <a:t>+ .NET BCL</a:t>
            </a:r>
            <a:br>
              <a:rPr lang="en-US" altLang="ko-KR" dirty="0"/>
            </a:br>
            <a:r>
              <a:rPr lang="en-US" altLang="ko-KR" dirty="0"/>
              <a:t>+ Nuget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Xamarin Android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Android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UI </a:t>
            </a:r>
            <a:r>
              <a:rPr lang="ko-KR" altLang="en-US" b="1" u="sng" dirty="0">
                <a:solidFill>
                  <a:srgbClr val="0070C0"/>
                </a:solidFill>
              </a:rPr>
              <a:t>컨트롤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en-US" altLang="ko-KR" b="1" u="sng" dirty="0">
                <a:solidFill>
                  <a:srgbClr val="0070C0"/>
                </a:solidFill>
              </a:rPr>
              <a:t>Android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API</a:t>
            </a:r>
            <a:br>
              <a:rPr lang="en-US" altLang="ko-KR" dirty="0"/>
            </a:br>
            <a:r>
              <a:rPr lang="en-US" altLang="ko-KR" dirty="0"/>
              <a:t>+ C#</a:t>
            </a:r>
            <a:br>
              <a:rPr lang="en-US" altLang="ko-KR" dirty="0"/>
            </a:br>
            <a:r>
              <a:rPr lang="en-US" altLang="ko-KR" dirty="0"/>
              <a:t>+ .NET BCL</a:t>
            </a:r>
            <a:br>
              <a:rPr lang="en-US" altLang="ko-KR" dirty="0"/>
            </a:br>
            <a:r>
              <a:rPr lang="en-US" altLang="ko-KR" dirty="0"/>
              <a:t>+ Nuget</a:t>
            </a:r>
          </a:p>
        </p:txBody>
      </p:sp>
    </p:spTree>
    <p:extLst>
      <p:ext uri="{BB962C8B-B14F-4D97-AF65-F5344CB8AC3E}">
        <p14:creationId xmlns:p14="http://schemas.microsoft.com/office/powerpoint/2010/main" val="272687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Xamarin Native(iOS/ Android)</a:t>
            </a:r>
            <a:br>
              <a:rPr lang="en-US" dirty="0"/>
            </a:br>
            <a:r>
              <a:rPr lang="ko-KR" altLang="en-US" sz="2000" dirty="0"/>
              <a:t>네이티브 </a:t>
            </a:r>
            <a:r>
              <a:rPr lang="en-US" altLang="ko-KR" sz="2000" dirty="0"/>
              <a:t>API</a:t>
            </a:r>
            <a:r>
              <a:rPr lang="ko-KR" altLang="en-US" sz="2000" dirty="0"/>
              <a:t>와 </a:t>
            </a:r>
            <a:r>
              <a:rPr lang="en-US" altLang="ko-KR" sz="2000" dirty="0"/>
              <a:t>.NET </a:t>
            </a:r>
            <a:r>
              <a:rPr lang="ko-KR" altLang="en-US" sz="2000" dirty="0"/>
              <a:t>도구를 이용한 모바일 개발</a:t>
            </a:r>
            <a:endParaRPr lang="en-US" dirty="0"/>
          </a:p>
          <a:p>
            <a:r>
              <a:rPr lang="en-US" dirty="0"/>
              <a:t>Xamarin Forms(Cross-platform)</a:t>
            </a:r>
            <a:br>
              <a:rPr lang="en-US" dirty="0"/>
            </a:br>
            <a:r>
              <a:rPr lang="ko-KR" altLang="en-US" sz="2000" dirty="0"/>
              <a:t>크로스 플랫폼 네이티브 </a:t>
            </a:r>
            <a:r>
              <a:rPr lang="en-US" altLang="ko-KR" sz="2000" dirty="0"/>
              <a:t>UI</a:t>
            </a:r>
            <a:r>
              <a:rPr lang="ko-KR" altLang="en-US" sz="2000" dirty="0"/>
              <a:t>를 이용한 모바일 개발</a:t>
            </a:r>
            <a:endParaRPr lang="en-US" dirty="0"/>
          </a:p>
          <a:p>
            <a:r>
              <a:rPr lang="ko-KR" altLang="en-US" dirty="0"/>
              <a:t>응용프로그램 디자인</a:t>
            </a:r>
            <a:br>
              <a:rPr lang="en-US" altLang="ko-KR" dirty="0"/>
            </a:br>
            <a:r>
              <a:rPr lang="ko-KR" altLang="en-US" sz="2000" dirty="0"/>
              <a:t>재사용 및 테스트 가능한 코드 작성</a:t>
            </a:r>
            <a:endParaRPr lang="en-US" dirty="0"/>
          </a:p>
          <a:p>
            <a:r>
              <a:rPr lang="ko-KR" altLang="en-US" dirty="0"/>
              <a:t>테스팅</a:t>
            </a:r>
            <a:br>
              <a:rPr lang="en-US" altLang="ko-KR" dirty="0"/>
            </a:br>
            <a:r>
              <a:rPr lang="ko-KR" altLang="en-US" sz="2000" dirty="0"/>
              <a:t>단위 테스트 및 </a:t>
            </a:r>
            <a:r>
              <a:rPr lang="en-US" altLang="ko-KR" sz="2000" dirty="0"/>
              <a:t>UI </a:t>
            </a:r>
            <a:r>
              <a:rPr lang="ko-KR" altLang="en-US" sz="2000" dirty="0"/>
              <a:t>테스트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iOS</a:t>
            </a:r>
          </a:p>
          <a:p>
            <a:r>
              <a:rPr lang="en-US" dirty="0"/>
              <a:t>Xamarin Android</a:t>
            </a:r>
          </a:p>
        </p:txBody>
      </p:sp>
    </p:spTree>
    <p:extLst>
      <p:ext uri="{BB962C8B-B14F-4D97-AF65-F5344CB8AC3E}">
        <p14:creationId xmlns:p14="http://schemas.microsoft.com/office/powerpoint/2010/main" val="91652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Emulator for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</a:t>
            </a:r>
            <a:r>
              <a:rPr lang="ko-KR" altLang="en-US" dirty="0"/>
              <a:t>가 제공하는 </a:t>
            </a:r>
            <a:r>
              <a:rPr lang="en-US" altLang="ko-KR" dirty="0"/>
              <a:t>Android </a:t>
            </a:r>
            <a:r>
              <a:rPr lang="ko-KR" altLang="en-US" dirty="0"/>
              <a:t>에뮬레이터</a:t>
            </a:r>
            <a:endParaRPr lang="en-US" altLang="ko-KR" dirty="0"/>
          </a:p>
          <a:p>
            <a:r>
              <a:rPr lang="en-US" dirty="0"/>
              <a:t>Visual Studio 2015</a:t>
            </a:r>
            <a:r>
              <a:rPr lang="ko-KR" altLang="en-US" dirty="0"/>
              <a:t>와 함께 혹은 독립 설치</a:t>
            </a:r>
            <a:endParaRPr lang="en-US" dirty="0"/>
          </a:p>
          <a:p>
            <a:r>
              <a:rPr lang="en-US" dirty="0"/>
              <a:t>Hyper-V</a:t>
            </a:r>
            <a:br>
              <a:rPr lang="en-US" dirty="0"/>
            </a:br>
            <a:r>
              <a:rPr lang="en-US" sz="1400" dirty="0"/>
              <a:t>*</a:t>
            </a:r>
            <a:r>
              <a:rPr lang="ko-KR" altLang="en-US" sz="1400" dirty="0"/>
              <a:t>시스템 기동시 </a:t>
            </a:r>
            <a:r>
              <a:rPr lang="en-US" altLang="ko-KR" sz="1400" dirty="0"/>
              <a:t>Hyper-V</a:t>
            </a:r>
            <a:r>
              <a:rPr lang="ko-KR" altLang="en-US" sz="1400" dirty="0"/>
              <a:t>가 동작하지 않는 경우</a:t>
            </a:r>
            <a:br>
              <a:rPr lang="en-US" altLang="ko-KR" sz="1400" dirty="0"/>
            </a:br>
            <a:r>
              <a:rPr lang="en-US" sz="1400" dirty="0">
                <a:hlinkClick r:id="rId2"/>
              </a:rPr>
              <a:t>https://blogs.msdn.microsoft.com/virtual_pc_guy/2010/01/19/hyper-v-virtual-machines-do-not-start-after-using-startup-repair/</a:t>
            </a:r>
            <a:endParaRPr lang="en-US" dirty="0"/>
          </a:p>
          <a:p>
            <a:r>
              <a:rPr lang="en-US" sz="2400" dirty="0">
                <a:hlinkClick r:id="rId3"/>
              </a:rPr>
              <a:t>https://www.visualstudio.com/en-us/features/msft-android-emulator-vs.aspx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7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네이티브 라이브러리 사용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네이티브 </a:t>
            </a:r>
            <a:r>
              <a:rPr lang="en-US" altLang="ko-KR" dirty="0"/>
              <a:t>iOS </a:t>
            </a:r>
            <a:r>
              <a:rPr lang="ko-KR" altLang="en-US" dirty="0"/>
              <a:t>라이브러리 연결</a:t>
            </a:r>
            <a:br>
              <a:rPr lang="en-US" altLang="ko-KR" dirty="0"/>
            </a:br>
            <a:r>
              <a:rPr lang="en-US" altLang="ko-KR" sz="2400" dirty="0">
                <a:hlinkClick r:id="rId2"/>
              </a:rPr>
              <a:t>https://developer.xamarin.com/guides/ios/advanced_topics/native_interop/</a:t>
            </a:r>
            <a:endParaRPr lang="en-US" altLang="ko-KR" dirty="0"/>
          </a:p>
          <a:p>
            <a:r>
              <a:rPr lang="ko-KR" altLang="en-US" dirty="0"/>
              <a:t>네이티브 </a:t>
            </a:r>
            <a:r>
              <a:rPr lang="en-US" altLang="ko-KR" dirty="0"/>
              <a:t>Android </a:t>
            </a:r>
            <a:r>
              <a:rPr lang="ko-KR" altLang="en-US" dirty="0"/>
              <a:t>라이브러리 연결</a:t>
            </a:r>
            <a:br>
              <a:rPr lang="en-US" altLang="ko-KR" dirty="0"/>
            </a:br>
            <a:r>
              <a:rPr lang="en-US" altLang="ko-KR" sz="2000" dirty="0">
                <a:hlinkClick r:id="rId3"/>
              </a:rPr>
              <a:t>https://developer.xamarin.com/guides/android/advanced_topics/using_native_libraries/</a:t>
            </a:r>
            <a:br>
              <a:rPr lang="en-US" altLang="ko-KR" sz="2000" dirty="0"/>
            </a:br>
            <a:r>
              <a:rPr lang="en-US" altLang="ko-KR" sz="2000" dirty="0">
                <a:hlinkClick r:id="rId4"/>
              </a:rPr>
              <a:t>https://developer.xamarin.com/guides/android/advanced_topics/binding-a-java-library/</a:t>
            </a:r>
            <a:endParaRPr lang="en-US" altLang="ko-KR" sz="2000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3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플랫폼 코드 공유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5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공유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03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56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소스코드를 여러 플랫폼 프로젝트에서 공유</a:t>
            </a:r>
            <a:endParaRPr lang="en-US" altLang="ko-KR" dirty="0"/>
          </a:p>
          <a:p>
            <a:r>
              <a:rPr lang="ko-KR" altLang="en-US" dirty="0"/>
              <a:t>공유 프로젝트는 빌드되지 않음</a:t>
            </a:r>
            <a:endParaRPr lang="en-US" altLang="ko-KR" dirty="0"/>
          </a:p>
          <a:p>
            <a:r>
              <a:rPr lang="ko-KR" altLang="en-US" dirty="0"/>
              <a:t>플랫폼 별 코드는 컴파일 기호</a:t>
            </a:r>
            <a:r>
              <a:rPr lang="en-US" altLang="ko-KR" dirty="0"/>
              <a:t>(compilation symbols)</a:t>
            </a:r>
            <a:r>
              <a:rPr lang="ko-KR" altLang="en-US" dirty="0"/>
              <a:t> 정의로 구분</a:t>
            </a:r>
            <a:endParaRPr lang="en-US" dirty="0"/>
          </a:p>
          <a:p>
            <a:r>
              <a:rPr lang="en-US" dirty="0"/>
              <a:t>Shared Projects</a:t>
            </a:r>
            <a:r>
              <a:rPr lang="ko-KR" altLang="en-US" dirty="0"/>
              <a:t>에서 참조 추가</a:t>
            </a:r>
            <a:endParaRPr lang="en-US" dirty="0"/>
          </a:p>
          <a:p>
            <a:r>
              <a:rPr lang="en-US" dirty="0">
                <a:hlinkClick r:id="rId2"/>
              </a:rPr>
              <a:t>https://developer.xamarin.com/guides/cross-platform/application_fundamentals/shared_projects/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7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플랫폼에서 참조될 수 있는 어셈블리</a:t>
            </a:r>
            <a:endParaRPr lang="en-US" altLang="ko-KR" dirty="0"/>
          </a:p>
          <a:p>
            <a:r>
              <a:rPr lang="ko-KR" altLang="en-US" dirty="0"/>
              <a:t>소스코드 수준이 아닌 빌드 결과물 공유</a:t>
            </a:r>
            <a:endParaRPr lang="en-US" altLang="ko-KR" dirty="0"/>
          </a:p>
          <a:p>
            <a:r>
              <a:rPr lang="ko-KR" altLang="en-US" dirty="0"/>
              <a:t>지원 플랫폼 별 제한된 기능을 제공</a:t>
            </a:r>
            <a:endParaRPr lang="en-US" altLang="ko-KR" dirty="0"/>
          </a:p>
          <a:p>
            <a:r>
              <a:rPr lang="en-US" dirty="0">
                <a:hlinkClick r:id="rId2"/>
              </a:rPr>
              <a:t>https://msdn.microsoft.com/ko-kr/library/gg597391(v=vs.110).aspx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32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Portable Class Libraries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67386"/>
          </a:xfrm>
        </p:spPr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1800" dirty="0"/>
              <a:t>컴파일 기호를 통해 네이티브 코드 제공</a:t>
            </a:r>
            <a:endParaRPr lang="en-US" altLang="ko-KR" sz="1800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1800" dirty="0"/>
              <a:t>소스코드 수준에서 플랫폼 프로젝트에 제공되어 출력 어셈블리가 없기 때문에 외부에 코드를 공유하는 것이 불가능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컴파일 기호를 사용하기 때문에 현재 구성에서 비활성화된 코드는 안전하게 리팩터되지 않음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Portable Class Libraries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67386"/>
          </a:xfrm>
        </p:spPr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1800" dirty="0"/>
              <a:t>안전한 리팩터링</a:t>
            </a:r>
            <a:endParaRPr lang="en-US" altLang="ko-KR" sz="1800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1800" dirty="0"/>
              <a:t>네이티브 코드 제공 불가</a:t>
            </a:r>
            <a:endParaRPr lang="en-US" altLang="ko-KR" sz="1800" dirty="0"/>
          </a:p>
          <a:p>
            <a:pPr lvl="1"/>
            <a:r>
              <a:rPr lang="ko-KR" altLang="en-US" sz="1800" dirty="0"/>
              <a:t>정의된 </a:t>
            </a:r>
            <a:r>
              <a:rPr lang="en-US" altLang="ko-KR" sz="1800" dirty="0"/>
              <a:t>PCL </a:t>
            </a:r>
            <a:r>
              <a:rPr lang="ko-KR" altLang="en-US" sz="1800" dirty="0"/>
              <a:t>프로파일에 제한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/>
              <a:t>* .NET Standard Library</a:t>
            </a:r>
            <a:br>
              <a:rPr lang="en-US" sz="1800" dirty="0"/>
            </a:br>
            <a:r>
              <a:rPr lang="en-US" sz="1400" dirty="0">
                <a:hlinkClick r:id="rId2"/>
              </a:rPr>
              <a:t>https://blogs.msdn.microsoft.com/dotnet/2016/09/26/introducing-net-standard/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839788" y="5572461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https://developer.xamarin.com/guides/cross-platform/application_fundamentals/building_cross_platform_applications/sharing_code_options/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0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Project</a:t>
            </a:r>
          </a:p>
          <a:p>
            <a:r>
              <a:rPr lang="en-US" dirty="0"/>
              <a:t>Portable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090373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.NET Framework</a:t>
            </a:r>
            <a:r>
              <a:rPr lang="ko-KR" altLang="en-US" sz="2400" dirty="0"/>
              <a:t>와 </a:t>
            </a:r>
            <a:r>
              <a:rPr lang="en-US" altLang="ko-KR" sz="2400" dirty="0"/>
              <a:t>C#</a:t>
            </a:r>
            <a:r>
              <a:rPr lang="ko-KR" altLang="en-US" sz="2400" dirty="0"/>
              <a:t>을 이용해 모바일 응용프로그램을 개발합니다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하나의 코드로 다양한 모바일 플랫폼을 지원합니다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테스트 가능한 모바일 응용프로그램 코드를 작성합니다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모바일 응용프로그램 개발에 </a:t>
            </a:r>
            <a:r>
              <a:rPr lang="en-US" altLang="ko-KR" sz="2400" dirty="0"/>
              <a:t>Visual Studio</a:t>
            </a:r>
            <a:r>
              <a:rPr lang="ko-KR" altLang="en-US" sz="2400" dirty="0"/>
              <a:t>를 사용합니다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클라우드 서비스와 모바일 응용프로그램을 연결합니다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1683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회귀</a:t>
            </a:r>
            <a:r>
              <a:rPr lang="en-US" altLang="ko-KR" dirty="0"/>
              <a:t>(</a:t>
            </a:r>
            <a:r>
              <a:rPr lang="en-US" dirty="0"/>
              <a:t>Software Regression)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9214" y="2693058"/>
            <a:ext cx="89335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“A software bug which makes a feature stop functioning as intended after a certain event”</a:t>
            </a:r>
          </a:p>
          <a:p>
            <a:pPr algn="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2655701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자동화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소프트웨어 배포가 반독될수록 검증 대상 기능은 누적됨</a:t>
            </a:r>
            <a:endParaRPr lang="en-US" altLang="ko-KR" sz="2400" dirty="0"/>
          </a:p>
          <a:p>
            <a:r>
              <a:rPr lang="ko-KR" altLang="en-US" sz="2400" dirty="0"/>
              <a:t>수동 테스트는 비용이 높고 안정적이지 않음</a:t>
            </a:r>
            <a:endParaRPr lang="en-US" altLang="ko-KR" sz="2400" dirty="0"/>
          </a:p>
          <a:p>
            <a:r>
              <a:rPr lang="ko-KR" altLang="en-US" sz="2400" dirty="0"/>
              <a:t>테스팅 절차의 가능한 많은 부분을 자동화하는 것이 권장됨</a:t>
            </a:r>
            <a:endParaRPr lang="en-US" altLang="ko-KR" sz="2400" dirty="0"/>
          </a:p>
          <a:p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59010" y="3135868"/>
            <a:ext cx="8673979" cy="3041095"/>
            <a:chOff x="1613378" y="3135868"/>
            <a:chExt cx="8673979" cy="3041095"/>
          </a:xfrm>
        </p:grpSpPr>
        <p:grpSp>
          <p:nvGrpSpPr>
            <p:cNvPr id="11" name="Group 10"/>
            <p:cNvGrpSpPr/>
            <p:nvPr/>
          </p:nvGrpSpPr>
          <p:grpSpPr>
            <a:xfrm>
              <a:off x="1613378" y="3135868"/>
              <a:ext cx="3571875" cy="3041095"/>
              <a:chOff x="1432689" y="3366235"/>
              <a:chExt cx="3571875" cy="304109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2689" y="3366235"/>
                <a:ext cx="3571875" cy="2671763"/>
              </a:xfrm>
              <a:prstGeom prst="roundRect">
                <a:avLst/>
              </a:prstGeom>
              <a:ln>
                <a:noFill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839883" y="6037998"/>
                <a:ext cx="27574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Manual(Quality Assurance)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75814" y="3259753"/>
              <a:ext cx="3411543" cy="2917210"/>
              <a:chOff x="6695125" y="3490120"/>
              <a:chExt cx="3411543" cy="291721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125" y="3490120"/>
                <a:ext cx="3411543" cy="2423991"/>
              </a:xfrm>
              <a:prstGeom prst="roundRect">
                <a:avLst>
                  <a:gd name="adj" fmla="val 8683"/>
                </a:avLst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765144" y="6037998"/>
                <a:ext cx="1271503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Automated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582894" y="3348363"/>
            <a:ext cx="1186542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</a:t>
            </a:r>
            <a:b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Reliability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06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AAA </a:t>
            </a:r>
            <a:r>
              <a:rPr lang="ko-KR" altLang="en-US" dirty="0"/>
              <a:t>패턴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2729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731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NUnit</a:t>
            </a:r>
            <a:endParaRPr lang="en-US" sz="2400" dirty="0"/>
          </a:p>
          <a:p>
            <a:r>
              <a:rPr lang="en-US" sz="2400" dirty="0" err="1"/>
              <a:t>Xamarin.UITest</a:t>
            </a:r>
            <a:endParaRPr lang="en-US" sz="2400" dirty="0"/>
          </a:p>
          <a:p>
            <a:r>
              <a:rPr lang="ko-KR" altLang="en-US" sz="2400" dirty="0"/>
              <a:t>크로스 플랫폼 테스트 케이스</a:t>
            </a:r>
            <a:endParaRPr lang="en-US" altLang="ko-KR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IApp</a:t>
            </a:r>
            <a:r>
              <a:rPr lang="en-US" sz="2400" dirty="0"/>
              <a:t> – </a:t>
            </a:r>
            <a:r>
              <a:rPr lang="ko-KR" altLang="en-US" sz="2400" dirty="0"/>
              <a:t>응용프로그램 추상화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AppQuery</a:t>
            </a:r>
            <a:r>
              <a:rPr lang="en-US" sz="2400" dirty="0"/>
              <a:t> – </a:t>
            </a:r>
            <a:r>
              <a:rPr lang="ko-KR" altLang="en-US" sz="2400" dirty="0"/>
              <a:t>응용프로그램 요소 쿼리</a:t>
            </a:r>
            <a:endParaRPr lang="en-US" altLang="ko-KR" sz="2400" dirty="0"/>
          </a:p>
          <a:p>
            <a:r>
              <a:rPr lang="ko-KR" altLang="en-US" sz="2400" dirty="0"/>
              <a:t>화면 저장</a:t>
            </a:r>
            <a:r>
              <a:rPr lang="en-US" altLang="ko-KR" sz="2400" dirty="0"/>
              <a:t>(Screenshot)</a:t>
            </a:r>
            <a:br>
              <a:rPr lang="en-US" altLang="ko-KR" sz="2400" dirty="0"/>
            </a:br>
            <a:r>
              <a:rPr lang="en-US" altLang="ko-KR" sz="1800" dirty="0"/>
              <a:t>*</a:t>
            </a:r>
            <a:r>
              <a:rPr lang="ko-KR" altLang="en-US" sz="1800" dirty="0"/>
              <a:t>로컬 테스팅의 경우 </a:t>
            </a:r>
            <a:r>
              <a:rPr lang="en-US" sz="1800" dirty="0" err="1">
                <a:latin typeface="Consolas" panose="020B0609020204030204" pitchFamily="49" charset="0"/>
              </a:rPr>
              <a:t>EnableLocalScreenshots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 </a:t>
            </a:r>
            <a:r>
              <a:rPr lang="ko-KR" altLang="en-US" sz="1800" dirty="0"/>
              <a:t>메서드 사용</a:t>
            </a:r>
            <a:endParaRPr lang="en-US" sz="2400" dirty="0"/>
          </a:p>
          <a:p>
            <a:r>
              <a:rPr lang="en-US" altLang="ko-KR" sz="2400" dirty="0"/>
              <a:t>REPL(Read-</a:t>
            </a:r>
            <a:r>
              <a:rPr lang="en-US" altLang="ko-KR" sz="2400" dirty="0" err="1"/>
              <a:t>eval</a:t>
            </a:r>
            <a:r>
              <a:rPr lang="en-US" altLang="ko-KR" sz="2400" dirty="0"/>
              <a:t>-print loop)</a:t>
            </a:r>
          </a:p>
          <a:p>
            <a:pPr lvl="1"/>
            <a:r>
              <a:rPr lang="en-US" altLang="ko-KR" sz="2000" dirty="0"/>
              <a:t>app – </a:t>
            </a:r>
            <a:r>
              <a:rPr lang="ko-KR" altLang="en-US" sz="2000" dirty="0"/>
              <a:t>응용프로그램 상호작용</a:t>
            </a:r>
            <a:endParaRPr lang="en-US" altLang="ko-KR" sz="2000" dirty="0"/>
          </a:p>
          <a:p>
            <a:pPr lvl="1"/>
            <a:r>
              <a:rPr lang="en-US" altLang="ko-KR" sz="2000" dirty="0"/>
              <a:t>tree – </a:t>
            </a:r>
            <a:r>
              <a:rPr lang="ko-KR" altLang="en-US" sz="2000" dirty="0"/>
              <a:t>뷰 계층 출력</a:t>
            </a:r>
            <a:endParaRPr lang="en-US" altLang="ko-KR" sz="2000" dirty="0"/>
          </a:p>
          <a:p>
            <a:r>
              <a:rPr lang="ko-KR" altLang="en-US" sz="2400" dirty="0"/>
              <a:t>현재 </a:t>
            </a:r>
            <a:r>
              <a:rPr lang="en-US" sz="2400" dirty="0"/>
              <a:t>iOS </a:t>
            </a:r>
            <a:r>
              <a:rPr lang="ko-KR" altLang="en-US" sz="2400" dirty="0"/>
              <a:t>테스트 케이스는</a:t>
            </a:r>
            <a:r>
              <a:rPr lang="en-US" sz="2400" dirty="0"/>
              <a:t> Windows </a:t>
            </a:r>
            <a:r>
              <a:rPr lang="ko-KR" altLang="en-US" sz="2400" dirty="0"/>
              <a:t>미지원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916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 클라우드 서비스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개 이상의 단말기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https://testcloud.xamarin.com/devices</a:t>
            </a:r>
            <a:endParaRPr lang="en-US" altLang="ko-KR" dirty="0"/>
          </a:p>
          <a:p>
            <a:r>
              <a:rPr lang="ko-KR" altLang="en-US" dirty="0"/>
              <a:t>빌드 작업흐름 연결</a:t>
            </a:r>
            <a:r>
              <a:rPr lang="en-US" altLang="ko-KR" dirty="0"/>
              <a:t>(CI, DevOps)</a:t>
            </a:r>
          </a:p>
          <a:p>
            <a:r>
              <a:rPr lang="en-US" sz="2400" dirty="0">
                <a:hlinkClick r:id="rId3"/>
              </a:rPr>
              <a:t>https://developer.xamarin.com/guides/testcloud/introduction-to-test-cloud/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52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</a:t>
            </a:r>
            <a:endParaRPr lang="en-US" altLang="ko-KR" dirty="0"/>
          </a:p>
          <a:p>
            <a:r>
              <a:rPr lang="en-US" dirty="0"/>
              <a:t>Test Cloud</a:t>
            </a:r>
          </a:p>
        </p:txBody>
      </p:sp>
    </p:spTree>
    <p:extLst>
      <p:ext uri="{BB962C8B-B14F-4D97-AF65-F5344CB8AC3E}">
        <p14:creationId xmlns:p14="http://schemas.microsoft.com/office/powerpoint/2010/main" val="1168082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HockeyApp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4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HockeyApp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 응용프로그램 </a:t>
            </a:r>
            <a:r>
              <a:rPr lang="en-US" altLang="ko-KR" dirty="0"/>
              <a:t>DevOps </a:t>
            </a:r>
            <a:r>
              <a:rPr lang="ko-KR" altLang="en-US" dirty="0"/>
              <a:t>플랫폼</a:t>
            </a:r>
          </a:p>
          <a:p>
            <a:r>
              <a:rPr lang="ko-KR" altLang="en-US" dirty="0"/>
              <a:t>베타 바이너리 배포</a:t>
            </a:r>
            <a:r>
              <a:rPr lang="en-US" altLang="ko-KR" dirty="0"/>
              <a:t>, </a:t>
            </a:r>
            <a:r>
              <a:rPr lang="ko-KR" altLang="en-US" dirty="0"/>
              <a:t>오류 수집</a:t>
            </a:r>
            <a:r>
              <a:rPr lang="en-US" altLang="ko-KR" dirty="0"/>
              <a:t>, </a:t>
            </a:r>
            <a:r>
              <a:rPr lang="ko-KR" altLang="en-US" dirty="0"/>
              <a:t>사용자 데이터</a:t>
            </a:r>
            <a:r>
              <a:rPr lang="en-US" altLang="ko-KR" dirty="0"/>
              <a:t>, </a:t>
            </a:r>
            <a:r>
              <a:rPr lang="ko-KR" altLang="en-US" dirty="0"/>
              <a:t>피드백</a:t>
            </a:r>
            <a:r>
              <a:rPr lang="en-US" altLang="ko-KR" dirty="0"/>
              <a:t>, …</a:t>
            </a:r>
          </a:p>
          <a:p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Microsoft</a:t>
            </a:r>
            <a:r>
              <a:rPr lang="ko-KR" altLang="en-US" dirty="0"/>
              <a:t>가 인수</a:t>
            </a:r>
          </a:p>
          <a:p>
            <a:r>
              <a:rPr lang="en-US" altLang="ko-KR" dirty="0"/>
              <a:t>Xamarin Insights</a:t>
            </a:r>
            <a:r>
              <a:rPr lang="ko-KR" altLang="en-US" dirty="0"/>
              <a:t>가 </a:t>
            </a:r>
            <a:r>
              <a:rPr lang="en-US" altLang="ko-KR" dirty="0" err="1"/>
              <a:t>HockeyApp</a:t>
            </a:r>
            <a:r>
              <a:rPr lang="ko-KR" altLang="en-US" dirty="0"/>
              <a:t>으로 대체중</a:t>
            </a:r>
          </a:p>
          <a:p>
            <a:r>
              <a:rPr lang="en-US" altLang="ko-KR" dirty="0">
                <a:hlinkClick r:id="rId2"/>
              </a:rPr>
              <a:t>https://www.hockeyapp.net/features/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30" y="4876646"/>
            <a:ext cx="5201270" cy="13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00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HockeyApp</a:t>
            </a:r>
            <a:r>
              <a:rPr lang="en-US" dirty="0"/>
              <a:t> for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Component </a:t>
            </a:r>
            <a:r>
              <a:rPr lang="ko-KR" altLang="en-US" dirty="0"/>
              <a:t>스토어</a:t>
            </a:r>
            <a:br>
              <a:rPr lang="ko-KR" altLang="en-US" dirty="0"/>
            </a:br>
            <a:r>
              <a:rPr lang="en-US" altLang="ko-KR" sz="2400" dirty="0"/>
              <a:t>https://components.xamarin.com/view/hockeyappios</a:t>
            </a:r>
            <a:br>
              <a:rPr lang="en-US" altLang="ko-KR" sz="2400" dirty="0"/>
            </a:br>
            <a:r>
              <a:rPr lang="en-US" altLang="ko-KR" sz="2400" dirty="0"/>
              <a:t>https://components.xamarin.com/view/hockeyappandroid</a:t>
            </a:r>
          </a:p>
          <a:p>
            <a:r>
              <a:rPr lang="en-US" altLang="ko-KR" dirty="0"/>
              <a:t>iOS</a:t>
            </a:r>
            <a:r>
              <a:rPr lang="ko-KR" altLang="en-US" dirty="0"/>
              <a:t>의 경우 빌드를 위해 </a:t>
            </a:r>
            <a:r>
              <a:rPr lang="en-US" altLang="ko-KR" dirty="0" err="1"/>
              <a:t>mtouch</a:t>
            </a:r>
            <a:r>
              <a:rPr lang="en-US" altLang="ko-KR" dirty="0"/>
              <a:t> </a:t>
            </a:r>
            <a:r>
              <a:rPr lang="ko-KR" altLang="en-US" dirty="0"/>
              <a:t>인수 추가 필요</a:t>
            </a:r>
            <a:br>
              <a:rPr lang="ko-KR" altLang="en-US" dirty="0"/>
            </a:br>
            <a:r>
              <a:rPr lang="en-US" altLang="ko-KR" sz="2400" dirty="0">
                <a:latin typeface="Consolas" panose="020B0609020204030204" pitchFamily="49" charset="0"/>
              </a:rPr>
              <a:t>-cxx -</a:t>
            </a:r>
            <a:r>
              <a:rPr lang="en-US" altLang="ko-KR" sz="2400" dirty="0" err="1">
                <a:latin typeface="Consolas" panose="020B0609020204030204" pitchFamily="49" charset="0"/>
              </a:rPr>
              <a:t>gcc_flags</a:t>
            </a:r>
            <a:r>
              <a:rPr lang="en-US" altLang="ko-KR" sz="2400" dirty="0">
                <a:latin typeface="Consolas" panose="020B0609020204030204" pitchFamily="49" charset="0"/>
              </a:rPr>
              <a:t> "-</a:t>
            </a:r>
            <a:r>
              <a:rPr lang="en-US" altLang="ko-KR" sz="2400" dirty="0" err="1">
                <a:latin typeface="Consolas" panose="020B0609020204030204" pitchFamily="49" charset="0"/>
              </a:rPr>
              <a:t>lc</a:t>
            </a:r>
            <a:r>
              <a:rPr lang="en-US" altLang="ko-KR" sz="2400" dirty="0">
                <a:latin typeface="Consolas" panose="020B0609020204030204" pitchFamily="49" charset="0"/>
              </a:rPr>
              <a:t>++"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09" y="3923899"/>
            <a:ext cx="2844946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09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HockeyApp</a:t>
            </a:r>
            <a:endParaRPr lang="en-US" dirty="0"/>
          </a:p>
          <a:p>
            <a:pPr lvl="1"/>
            <a:r>
              <a:rPr lang="ko-KR" altLang="en-US" dirty="0"/>
              <a:t>비정상 종료 보고</a:t>
            </a:r>
            <a:endParaRPr lang="en-US" dirty="0"/>
          </a:p>
          <a:p>
            <a:pPr lvl="1"/>
            <a:r>
              <a:rPr lang="ko-KR" altLang="en-US" dirty="0"/>
              <a:t>사용자 피드백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선수지식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</a:t>
            </a:r>
            <a:r>
              <a:rPr lang="ko-KR" altLang="en-US" dirty="0"/>
              <a:t>또는 </a:t>
            </a:r>
            <a:r>
              <a:rPr lang="en-US" altLang="ko-KR" dirty="0"/>
              <a:t>Android </a:t>
            </a:r>
            <a:r>
              <a:rPr lang="ko-KR" altLang="en-US" dirty="0"/>
              <a:t>응용프로그램 개발 경험</a:t>
            </a:r>
            <a:endParaRPr lang="en-US" altLang="ko-KR" dirty="0"/>
          </a:p>
          <a:p>
            <a:r>
              <a:rPr lang="en-US" dirty="0"/>
              <a:t>C# </a:t>
            </a:r>
            <a:r>
              <a:rPr lang="ko-KR" altLang="en-US" dirty="0"/>
              <a:t>프로그래밍 언어 이해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9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5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 응용프로그램 지원을 위한 </a:t>
            </a:r>
            <a:r>
              <a:rPr lang="en-US" altLang="ko-KR" dirty="0"/>
              <a:t>Azure App Service</a:t>
            </a:r>
          </a:p>
          <a:p>
            <a:r>
              <a:rPr lang="en-US" dirty="0"/>
              <a:t>Platform as a Service(PaaS)</a:t>
            </a:r>
          </a:p>
          <a:p>
            <a:r>
              <a:rPr lang="ko-KR" altLang="en-US" dirty="0"/>
              <a:t>데이터 저장</a:t>
            </a:r>
            <a:r>
              <a:rPr lang="en-US" altLang="ko-KR" dirty="0"/>
              <a:t>(SQL, Table Storage, Blob Storage, MongoDB)</a:t>
            </a:r>
          </a:p>
          <a:p>
            <a:r>
              <a:rPr lang="ko-KR" altLang="en-US" dirty="0"/>
              <a:t>사용자 인증</a:t>
            </a:r>
            <a:r>
              <a:rPr lang="en-US" altLang="ko-KR" dirty="0"/>
              <a:t>(Facebook, Twitter, Microsoft, Google, Active Directory)</a:t>
            </a:r>
          </a:p>
          <a:p>
            <a:r>
              <a:rPr lang="ko-KR" altLang="en-US" dirty="0"/>
              <a:t>푸시 알림</a:t>
            </a:r>
            <a:r>
              <a:rPr lang="en-US" altLang="ko-KR" dirty="0"/>
              <a:t>(APNS, GCM)</a:t>
            </a:r>
          </a:p>
          <a:p>
            <a:r>
              <a:rPr lang="en-US" dirty="0">
                <a:hlinkClick r:id="rId2"/>
              </a:rPr>
              <a:t>https://azure.microsoft.com/en-us/services/app-service/mobile/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45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65242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</a:t>
            </a:r>
            <a:r>
              <a:rPr lang="ko-KR" altLang="en-US" dirty="0"/>
              <a:t>개요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9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크로스 플랫폼 </a:t>
            </a:r>
            <a:r>
              <a:rPr lang="en-US" altLang="ko-KR" dirty="0"/>
              <a:t>UI </a:t>
            </a:r>
            <a:r>
              <a:rPr lang="ko-KR" altLang="en-US" dirty="0"/>
              <a:t>논리</a:t>
            </a:r>
            <a:endParaRPr lang="en-US" altLang="ko-KR" dirty="0"/>
          </a:p>
          <a:p>
            <a:r>
              <a:rPr lang="ko-KR" altLang="en-US" dirty="0"/>
              <a:t>단일 코드 </a:t>
            </a:r>
            <a:r>
              <a:rPr lang="en-US" altLang="ko-KR" dirty="0"/>
              <a:t>– </a:t>
            </a:r>
            <a:r>
              <a:rPr lang="ko-KR" altLang="en-US" dirty="0"/>
              <a:t>플랫폼 별 네이티브 </a:t>
            </a:r>
            <a:r>
              <a:rPr lang="en-US" altLang="ko-KR" dirty="0"/>
              <a:t>UI</a:t>
            </a:r>
          </a:p>
          <a:p>
            <a:r>
              <a:rPr lang="en-US" dirty="0"/>
              <a:t>C#/ XAML</a:t>
            </a:r>
          </a:p>
          <a:p>
            <a:r>
              <a:rPr lang="ko-KR" altLang="en-US" sz="2400" dirty="0"/>
              <a:t>플랫폼 별 </a:t>
            </a:r>
            <a:r>
              <a:rPr lang="en-US" altLang="ko-KR" sz="2400" dirty="0"/>
              <a:t>UI </a:t>
            </a:r>
            <a:r>
              <a:rPr lang="ko-KR" altLang="en-US" sz="2400" dirty="0"/>
              <a:t>행위보다 일관된 </a:t>
            </a:r>
            <a:r>
              <a:rPr lang="en-US" altLang="ko-KR" sz="2400" dirty="0"/>
              <a:t>UI</a:t>
            </a:r>
            <a:r>
              <a:rPr lang="ko-KR" altLang="en-US" sz="2400" dirty="0"/>
              <a:t>와 코드 공유가 중요한 경우에 적합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43922" y="4743936"/>
            <a:ext cx="1866452" cy="64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Entry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Xamarin Forms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1625" y="3959954"/>
            <a:ext cx="1866452" cy="64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UITextView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iOS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1625" y="4743936"/>
            <a:ext cx="1866452" cy="64904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EditText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1625" y="5527918"/>
            <a:ext cx="1866452" cy="6490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TextBox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Phone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5015753" y="5068458"/>
            <a:ext cx="2165872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5010374" y="4284477"/>
            <a:ext cx="2171251" cy="783982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5010374" y="5068459"/>
            <a:ext cx="2171251" cy="783982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34361" y="554466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Render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2035" y="5545409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78895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2902" y="1988348"/>
            <a:ext cx="10586196" cy="3922978"/>
            <a:chOff x="671679" y="1956075"/>
            <a:chExt cx="10586196" cy="3922978"/>
          </a:xfrm>
        </p:grpSpPr>
        <p:sp>
          <p:nvSpPr>
            <p:cNvPr id="5" name="Rectangle 4"/>
            <p:cNvSpPr/>
            <p:nvPr/>
          </p:nvSpPr>
          <p:spPr>
            <a:xfrm>
              <a:off x="1263125" y="4964653"/>
              <a:ext cx="146931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03261" y="4964653"/>
              <a:ext cx="1469315" cy="914400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43397" y="4964653"/>
              <a:ext cx="1469315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63124" y="3523128"/>
              <a:ext cx="1469315" cy="13196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Logic in 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3261" y="3523128"/>
              <a:ext cx="1469315" cy="1319605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Logic in 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397" y="3523128"/>
              <a:ext cx="1469315" cy="13196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Logic in 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63124" y="1963268"/>
              <a:ext cx="4549588" cy="14379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Shared App Logic in C#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08288" y="4964653"/>
              <a:ext cx="146931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48424" y="4964653"/>
              <a:ext cx="1469315" cy="914400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88560" y="4964653"/>
              <a:ext cx="1469315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08287" y="3523128"/>
              <a:ext cx="4549588" cy="9520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Shared UI Logic in C# + XAML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8287" y="1963269"/>
              <a:ext cx="4549588" cy="14307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Shared App Logic in C#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1679" y="1956075"/>
              <a:ext cx="381897" cy="1437939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20203" y="1966870"/>
              <a:ext cx="381897" cy="2504722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3469" y="3523126"/>
              <a:ext cx="381897" cy="2355925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Native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20203" y="4604273"/>
              <a:ext cx="381897" cy="1274780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Native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08287" y="4604273"/>
              <a:ext cx="1469315" cy="2312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 UI Logic in C#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48424" y="4604273"/>
              <a:ext cx="1469315" cy="231267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 UI Logic in C#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88560" y="4604273"/>
              <a:ext cx="1469315" cy="2312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 UI Logic in C#</a:t>
              </a:r>
            </a:p>
          </p:txBody>
        </p:sp>
        <p:sp>
          <p:nvSpPr>
            <p:cNvPr id="24" name="Left Bracket 23"/>
            <p:cNvSpPr/>
            <p:nvPr/>
          </p:nvSpPr>
          <p:spPr>
            <a:xfrm>
              <a:off x="1053352" y="1970438"/>
              <a:ext cx="138950" cy="1423576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Left Bracket 24"/>
            <p:cNvSpPr/>
            <p:nvPr/>
          </p:nvSpPr>
          <p:spPr>
            <a:xfrm>
              <a:off x="1053352" y="3523127"/>
              <a:ext cx="138950" cy="2355925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Left Bracket 25"/>
            <p:cNvSpPr/>
            <p:nvPr/>
          </p:nvSpPr>
          <p:spPr>
            <a:xfrm>
              <a:off x="6501652" y="1977630"/>
              <a:ext cx="138950" cy="2497529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Left Bracket 26"/>
            <p:cNvSpPr/>
            <p:nvPr/>
          </p:nvSpPr>
          <p:spPr>
            <a:xfrm>
              <a:off x="6501652" y="4604273"/>
              <a:ext cx="138950" cy="1274779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757673" y="6033246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Xamarin Native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16846" y="6038644"/>
            <a:ext cx="1794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Xamarin Forms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</a:t>
            </a:r>
          </a:p>
        </p:txBody>
      </p:sp>
    </p:spTree>
    <p:extLst>
      <p:ext uri="{BB962C8B-B14F-4D97-AF65-F5344CB8AC3E}">
        <p14:creationId xmlns:p14="http://schemas.microsoft.com/office/powerpoint/2010/main" val="396085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eXtensible</a:t>
            </a:r>
            <a:r>
              <a:rPr lang="en-US" dirty="0"/>
              <a:t> Application Markup Language</a:t>
            </a:r>
          </a:p>
          <a:p>
            <a:r>
              <a:rPr lang="en-US" dirty="0"/>
              <a:t>XML</a:t>
            </a:r>
            <a:r>
              <a:rPr lang="ko-KR" altLang="en-US" dirty="0"/>
              <a:t>의 확장</a:t>
            </a:r>
            <a:endParaRPr lang="en-US" dirty="0"/>
          </a:p>
          <a:p>
            <a:r>
              <a:rPr lang="en-US" dirty="0"/>
              <a:t>WPF/ UWP/ Xamarin Forms</a:t>
            </a:r>
          </a:p>
          <a:p>
            <a:r>
              <a:rPr lang="ko-KR" altLang="en-US" dirty="0"/>
              <a:t>데이터 바인딩</a:t>
            </a:r>
            <a:r>
              <a:rPr lang="en-US" altLang="ko-KR" dirty="0"/>
              <a:t>(Data</a:t>
            </a:r>
            <a:r>
              <a:rPr lang="en-US" dirty="0"/>
              <a:t> binding)</a:t>
            </a:r>
            <a:br>
              <a:rPr lang="en-US" dirty="0"/>
            </a:br>
            <a:r>
              <a:rPr lang="ko-KR" altLang="en-US" sz="2000" dirty="0"/>
              <a:t>뷰 요소와 데이터 문맥의 정보를 동기화</a:t>
            </a:r>
            <a:endParaRPr lang="en-US" dirty="0"/>
          </a:p>
          <a:p>
            <a:r>
              <a:rPr lang="ko-KR" altLang="en-US" dirty="0"/>
              <a:t>데이터 템플릿</a:t>
            </a:r>
            <a:r>
              <a:rPr lang="en-US" altLang="ko-KR" dirty="0"/>
              <a:t>(</a:t>
            </a:r>
            <a:r>
              <a:rPr lang="en-US" dirty="0"/>
              <a:t>Data templating)</a:t>
            </a:r>
            <a:br>
              <a:rPr lang="en-US" dirty="0"/>
            </a:br>
            <a:r>
              <a:rPr lang="ko-KR" altLang="en-US" sz="2000" dirty="0"/>
              <a:t>속성 혹은 컬렉션 요소에 동일한 뷰를 반복적으로 적용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68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비인딩</a:t>
            </a:r>
            <a:r>
              <a:rPr lang="en-US" altLang="ko-KR" sz="2400" dirty="0"/>
              <a:t>(Data Binding)</a:t>
            </a:r>
            <a:r>
              <a:rPr lang="ko-KR" altLang="en-US" dirty="0"/>
              <a:t>과 템플릿</a:t>
            </a:r>
            <a:r>
              <a:rPr lang="en-US" altLang="ko-KR" sz="2400" dirty="0"/>
              <a:t>(Data Templating)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(C#)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User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latin typeface="Consolas" panose="020B0609020204030204" pitchFamily="49" charset="0"/>
              </a:rPr>
              <a:t> { get; set;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MainViewModel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ObservableCollection</a:t>
            </a:r>
            <a:r>
              <a:rPr lang="en-US" sz="1400" dirty="0">
                <a:latin typeface="Consolas" panose="020B0609020204030204" pitchFamily="49" charset="0"/>
              </a:rPr>
              <a:t>&lt;User&gt;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Users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  get;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View(XAML)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ListView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ItemsSource</a:t>
            </a:r>
            <a:r>
              <a:rPr lang="en-US" sz="1400" dirty="0">
                <a:latin typeface="Consolas" panose="020B0609020204030204" pitchFamily="49" charset="0"/>
              </a:rPr>
              <a:t>="{Binding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Users</a:t>
            </a:r>
            <a:r>
              <a:rPr lang="en-US" sz="1400" dirty="0">
                <a:latin typeface="Consolas" panose="020B0609020204030204" pitchFamily="49" charset="0"/>
              </a:rPr>
              <a:t>}"&gt;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latin typeface="Consolas" panose="020B0609020204030204" pitchFamily="49" charset="0"/>
              </a:rPr>
              <a:t>ListView.ItemTemplate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&lt;</a:t>
            </a:r>
            <a:r>
              <a:rPr lang="en-US" sz="1400" dirty="0" err="1">
                <a:latin typeface="Consolas" panose="020B0609020204030204" pitchFamily="49" charset="0"/>
              </a:rPr>
              <a:t>ViewCell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  &lt;Label Text="{Binding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latin typeface="Consolas" panose="020B0609020204030204" pitchFamily="49" charset="0"/>
              </a:rPr>
              <a:t>}"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&lt;/</a:t>
            </a:r>
            <a:r>
              <a:rPr lang="en-US" sz="1400" dirty="0" err="1">
                <a:latin typeface="Consolas" panose="020B0609020204030204" pitchFamily="49" charset="0"/>
              </a:rPr>
              <a:t>ViewCell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&lt;/</a:t>
            </a:r>
            <a:r>
              <a:rPr lang="en-US" sz="1400" dirty="0" err="1">
                <a:latin typeface="Consolas" panose="020B0609020204030204" pitchFamily="49" charset="0"/>
              </a:rPr>
              <a:t>ListView.ItemTemplate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ListView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21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이벤트를 통해 </a:t>
            </a:r>
            <a:r>
              <a:rPr lang="ko-KR" altLang="en-US" dirty="0"/>
              <a:t>데이터 문맥의 상태 변경을 </a:t>
            </a:r>
            <a:r>
              <a:rPr lang="en-US" altLang="ko-KR" dirty="0"/>
              <a:t>UI</a:t>
            </a:r>
            <a:r>
              <a:rPr lang="ko-KR" altLang="en-US" dirty="0"/>
              <a:t>에 알림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INotifyPropertyChanged</a:t>
            </a:r>
            <a:r>
              <a:rPr lang="en-US" dirty="0"/>
              <a:t> { event </a:t>
            </a:r>
            <a:r>
              <a:rPr lang="en-US" dirty="0" err="1"/>
              <a:t>PropertyChanged</a:t>
            </a:r>
            <a:r>
              <a:rPr lang="en-US" dirty="0"/>
              <a:t>; }</a:t>
            </a:r>
            <a:br>
              <a:rPr lang="en-US" dirty="0"/>
            </a:br>
            <a:r>
              <a:rPr lang="ko-KR" altLang="en-US" dirty="0"/>
              <a:t>속성이 변경됨을 알림</a:t>
            </a:r>
            <a:br>
              <a:rPr lang="en-US" dirty="0"/>
            </a:br>
            <a:r>
              <a:rPr lang="en-US" sz="1700" dirty="0">
                <a:hlinkClick r:id="rId2"/>
              </a:rPr>
              <a:t>https://msdn.microsoft.com/en-us/library/system.componentmodel.inotifypropertychanged(v=vs.110).aspx</a:t>
            </a:r>
            <a:endParaRPr lang="en-US" sz="1700" dirty="0"/>
          </a:p>
          <a:p>
            <a:r>
              <a:rPr lang="en-US" dirty="0" err="1"/>
              <a:t>INotifyCollectionChanged</a:t>
            </a:r>
            <a:r>
              <a:rPr lang="en-US" dirty="0"/>
              <a:t> { event </a:t>
            </a:r>
            <a:r>
              <a:rPr lang="en-US" dirty="0" err="1"/>
              <a:t>CollectionChanged</a:t>
            </a:r>
            <a:r>
              <a:rPr lang="en-US" dirty="0"/>
              <a:t>; }</a:t>
            </a:r>
            <a:br>
              <a:rPr lang="en-US" dirty="0"/>
            </a:br>
            <a:r>
              <a:rPr lang="ko-KR" altLang="en-US" dirty="0"/>
              <a:t>컬렉션이 수정됨을 알림</a:t>
            </a:r>
            <a:br>
              <a:rPr lang="en-US" dirty="0"/>
            </a:br>
            <a:r>
              <a:rPr lang="en-US" sz="1600" dirty="0">
                <a:hlinkClick r:id="rId3"/>
              </a:rPr>
              <a:t>https://msdn.microsoft.com/en-us/library/system.collections.specialized.inotifycollectionchanged(v=vs.110).aspx</a:t>
            </a:r>
            <a:endParaRPr lang="en-US" sz="1600" dirty="0"/>
          </a:p>
          <a:p>
            <a:r>
              <a:rPr lang="en-US" dirty="0" err="1"/>
              <a:t>ICommand</a:t>
            </a:r>
            <a:r>
              <a:rPr lang="en-US" dirty="0"/>
              <a:t> { event </a:t>
            </a:r>
            <a:r>
              <a:rPr lang="en-US" dirty="0" err="1"/>
              <a:t>CanExecuteChanged</a:t>
            </a:r>
            <a:r>
              <a:rPr lang="en-US" dirty="0"/>
              <a:t>; }</a:t>
            </a:r>
            <a:br>
              <a:rPr lang="en-US" dirty="0"/>
            </a:br>
            <a:r>
              <a:rPr lang="ko-KR" altLang="en-US" dirty="0"/>
              <a:t>명령 실행 가능 여부가 변경됨을 알림</a:t>
            </a:r>
            <a:br>
              <a:rPr lang="en-US" dirty="0"/>
            </a:br>
            <a:r>
              <a:rPr lang="en-US" sz="1600" dirty="0">
                <a:hlinkClick r:id="rId4"/>
              </a:rPr>
              <a:t>https://msdn.microsoft.com/en-us/library/system.windows.input.icommand(v=vs.110).aspx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8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Forms</a:t>
            </a:r>
          </a:p>
          <a:p>
            <a:pPr lvl="1"/>
            <a:r>
              <a:rPr lang="en-US" dirty="0"/>
              <a:t>C#/ XAML</a:t>
            </a:r>
          </a:p>
          <a:p>
            <a:pPr lvl="1"/>
            <a:r>
              <a:rPr lang="ko-KR" altLang="en-US" dirty="0"/>
              <a:t>데이터 템플릿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2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9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별 </a:t>
            </a:r>
            <a:r>
              <a:rPr lang="en-US" altLang="ko-KR" dirty="0"/>
              <a:t>UI </a:t>
            </a:r>
            <a:r>
              <a:rPr lang="ko-KR" altLang="en-US" dirty="0"/>
              <a:t>작성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0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플랫폼별 </a:t>
            </a:r>
            <a:r>
              <a:rPr lang="en-US" altLang="ko-KR" dirty="0"/>
              <a:t>UI</a:t>
            </a:r>
            <a:r>
              <a:rPr lang="ko-KR" altLang="en-US" dirty="0"/>
              <a:t> 속성 설정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런타임에 플랫폼 별 값 제공</a:t>
            </a:r>
            <a:endParaRPr lang="en-US" altLang="ko-KR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Device.OnPlatform</a:t>
            </a:r>
            <a:r>
              <a:rPr lang="en-US" dirty="0">
                <a:latin typeface="Consolas" panose="020B0609020204030204" pitchFamily="49" charset="0"/>
              </a:rPr>
              <a:t>&lt;T&gt;(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 iOS, T Android, T </a:t>
            </a:r>
            <a:r>
              <a:rPr lang="en-US" dirty="0" err="1">
                <a:latin typeface="Consolas" panose="020B0609020204030204" pitchFamily="49" charset="0"/>
              </a:rPr>
              <a:t>WinPhone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OnPlatform</a:t>
            </a:r>
            <a:r>
              <a:rPr lang="en-US" dirty="0">
                <a:latin typeface="Consolas" panose="020B0609020204030204" pitchFamily="49" charset="0"/>
              </a:rPr>
              <a:t> x:TypeArguments="…"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iOS="…"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Android="…"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WinPhone</a:t>
            </a:r>
            <a:r>
              <a:rPr lang="en-US" dirty="0">
                <a:latin typeface="Consolas" panose="020B0609020204030204" pitchFamily="49" charset="0"/>
              </a:rPr>
              <a:t>="…"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82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OnPlatform</a:t>
            </a:r>
            <a:r>
              <a:rPr lang="en-US" dirty="0"/>
              <a:t> /&gt;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ContentPage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&lt;</a:t>
            </a:r>
            <a:r>
              <a:rPr lang="en-US" sz="2000" dirty="0" err="1">
                <a:latin typeface="Consolas" panose="020B0609020204030204" pitchFamily="49" charset="0"/>
              </a:rPr>
              <a:t>ContentPage.Padding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latin typeface="Consolas" panose="020B0609020204030204" pitchFamily="49" charset="0"/>
              </a:rPr>
              <a:t>OnPlatform</a:t>
            </a:r>
            <a:r>
              <a:rPr lang="en-US" sz="2000" dirty="0">
                <a:latin typeface="Consolas" panose="020B0609020204030204" pitchFamily="49" charset="0"/>
              </a:rPr>
              <a:t> x:TypeArguments="Thickness"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iOS="0,20,0,0" /&gt;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&lt;/</a:t>
            </a:r>
            <a:r>
              <a:rPr lang="en-US" sz="2000" dirty="0" err="1">
                <a:latin typeface="Consolas" panose="020B0609020204030204" pitchFamily="49" charset="0"/>
              </a:rPr>
              <a:t>ContentPage.Padding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</a:rPr>
              <a:t>ContentPage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848803"/>
            <a:ext cx="2438400" cy="4328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8763000" y="1748117"/>
            <a:ext cx="2743200" cy="376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12"/>
          <p:cNvCxnSpPr>
            <a:stCxn id="5" idx="2"/>
          </p:cNvCxnSpPr>
          <p:nvPr/>
        </p:nvCxnSpPr>
        <p:spPr>
          <a:xfrm rot="10800000" flipV="1">
            <a:off x="5733826" y="1936376"/>
            <a:ext cx="3029174" cy="128016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297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렌더러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  <a:r>
              <a:rPr lang="en-US" altLang="ko-KR" dirty="0"/>
              <a:t>/ </a:t>
            </a:r>
            <a:r>
              <a:rPr lang="ko-KR" altLang="en-US" dirty="0"/>
              <a:t>신규 크로스 플랫폼 요소에 매핑</a:t>
            </a:r>
          </a:p>
          <a:p>
            <a:r>
              <a:rPr lang="en-US" altLang="ko-KR" dirty="0"/>
              <a:t>Native API</a:t>
            </a:r>
            <a:r>
              <a:rPr lang="ko-KR" altLang="en-US" dirty="0"/>
              <a:t>를 사용해 플랫폼 별 </a:t>
            </a:r>
            <a:r>
              <a:rPr lang="en-US" altLang="ko-KR" dirty="0"/>
              <a:t>UI </a:t>
            </a:r>
            <a:r>
              <a:rPr lang="ko-KR" altLang="en-US" dirty="0"/>
              <a:t>요소의 외형과 동작 구현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[assembly: </a:t>
            </a:r>
            <a:r>
              <a:rPr lang="en-US" altLang="ko-KR" sz="2000" dirty="0" err="1">
                <a:latin typeface="Consolas" panose="020B0609020204030204" pitchFamily="49" charset="0"/>
              </a:rPr>
              <a:t>ExportRenderer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typeof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UIElement</a:t>
            </a:r>
            <a:r>
              <a:rPr lang="en-US" altLang="ko-KR" sz="2000" dirty="0">
                <a:latin typeface="Consolas" panose="020B0609020204030204" pitchFamily="49" charset="0"/>
              </a:rPr>
              <a:t>), </a:t>
            </a:r>
            <a:r>
              <a:rPr lang="en-US" altLang="ko-KR" sz="2000" dirty="0" err="1">
                <a:latin typeface="Consolas" panose="020B0609020204030204" pitchFamily="49" charset="0"/>
              </a:rPr>
              <a:t>typeof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UIRenderer</a:t>
            </a:r>
            <a:r>
              <a:rPr lang="en-US" altLang="ko-KR" sz="2000" dirty="0">
                <a:latin typeface="Consolas" panose="020B0609020204030204" pitchFamily="49" charset="0"/>
              </a:rPr>
              <a:t>))]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3501613"/>
            <a:ext cx="6899234" cy="2675350"/>
            <a:chOff x="838200" y="3501613"/>
            <a:chExt cx="6899234" cy="2675350"/>
          </a:xfrm>
        </p:grpSpPr>
        <p:sp>
          <p:nvSpPr>
            <p:cNvPr id="6" name="Rectangle 5"/>
            <p:cNvSpPr/>
            <p:nvPr/>
          </p:nvSpPr>
          <p:spPr>
            <a:xfrm>
              <a:off x="838200" y="3501614"/>
              <a:ext cx="2802367" cy="26753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 Layer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35067" y="3501613"/>
              <a:ext cx="2802367" cy="26753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Layer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4375" y="4440286"/>
              <a:ext cx="213001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Element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71244" y="4096041"/>
              <a:ext cx="2130015" cy="16028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Renderer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16475" y="4518212"/>
              <a:ext cx="1839557" cy="5109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Appearance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6474" y="5075171"/>
              <a:ext cx="1839557" cy="5109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Behaviors</a:t>
              </a:r>
            </a:p>
          </p:txBody>
        </p:sp>
        <p:cxnSp>
          <p:nvCxnSpPr>
            <p:cNvPr id="12" name="Elbow Connector 9"/>
            <p:cNvCxnSpPr>
              <a:stCxn id="8" idx="3"/>
              <a:endCxn id="9" idx="1"/>
            </p:cNvCxnSpPr>
            <p:nvPr/>
          </p:nvCxnSpPr>
          <p:spPr>
            <a:xfrm>
              <a:off x="3304390" y="4897486"/>
              <a:ext cx="1966854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718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효과</a:t>
            </a:r>
            <a:r>
              <a:rPr lang="en-US" altLang="ko-KR" dirty="0"/>
              <a:t>(</a:t>
            </a:r>
            <a:r>
              <a:rPr lang="en-US" dirty="0"/>
              <a:t>Effect)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네이티브 계층에서 효과 구현</a:t>
            </a:r>
          </a:p>
          <a:p>
            <a:r>
              <a:rPr lang="ko-KR" altLang="en-US" dirty="0"/>
              <a:t>크로스 플랫폼 계층에서 효과 적용</a:t>
            </a:r>
            <a:r>
              <a:rPr lang="en-US" altLang="ko-KR" dirty="0"/>
              <a:t>(attach)/ </a:t>
            </a:r>
            <a:r>
              <a:rPr lang="ko-KR" altLang="en-US" dirty="0"/>
              <a:t>해제</a:t>
            </a:r>
            <a:r>
              <a:rPr lang="en-US" altLang="ko-KR" dirty="0"/>
              <a:t>(detach)</a:t>
            </a:r>
          </a:p>
          <a:p>
            <a:r>
              <a:rPr lang="ko-KR" altLang="en-US" dirty="0"/>
              <a:t>간단한 </a:t>
            </a:r>
            <a:r>
              <a:rPr lang="en-US" altLang="ko-KR" dirty="0"/>
              <a:t>UI </a:t>
            </a:r>
            <a:r>
              <a:rPr lang="ko-KR" altLang="en-US" dirty="0"/>
              <a:t>요소의 외형이나 동작을 변경</a:t>
            </a:r>
          </a:p>
          <a:p>
            <a:r>
              <a:rPr lang="en-US" altLang="ko-KR" dirty="0"/>
              <a:t>Effect Id: [</a:t>
            </a:r>
            <a:r>
              <a:rPr lang="en-US" altLang="ko-KR" dirty="0" err="1"/>
              <a:t>ResolutionGroupName</a:t>
            </a:r>
            <a:r>
              <a:rPr lang="en-US" altLang="ko-KR" dirty="0"/>
              <a:t>].[</a:t>
            </a:r>
            <a:r>
              <a:rPr lang="en-US" altLang="ko-KR" dirty="0" err="1"/>
              <a:t>EffectName</a:t>
            </a:r>
            <a:r>
              <a:rPr lang="en-US" altLang="ko-KR" dirty="0"/>
              <a:t>]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069682"/>
            <a:ext cx="7299947" cy="2107281"/>
            <a:chOff x="1000905" y="4029956"/>
            <a:chExt cx="7299947" cy="2107281"/>
          </a:xfrm>
        </p:grpSpPr>
        <p:sp>
          <p:nvSpPr>
            <p:cNvPr id="6" name="Rectangle 5"/>
            <p:cNvSpPr/>
            <p:nvPr/>
          </p:nvSpPr>
          <p:spPr>
            <a:xfrm>
              <a:off x="1000905" y="4029956"/>
              <a:ext cx="2700619" cy="21072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 Layer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00233" y="4029956"/>
              <a:ext cx="2700619" cy="21072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Layer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0477" y="4528451"/>
              <a:ext cx="1532965" cy="451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Element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80476" y="5454646"/>
              <a:ext cx="1532965" cy="451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Effect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32644" y="4528451"/>
              <a:ext cx="2235799" cy="451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Platform Effect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flipH="1">
              <a:off x="2346959" y="4980272"/>
              <a:ext cx="1" cy="474374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0"/>
            <p:cNvCxnSpPr>
              <a:stCxn id="9" idx="3"/>
              <a:endCxn id="10" idx="2"/>
            </p:cNvCxnSpPr>
            <p:nvPr/>
          </p:nvCxnSpPr>
          <p:spPr>
            <a:xfrm flipV="1">
              <a:off x="3113441" y="4980272"/>
              <a:ext cx="3837103" cy="700285"/>
            </a:xfrm>
            <a:prstGeom prst="bentConnector2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7341" y="5087618"/>
              <a:ext cx="803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0..*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33813" y="5686222"/>
              <a:ext cx="1634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Effect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855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OnPlatform</a:t>
            </a:r>
            <a:r>
              <a:rPr lang="en-US" dirty="0"/>
              <a:t> </a:t>
            </a:r>
            <a:r>
              <a:rPr lang="ko-KR" altLang="en-US" dirty="0"/>
              <a:t>속성</a:t>
            </a:r>
            <a:endParaRPr lang="en-US" dirty="0"/>
          </a:p>
          <a:p>
            <a:r>
              <a:rPr lang="ko-KR" altLang="en-US" dirty="0"/>
              <a:t>효과</a:t>
            </a:r>
            <a:r>
              <a:rPr lang="en-US" altLang="ko-KR" dirty="0"/>
              <a:t>(Effect)</a:t>
            </a:r>
            <a:endParaRPr lang="en-US" dirty="0"/>
          </a:p>
          <a:p>
            <a:r>
              <a:rPr lang="ko-KR" altLang="en-US" dirty="0"/>
              <a:t>커스텀 렌더러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역전 원리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295258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역전 원리</a:t>
            </a:r>
            <a:r>
              <a:rPr lang="en-US" altLang="ko-KR" sz="3200" dirty="0"/>
              <a:t>(Dependency Inversion Principle)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1" dirty="0"/>
              <a:t>A. High-level modules should not depend on low-level modules. Both should depend on abstractions.</a:t>
            </a:r>
          </a:p>
          <a:p>
            <a:pPr marL="0" indent="0">
              <a:buNone/>
            </a:pPr>
            <a:r>
              <a:rPr lang="en-US" altLang="ko-KR" sz="2000" i="1" dirty="0"/>
              <a:t>(</a:t>
            </a:r>
            <a:r>
              <a:rPr lang="ko-KR" altLang="en-US" sz="2000" i="1" dirty="0"/>
              <a:t>높은 수준의 모듈은 낮은 수준의 모듈에 의존하지 않는다</a:t>
            </a:r>
            <a:r>
              <a:rPr lang="en-US" altLang="ko-KR" sz="2000" i="1" dirty="0"/>
              <a:t>. </a:t>
            </a:r>
            <a:r>
              <a:rPr lang="ko-KR" altLang="en-US" sz="2000" i="1" dirty="0"/>
              <a:t>둘 모두는 추상화에 의존한다</a:t>
            </a:r>
            <a:r>
              <a:rPr lang="en-US" altLang="ko-KR" sz="2000" i="1" dirty="0"/>
              <a:t>.)</a:t>
            </a:r>
          </a:p>
          <a:p>
            <a:pPr marL="0" indent="0">
              <a:buNone/>
            </a:pPr>
            <a:endParaRPr lang="en-US" altLang="ko-KR" sz="2000" i="1" dirty="0"/>
          </a:p>
          <a:p>
            <a:pPr marL="0" indent="0">
              <a:buNone/>
            </a:pPr>
            <a:r>
              <a:rPr lang="en-US" altLang="ko-KR" i="1" dirty="0"/>
              <a:t>B. Abstractions should not depend on details. Details should depend on abstractions.</a:t>
            </a:r>
          </a:p>
          <a:p>
            <a:pPr marL="0" indent="0">
              <a:buNone/>
            </a:pPr>
            <a:r>
              <a:rPr lang="en-US" altLang="ko-KR" sz="2000" i="1" dirty="0"/>
              <a:t>(</a:t>
            </a:r>
            <a:r>
              <a:rPr lang="ko-KR" altLang="en-US" sz="2000" i="1" dirty="0"/>
              <a:t>추상화는 세부사항에 의존하지 않는다</a:t>
            </a:r>
            <a:r>
              <a:rPr lang="en-US" altLang="ko-KR" sz="2000" i="1" dirty="0"/>
              <a:t>. </a:t>
            </a:r>
            <a:r>
              <a:rPr lang="ko-KR" altLang="en-US" sz="2000" i="1" dirty="0"/>
              <a:t>세부사항이 추상화에 의존한다</a:t>
            </a:r>
            <a:r>
              <a:rPr lang="en-US" altLang="ko-KR" sz="2000" i="1" dirty="0"/>
              <a:t>.)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58003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역전 원리</a:t>
            </a:r>
            <a:r>
              <a:rPr lang="en-US" altLang="ko-KR" sz="3200" dirty="0"/>
              <a:t>(Dependency Inversion Principle)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https://justhackem.wordpress.com/2016/05/13/dependency-inversion-terms/#dip</a:t>
            </a:r>
            <a:endParaRPr lang="en-US" altLang="ko-KR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492468"/>
            <a:ext cx="10515600" cy="2499080"/>
            <a:chOff x="838200" y="3498309"/>
            <a:chExt cx="10515600" cy="2499080"/>
          </a:xfrm>
        </p:grpSpPr>
        <p:sp>
          <p:nvSpPr>
            <p:cNvPr id="5" name="Rectangle 4"/>
            <p:cNvSpPr/>
            <p:nvPr/>
          </p:nvSpPr>
          <p:spPr>
            <a:xfrm>
              <a:off x="838200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65319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B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1048" y="4013875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High-Level Module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8167" y="4013876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Low-Level Module</a:t>
              </a: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2777714" y="4356705"/>
              <a:ext cx="740453" cy="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2930562" y="4747849"/>
              <a:ext cx="43475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734319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61438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66" y="4013875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High-Level Module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14286" y="4013876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Low-Level Module</a:t>
              </a:r>
            </a:p>
          </p:txBody>
        </p:sp>
        <p:cxnSp>
          <p:nvCxnSpPr>
            <p:cNvPr id="15" name="Straight Arrow Connector 14"/>
            <p:cNvCxnSpPr>
              <a:stCxn id="13" idx="2"/>
              <a:endCxn id="17" idx="0"/>
            </p:cNvCxnSpPr>
            <p:nvPr/>
          </p:nvCxnSpPr>
          <p:spPr>
            <a:xfrm>
              <a:off x="7780499" y="4699534"/>
              <a:ext cx="0" cy="41201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1"/>
              <a:endCxn id="11" idx="3"/>
            </p:cNvCxnSpPr>
            <p:nvPr/>
          </p:nvCxnSpPr>
          <p:spPr>
            <a:xfrm flipH="1">
              <a:off x="8826681" y="4747849"/>
              <a:ext cx="43475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887166" y="5111552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</p:txBody>
        </p:sp>
        <p:cxnSp>
          <p:nvCxnSpPr>
            <p:cNvPr id="18" name="Elbow Connector 17"/>
            <p:cNvCxnSpPr>
              <a:stCxn id="14" idx="2"/>
              <a:endCxn id="17" idx="3"/>
            </p:cNvCxnSpPr>
            <p:nvPr/>
          </p:nvCxnSpPr>
          <p:spPr>
            <a:xfrm rot="5400000">
              <a:off x="9113303" y="4260065"/>
              <a:ext cx="754847" cy="1633787"/>
            </a:xfrm>
            <a:prstGeom prst="bentConnector2">
              <a:avLst/>
            </a:prstGeom>
            <a:ln w="38100">
              <a:solidFill>
                <a:srgbClr val="7030A0"/>
              </a:solidFill>
              <a:prstDash val="soli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617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</a:t>
            </a:r>
            <a:r>
              <a:rPr lang="ko-KR" altLang="en-US" dirty="0"/>
              <a:t>와 의존성 역전 원리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6687" y="2485012"/>
            <a:ext cx="3253965" cy="2678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Cross-Platform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9275" y="2485013"/>
            <a:ext cx="3253965" cy="2678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Native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1302" y="3140429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Cross-Platform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3890" y="3140430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Native Service</a:t>
            </a:r>
          </a:p>
        </p:txBody>
      </p:sp>
      <p:cxnSp>
        <p:nvCxnSpPr>
          <p:cNvPr id="7" name="Straight Arrow Connector 6"/>
          <p:cNvCxnSpPr>
            <a:stCxn id="5" idx="2"/>
            <a:endCxn id="9" idx="0"/>
          </p:cNvCxnSpPr>
          <p:nvPr/>
        </p:nvCxnSpPr>
        <p:spPr>
          <a:xfrm>
            <a:off x="3793670" y="3826088"/>
            <a:ext cx="0" cy="41201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  <a:endCxn id="3" idx="3"/>
          </p:cNvCxnSpPr>
          <p:nvPr/>
        </p:nvCxnSpPr>
        <p:spPr>
          <a:xfrm flipH="1" flipV="1">
            <a:off x="5420652" y="3824340"/>
            <a:ext cx="133862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31302" y="4238106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Interface</a:t>
            </a:r>
          </a:p>
        </p:txBody>
      </p:sp>
      <p:cxnSp>
        <p:nvCxnSpPr>
          <p:cNvPr id="10" name="Elbow Connector 24"/>
          <p:cNvCxnSpPr>
            <a:stCxn id="6" idx="2"/>
            <a:endCxn id="9" idx="3"/>
          </p:cNvCxnSpPr>
          <p:nvPr/>
        </p:nvCxnSpPr>
        <p:spPr>
          <a:xfrm rot="5400000">
            <a:off x="6443725" y="2638402"/>
            <a:ext cx="754847" cy="3130220"/>
          </a:xfrm>
          <a:prstGeom prst="bentConnector2">
            <a:avLst/>
          </a:prstGeom>
          <a:ln w="38100">
            <a:solidFill>
              <a:srgbClr val="7030A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9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Mono </a:t>
            </a:r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프로젝트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멕시코 출신 프로그래머 </a:t>
            </a:r>
            <a:r>
              <a:rPr lang="en-US" dirty="0"/>
              <a:t>Miguel de </a:t>
            </a:r>
            <a:r>
              <a:rPr lang="en-US" dirty="0" err="1"/>
              <a:t>Icaza</a:t>
            </a:r>
            <a:r>
              <a:rPr lang="ko-KR" altLang="en-US" dirty="0"/>
              <a:t>가 시작</a:t>
            </a:r>
            <a:endParaRPr lang="en-US" dirty="0"/>
          </a:p>
          <a:p>
            <a:r>
              <a:rPr lang="en-US" dirty="0"/>
              <a:t>Linux</a:t>
            </a:r>
            <a:r>
              <a:rPr lang="ko-KR" altLang="en-US" dirty="0"/>
              <a:t>와 </a:t>
            </a:r>
            <a:r>
              <a:rPr lang="en-US" altLang="ko-KR" dirty="0"/>
              <a:t>OS X</a:t>
            </a:r>
            <a:r>
              <a:rPr lang="ko-KR" altLang="en-US" dirty="0"/>
              <a:t>에서 동작하는 </a:t>
            </a:r>
            <a:r>
              <a:rPr lang="en-US" altLang="ko-KR" dirty="0"/>
              <a:t>.NET Framework</a:t>
            </a:r>
          </a:p>
          <a:p>
            <a:r>
              <a:rPr lang="en-US" dirty="0"/>
              <a:t>C# 6.0 </a:t>
            </a:r>
            <a:r>
              <a:rPr lang="ko-KR" altLang="en-US" dirty="0"/>
              <a:t>지원</a:t>
            </a:r>
            <a:endParaRPr lang="en-US" dirty="0"/>
          </a:p>
          <a:p>
            <a:r>
              <a:rPr lang="en-US" dirty="0"/>
              <a:t>WCF</a:t>
            </a:r>
          </a:p>
          <a:p>
            <a:r>
              <a:rPr lang="en-US" dirty="0"/>
              <a:t>ASP.NET</a:t>
            </a:r>
          </a:p>
          <a:p>
            <a:r>
              <a:rPr lang="en-US" dirty="0"/>
              <a:t>LLVM</a:t>
            </a:r>
          </a:p>
          <a:p>
            <a:r>
              <a:rPr lang="en-US" dirty="0"/>
              <a:t>JIT(Just-in time)/ AOT(Ahead of time) </a:t>
            </a:r>
            <a:r>
              <a:rPr lang="ko-KR" altLang="en-US" dirty="0"/>
              <a:t>컴파일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85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</a:t>
            </a:r>
            <a:r>
              <a:rPr lang="ko-KR" altLang="en-US" dirty="0"/>
              <a:t>컨테이너</a:t>
            </a:r>
            <a:r>
              <a:rPr lang="en-US" altLang="ko-KR" dirty="0"/>
              <a:t>(DI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https://justhackem.wordpress.com/2016/05/13/dependency-inversion-terms/#ioc-container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73775" y="1753069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High-Level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35892" y="1753068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Low-Level Module</a:t>
            </a: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3997475" y="2590892"/>
            <a:ext cx="0" cy="5358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73775" y="3126765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</a:p>
        </p:txBody>
      </p:sp>
      <p:cxnSp>
        <p:nvCxnSpPr>
          <p:cNvPr id="9" name="Elbow Connector 10"/>
          <p:cNvCxnSpPr>
            <a:stCxn id="6" idx="1"/>
            <a:endCxn id="8" idx="3"/>
          </p:cNvCxnSpPr>
          <p:nvPr/>
        </p:nvCxnSpPr>
        <p:spPr>
          <a:xfrm rot="10800000" flipV="1">
            <a:off x="5421176" y="2171979"/>
            <a:ext cx="1214717" cy="1373697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04834" y="4296066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IoC Container</a:t>
            </a:r>
          </a:p>
        </p:txBody>
      </p:sp>
      <p:cxnSp>
        <p:nvCxnSpPr>
          <p:cNvPr id="11" name="Straight Arrow Connector 20"/>
          <p:cNvCxnSpPr>
            <a:stCxn id="10" idx="3"/>
            <a:endCxn id="6" idx="2"/>
          </p:cNvCxnSpPr>
          <p:nvPr/>
        </p:nvCxnSpPr>
        <p:spPr>
          <a:xfrm flipV="1">
            <a:off x="7452234" y="2590891"/>
            <a:ext cx="607358" cy="212408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0"/>
          <p:cNvCxnSpPr>
            <a:stCxn id="10" idx="1"/>
            <a:endCxn id="8" idx="2"/>
          </p:cNvCxnSpPr>
          <p:nvPr/>
        </p:nvCxnSpPr>
        <p:spPr>
          <a:xfrm rot="10800000">
            <a:off x="3997476" y="3964588"/>
            <a:ext cx="607359" cy="75039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59592" y="3376399"/>
            <a:ext cx="1434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&lt;&lt; creates &gt;&gt;</a:t>
            </a:r>
          </a:p>
        </p:txBody>
      </p:sp>
    </p:spTree>
    <p:extLst>
      <p:ext uri="{BB962C8B-B14F-4D97-AF65-F5344CB8AC3E}">
        <p14:creationId xmlns:p14="http://schemas.microsoft.com/office/powerpoint/2010/main" val="1407038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DependencyService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단순한 </a:t>
            </a:r>
            <a:r>
              <a:rPr lang="en-US" dirty="0"/>
              <a:t>Xamarin Forms </a:t>
            </a:r>
            <a:r>
              <a:rPr lang="ko-KR" altLang="en-US" dirty="0"/>
              <a:t>빌트 인 </a:t>
            </a:r>
            <a:r>
              <a:rPr lang="en-US" dirty="0" err="1"/>
              <a:t>IoC</a:t>
            </a:r>
            <a:r>
              <a:rPr lang="en-US" dirty="0"/>
              <a:t> </a:t>
            </a:r>
            <a:r>
              <a:rPr lang="ko-KR" altLang="en-US" dirty="0"/>
              <a:t>컨테이너</a:t>
            </a:r>
          </a:p>
          <a:p>
            <a:r>
              <a:rPr lang="ko-KR" altLang="en-US" dirty="0"/>
              <a:t>특성</a:t>
            </a:r>
            <a:r>
              <a:rPr lang="en-US" altLang="ko-KR" dirty="0"/>
              <a:t>(</a:t>
            </a:r>
            <a:r>
              <a:rPr lang="en-US" dirty="0"/>
              <a:t>attribute)</a:t>
            </a:r>
            <a:r>
              <a:rPr lang="ko-KR" altLang="en-US" dirty="0"/>
              <a:t>를 사용한 서비스 구현체 등록</a:t>
            </a:r>
            <a:br>
              <a:rPr lang="ko-KR" altLang="en-US" dirty="0"/>
            </a:br>
            <a:r>
              <a:rPr lang="en-US" altLang="ko-KR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latin typeface="Consolas" panose="020B0609020204030204" pitchFamily="49" charset="0"/>
              </a:rPr>
              <a:t>assembly: </a:t>
            </a:r>
            <a:r>
              <a:rPr lang="en-US" sz="2000" dirty="0" err="1">
                <a:latin typeface="Consolas" panose="020B0609020204030204" pitchFamily="49" charset="0"/>
              </a:rPr>
              <a:t>Xamarin.Forms.Dependency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typeof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FooService</a:t>
            </a:r>
            <a:r>
              <a:rPr lang="en-US" sz="2000" dirty="0">
                <a:latin typeface="Consolas" panose="020B0609020204030204" pitchFamily="49" charset="0"/>
              </a:rPr>
              <a:t>))]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/>
              <a:t>DependencyService</a:t>
            </a:r>
            <a:r>
              <a:rPr lang="en-US" dirty="0"/>
              <a:t> </a:t>
            </a:r>
            <a:r>
              <a:rPr lang="ko-KR" altLang="en-US" dirty="0"/>
              <a:t>클래스를 통해 서비스 제공</a:t>
            </a:r>
            <a:br>
              <a:rPr lang="ko-KR" altLang="en-US" dirty="0"/>
            </a:br>
            <a:r>
              <a:rPr lang="en-US" sz="2000" dirty="0" err="1">
                <a:latin typeface="Consolas" panose="020B0609020204030204" pitchFamily="49" charset="0"/>
              </a:rPr>
              <a:t>DependencyService.Get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IFooService</a:t>
            </a:r>
            <a:r>
              <a:rPr lang="en-US" sz="2000" dirty="0">
                <a:latin typeface="Consolas" panose="020B0609020204030204" pitchFamily="49" charset="0"/>
              </a:rPr>
              <a:t>&gt;()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latin typeface="Consolas" panose="020B0609020204030204" pitchFamily="49" charset="0"/>
              </a:rPr>
              <a:t>FooService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</a:rPr>
              <a:t>IFooService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273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DependencyService</a:t>
            </a:r>
            <a:r>
              <a:rPr lang="en-US" dirty="0"/>
              <a:t>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HockeyApp</a:t>
            </a:r>
            <a:r>
              <a:rPr lang="en-US" dirty="0"/>
              <a:t> </a:t>
            </a:r>
            <a:r>
              <a:rPr lang="ko-KR" altLang="en-US" dirty="0"/>
              <a:t>피드백 서비스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latin typeface="Consolas" panose="020B0609020204030204" pitchFamily="49" charset="0"/>
              </a:rPr>
              <a:t>assembly: Dependency(</a:t>
            </a:r>
            <a:r>
              <a:rPr lang="en-US" sz="2000" dirty="0" err="1">
                <a:latin typeface="Consolas" panose="020B0609020204030204" pitchFamily="49" charset="0"/>
              </a:rPr>
              <a:t>typeof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FeedbackCollector</a:t>
            </a:r>
            <a:r>
              <a:rPr lang="en-US" sz="2000" dirty="0">
                <a:latin typeface="Consolas" panose="020B0609020204030204" pitchFamily="49" charset="0"/>
              </a:rPr>
              <a:t>))]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DependencyService.Get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IFeedbackCollector</a:t>
            </a:r>
            <a:r>
              <a:rPr lang="en-US" sz="2000" dirty="0">
                <a:latin typeface="Consolas" panose="020B0609020204030204" pitchFamily="49" charset="0"/>
              </a:rPr>
              <a:t>&gt;()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644900"/>
            <a:ext cx="3253965" cy="2532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Cross-Platform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430788" y="3644901"/>
            <a:ext cx="3253965" cy="2532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Native Layer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2815" y="4223575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Forms UI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595403" y="4223576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FeedbackCollector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Arrow Connector 8"/>
          <p:cNvCxnSpPr>
            <a:stCxn id="7" idx="2"/>
            <a:endCxn id="11" idx="0"/>
          </p:cNvCxnSpPr>
          <p:nvPr/>
        </p:nvCxnSpPr>
        <p:spPr>
          <a:xfrm>
            <a:off x="2465183" y="4909234"/>
            <a:ext cx="0" cy="41201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  <a:endCxn id="5" idx="3"/>
          </p:cNvCxnSpPr>
          <p:nvPr/>
        </p:nvCxnSpPr>
        <p:spPr>
          <a:xfrm flipH="1" flipV="1">
            <a:off x="4092165" y="4910932"/>
            <a:ext cx="133862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02815" y="5321252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IFeedbackCollector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Elbow Connector 10"/>
          <p:cNvCxnSpPr>
            <a:stCxn id="8" idx="2"/>
            <a:endCxn id="11" idx="3"/>
          </p:cNvCxnSpPr>
          <p:nvPr/>
        </p:nvCxnSpPr>
        <p:spPr>
          <a:xfrm rot="5400000">
            <a:off x="5115238" y="3721548"/>
            <a:ext cx="754847" cy="3130220"/>
          </a:xfrm>
          <a:prstGeom prst="bentConnector2">
            <a:avLst/>
          </a:prstGeom>
          <a:ln w="38100">
            <a:solidFill>
              <a:srgbClr val="7030A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11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의존성 서비스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138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ko-KR" altLang="en-US" dirty="0"/>
              <a:t>아키텍처 패턴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09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MVVM(Model-View-ViewModel)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2005</a:t>
            </a:r>
            <a:r>
              <a:rPr lang="ko-KR" altLang="en-US" dirty="0"/>
              <a:t>년</a:t>
            </a:r>
            <a:r>
              <a:rPr lang="en-US" dirty="0"/>
              <a:t>, John </a:t>
            </a:r>
            <a:r>
              <a:rPr lang="en-US" dirty="0" err="1"/>
              <a:t>Gossman</a:t>
            </a:r>
            <a:r>
              <a:rPr lang="en-US" dirty="0"/>
              <a:t>(Microsoft)</a:t>
            </a:r>
            <a:r>
              <a:rPr lang="ko-KR" altLang="en-US" dirty="0"/>
              <a:t>이 블로그에 공개</a:t>
            </a:r>
            <a:endParaRPr lang="en-US" dirty="0"/>
          </a:p>
          <a:p>
            <a:r>
              <a:rPr lang="en-US" dirty="0"/>
              <a:t>MVC </a:t>
            </a:r>
            <a:r>
              <a:rPr lang="ko-KR" altLang="en-US" dirty="0"/>
              <a:t>패턴 변형</a:t>
            </a:r>
            <a:endParaRPr lang="en-US" dirty="0"/>
          </a:p>
          <a:p>
            <a:r>
              <a:rPr lang="en-US" dirty="0"/>
              <a:t>UI</a:t>
            </a:r>
            <a:r>
              <a:rPr lang="ko-KR" altLang="en-US" dirty="0"/>
              <a:t>와 표현 논리를 분리</a:t>
            </a:r>
            <a:endParaRPr lang="en-US" dirty="0"/>
          </a:p>
          <a:p>
            <a:r>
              <a:rPr lang="ko-KR" altLang="en-US" dirty="0"/>
              <a:t>양방향 바인딩</a:t>
            </a:r>
            <a:r>
              <a:rPr lang="en-US" altLang="ko-KR" dirty="0"/>
              <a:t>(2-way binding)</a:t>
            </a:r>
            <a:r>
              <a:rPr lang="ko-KR" altLang="en-US" dirty="0"/>
              <a:t> 기반</a:t>
            </a:r>
            <a:endParaRPr lang="en-US" dirty="0"/>
          </a:p>
          <a:p>
            <a:r>
              <a:rPr lang="ko-KR" altLang="en-US" dirty="0"/>
              <a:t>테스트 용이성</a:t>
            </a:r>
            <a:r>
              <a:rPr lang="en-US" altLang="ko-KR" dirty="0"/>
              <a:t>(Testability)</a:t>
            </a:r>
            <a:r>
              <a:rPr lang="ko-KR" altLang="en-US" dirty="0"/>
              <a:t> 상승</a:t>
            </a:r>
            <a:endParaRPr lang="en-US" dirty="0"/>
          </a:p>
          <a:p>
            <a:r>
              <a:rPr lang="en-US" sz="2400" dirty="0"/>
              <a:t>WPF, Silverlight, Xamarin Forms, AngularJS, </a:t>
            </a:r>
            <a:r>
              <a:rPr lang="en-US" sz="2400" dirty="0" err="1"/>
              <a:t>EmberJS</a:t>
            </a:r>
            <a:r>
              <a:rPr lang="en-US" sz="2400" dirty="0"/>
              <a:t>, KnockoutJS, </a:t>
            </a:r>
            <a:r>
              <a:rPr lang="en-US" sz="2400" dirty="0" err="1"/>
              <a:t>RoboBinding</a:t>
            </a:r>
            <a:endParaRPr lang="en-US" sz="2400" dirty="0"/>
          </a:p>
          <a:p>
            <a:r>
              <a:rPr lang="en-US" sz="2400" dirty="0">
                <a:hlinkClick r:id="rId2"/>
              </a:rPr>
              <a:t>Introduction to Model/View/ViewModel pattern for building WPF apps</a:t>
            </a:r>
            <a:endParaRPr lang="en-US" sz="2400" dirty="0"/>
          </a:p>
          <a:p>
            <a:r>
              <a:rPr lang="en-US" dirty="0">
                <a:hlinkClick r:id="rId3"/>
              </a:rPr>
              <a:t>WPF Apps With The Model-View-ViewModel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084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181600" y="2778782"/>
            <a:ext cx="1828800" cy="11969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600" y="397570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 Logic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9877" y="2778782"/>
            <a:ext cx="1828800" cy="11969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09877" y="397570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53323" y="2778782"/>
            <a:ext cx="1828800" cy="11969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3323" y="3975709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Logic,</a:t>
            </a:r>
            <a:b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Access</a:t>
            </a:r>
            <a:b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Data</a:t>
            </a:r>
          </a:p>
        </p:txBody>
      </p:sp>
      <p:cxnSp>
        <p:nvCxnSpPr>
          <p:cNvPr id="8" name="Straight Arrow Connector 7"/>
          <p:cNvCxnSpPr>
            <a:stCxn id="11" idx="3"/>
            <a:endCxn id="15" idx="1"/>
          </p:cNvCxnSpPr>
          <p:nvPr/>
        </p:nvCxnSpPr>
        <p:spPr>
          <a:xfrm>
            <a:off x="3982123" y="3377246"/>
            <a:ext cx="1199477" cy="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3"/>
            <a:endCxn id="13" idx="1"/>
          </p:cNvCxnSpPr>
          <p:nvPr/>
        </p:nvCxnSpPr>
        <p:spPr>
          <a:xfrm>
            <a:off x="7010400" y="3377246"/>
            <a:ext cx="1199477" cy="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ko-KR" altLang="en-US" dirty="0"/>
              <a:t>아키텍처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763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뷰</a:t>
            </a:r>
            <a:r>
              <a:rPr lang="en-US" altLang="ko-KR" sz="2400" dirty="0"/>
              <a:t>(UI)</a:t>
            </a:r>
            <a:r>
              <a:rPr lang="ko-KR" altLang="en-US" sz="2400" dirty="0"/>
              <a:t>에 대한 추상화</a:t>
            </a:r>
            <a:endParaRPr lang="en-US" sz="2400" dirty="0"/>
          </a:p>
          <a:p>
            <a:r>
              <a:rPr lang="ko-KR" altLang="en-US" sz="2400" dirty="0"/>
              <a:t>상태와 행위를 가짐</a:t>
            </a:r>
            <a:endParaRPr lang="en-US" altLang="ko-KR" sz="2400" dirty="0"/>
          </a:p>
          <a:p>
            <a:r>
              <a:rPr lang="ko-KR" altLang="en-US" sz="2400" dirty="0"/>
              <a:t>뷰에 대한 참조를 가지지 않음</a:t>
            </a:r>
            <a:br>
              <a:rPr lang="en-US" altLang="ko-KR" sz="2400" dirty="0"/>
            </a:br>
            <a:r>
              <a:rPr lang="ko-KR" altLang="en-US" sz="1800" dirty="0"/>
              <a:t>따라서 뷰에 의존하지 않고 동작하며 이것이 단위 테스트 용이성을 높여줌</a:t>
            </a:r>
            <a:endParaRPr lang="en-US" altLang="ko-KR" sz="1800" dirty="0"/>
          </a:p>
          <a:p>
            <a:pPr lvl="0"/>
            <a:r>
              <a:rPr lang="ko-KR" altLang="en-US" sz="2400" dirty="0">
                <a:solidFill>
                  <a:prstClr val="black"/>
                </a:solidFill>
              </a:rPr>
              <a:t>쓰기 가능한 공용</a:t>
            </a:r>
            <a:r>
              <a:rPr lang="en-US" altLang="ko-KR" sz="2400" dirty="0">
                <a:solidFill>
                  <a:prstClr val="black"/>
                </a:solidFill>
              </a:rPr>
              <a:t>(public)</a:t>
            </a:r>
            <a:r>
              <a:rPr lang="ko-KR" altLang="en-US" sz="2400" dirty="0">
                <a:solidFill>
                  <a:prstClr val="black"/>
                </a:solidFill>
              </a:rPr>
              <a:t> 속성을 통해 뷰 상태 변화를 주시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INotifyPropertyChanged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인터페이스를 통해 속성 변경을 알림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lvl="0"/>
            <a:r>
              <a:rPr lang="en-US" altLang="ko-KR" sz="2400" dirty="0" err="1">
                <a:solidFill>
                  <a:prstClr val="black"/>
                </a:solidFill>
              </a:rPr>
              <a:t>INotifyCollectionChanged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속성을 노출해 컬렉션 데이터 변경을 알림</a:t>
            </a:r>
            <a:endParaRPr lang="en-US" altLang="ko-KR" sz="2400" dirty="0">
              <a:solidFill>
                <a:prstClr val="black"/>
              </a:solidFill>
            </a:endParaRPr>
          </a:p>
          <a:p>
            <a:r>
              <a:rPr lang="en-US" sz="2400" dirty="0" err="1"/>
              <a:t>ICommand</a:t>
            </a:r>
            <a:r>
              <a:rPr lang="en-US" sz="2400" dirty="0"/>
              <a:t> </a:t>
            </a:r>
            <a:r>
              <a:rPr lang="ko-KR" altLang="en-US" sz="2400" dirty="0"/>
              <a:t>속성을 노출해 명령을 수신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9002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양방향 바인딩</a:t>
            </a:r>
            <a:r>
              <a:rPr lang="en-US" altLang="ko-KR" dirty="0"/>
              <a:t>(2-way Binding)</a:t>
            </a:r>
            <a:endParaRPr lang="en-US" dirty="0"/>
          </a:p>
          <a:p>
            <a:r>
              <a:rPr lang="en-US" dirty="0" err="1"/>
              <a:t>ObservableCollection</a:t>
            </a:r>
            <a:r>
              <a:rPr lang="en-US" dirty="0"/>
              <a:t>&lt;T&gt;</a:t>
            </a:r>
          </a:p>
          <a:p>
            <a:r>
              <a:rPr lang="ko-KR" altLang="en-US" dirty="0"/>
              <a:t>명령</a:t>
            </a:r>
            <a:r>
              <a:rPr lang="en-US" altLang="ko-KR" dirty="0"/>
              <a:t>(Commands)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83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테스팅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Miguel de </a:t>
            </a:r>
            <a:r>
              <a:rPr lang="en-US" dirty="0" err="1"/>
              <a:t>Icaza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http://tirania.org/blog/archive/2011/May-16.html</a:t>
            </a:r>
            <a:endParaRPr lang="en-US" dirty="0"/>
          </a:p>
          <a:p>
            <a:r>
              <a:rPr lang="en-US" i="1" dirty="0"/>
              <a:t>“Our vision is to allow developers to reuse their engine and business logic code across all mobile platforms and swapping out the user interface code for a platform-specific API.”</a:t>
            </a:r>
            <a:br>
              <a:rPr lang="en-US" i="1" dirty="0"/>
            </a:br>
            <a:br>
              <a:rPr lang="en-US" sz="2000" i="1" dirty="0"/>
            </a:br>
            <a:r>
              <a:rPr lang="en-US" sz="2000" i="1" dirty="0"/>
              <a:t>“</a:t>
            </a:r>
            <a:r>
              <a:rPr lang="ko-KR" altLang="en-US" sz="2000" i="1" dirty="0"/>
              <a:t>우리의 비전은 개발자들이 그들의 엔진과 비즈니스 논리 코드를 모든 모바일 플랫폼에서 사용하고 플랫폼에 특화된 </a:t>
            </a:r>
            <a:r>
              <a:rPr lang="en-US" altLang="ko-KR" sz="2000" i="1" dirty="0"/>
              <a:t>API</a:t>
            </a:r>
            <a:r>
              <a:rPr lang="ko-KR" altLang="en-US" sz="2000" i="1" dirty="0"/>
              <a:t>를 위한 사용자 환경 코드를 교체할 수 있도록 하는 것이다</a:t>
            </a:r>
            <a:r>
              <a:rPr lang="en-US" altLang="ko-KR" sz="2000" i="1" dirty="0"/>
              <a:t>.”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710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테스팅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저렴한 비용</a:t>
            </a:r>
            <a:endParaRPr lang="en-US" altLang="ko-KR" sz="2400" dirty="0"/>
          </a:p>
          <a:p>
            <a:r>
              <a:rPr lang="ko-KR" altLang="en-US" sz="2400" dirty="0"/>
              <a:t>이른 문제점 검출</a:t>
            </a:r>
            <a:endParaRPr lang="en-US" sz="2400" dirty="0"/>
          </a:p>
          <a:p>
            <a:r>
              <a:rPr lang="ko-KR" altLang="en-US" sz="2400" dirty="0"/>
              <a:t>동작하는 설계 명세 문서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sz="2400" dirty="0"/>
              <a:t>시스템 통합 오류를 검출하지 못함</a:t>
            </a:r>
            <a:endParaRPr lang="en-US" sz="2400" dirty="0"/>
          </a:p>
          <a:p>
            <a:r>
              <a:rPr lang="ko-KR" altLang="en-US" sz="2400" dirty="0"/>
              <a:t>시스템 수준 오류를 검출하지 못함</a:t>
            </a:r>
            <a:endParaRPr lang="en-US" sz="2400" dirty="0"/>
          </a:p>
          <a:p>
            <a:r>
              <a:rPr lang="en-US" sz="2400" dirty="0"/>
              <a:t>UI </a:t>
            </a:r>
            <a:r>
              <a:rPr lang="ko-KR" altLang="en-US" sz="2400" dirty="0"/>
              <a:t>대상 테스트 작성 불가능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9788" y="5820331"/>
            <a:ext cx="847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https://googletesting.blogspot.kr/2015/04/just-say-no-to-more-end-to-end-tests.html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280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ko-KR" altLang="en-US" dirty="0"/>
              <a:t>아키텍처 표현 계층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https://msdn.microsoft.com/en-us/magazine/dn463790.aspx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982247" y="4636547"/>
            <a:ext cx="6227507" cy="9089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View(UI)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2247" y="1927357"/>
            <a:ext cx="6227507" cy="2709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ViewModel(Presentation Logic)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2008" y="2580337"/>
            <a:ext cx="4087979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Reference to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Lifecycle Constraint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8254" y="3571545"/>
            <a:ext cx="2475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33241118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단위 테스팅</a:t>
            </a:r>
            <a:endParaRPr lang="en-US" dirty="0"/>
          </a:p>
          <a:p>
            <a:r>
              <a:rPr lang="ko-KR" altLang="en-US" dirty="0"/>
              <a:t>테스트 주도 개발</a:t>
            </a:r>
            <a:r>
              <a:rPr lang="en-US" altLang="ko-KR" dirty="0"/>
              <a:t>(</a:t>
            </a:r>
            <a:r>
              <a:rPr lang="en-US" dirty="0"/>
              <a:t>Test-Driven Development)</a:t>
            </a:r>
          </a:p>
        </p:txBody>
      </p:sp>
    </p:spTree>
    <p:extLst>
      <p:ext uri="{BB962C8B-B14F-4D97-AF65-F5344CB8AC3E}">
        <p14:creationId xmlns:p14="http://schemas.microsoft.com/office/powerpoint/2010/main" val="11341103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기능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프로파일링</a:t>
            </a:r>
            <a:endParaRPr lang="en-US" sz="1600" dirty="0"/>
          </a:p>
          <a:p>
            <a:pPr lvl="1"/>
            <a:r>
              <a:rPr lang="en-US" sz="1400" dirty="0"/>
              <a:t>Xamarin Profiler(Preview)</a:t>
            </a:r>
          </a:p>
          <a:p>
            <a:pPr lvl="1"/>
            <a:r>
              <a:rPr lang="en-US" sz="1400" dirty="0"/>
              <a:t>Instruments</a:t>
            </a:r>
          </a:p>
          <a:p>
            <a:r>
              <a:rPr lang="en-US" sz="1600" dirty="0" err="1"/>
              <a:t>SkiaSharp</a:t>
            </a:r>
            <a:r>
              <a:rPr lang="en-US" sz="1600" dirty="0"/>
              <a:t>(Preview)</a:t>
            </a:r>
          </a:p>
          <a:p>
            <a:pPr lvl="1"/>
            <a:r>
              <a:rPr lang="ko-KR" altLang="en-US" sz="1400" dirty="0"/>
              <a:t>크로스 플랫폼 </a:t>
            </a:r>
            <a:r>
              <a:rPr lang="en-US" altLang="ko-KR" sz="1400" dirty="0"/>
              <a:t>2</a:t>
            </a:r>
            <a:r>
              <a:rPr lang="ko-KR" altLang="en-US" sz="1400" dirty="0"/>
              <a:t>차원 그래픽 라이브러리</a:t>
            </a:r>
            <a:endParaRPr lang="en-US" altLang="ko-KR" sz="1400" dirty="0"/>
          </a:p>
          <a:p>
            <a:pPr lvl="1"/>
            <a:r>
              <a:rPr lang="en-US" sz="1400" dirty="0" err="1"/>
              <a:t>Skia</a:t>
            </a:r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https://skia.org/</a:t>
            </a:r>
            <a:r>
              <a:rPr lang="en-US" sz="1400" dirty="0"/>
              <a:t>) .NET </a:t>
            </a:r>
            <a:r>
              <a:rPr lang="ko-KR" altLang="en-US" sz="1400" dirty="0"/>
              <a:t>바인딩</a:t>
            </a:r>
            <a:endParaRPr lang="en-US" altLang="ko-KR" sz="1400" dirty="0"/>
          </a:p>
          <a:p>
            <a:r>
              <a:rPr lang="en-US" sz="1600" dirty="0" err="1"/>
              <a:t>UrhoSharp</a:t>
            </a:r>
            <a:endParaRPr lang="en-US" sz="1600" dirty="0"/>
          </a:p>
          <a:p>
            <a:pPr lvl="1"/>
            <a:r>
              <a:rPr lang="en-US" sz="1400" dirty="0"/>
              <a:t>Xamarin</a:t>
            </a:r>
            <a:r>
              <a:rPr lang="ko-KR" altLang="en-US" sz="1400" dirty="0"/>
              <a:t>을 위한 </a:t>
            </a:r>
            <a:r>
              <a:rPr lang="en-US" altLang="ko-KR" sz="1400" dirty="0"/>
              <a:t>3</a:t>
            </a:r>
            <a:r>
              <a:rPr lang="ko-KR" altLang="en-US" sz="1400" dirty="0"/>
              <a:t>차원 그래픽 라이브러리</a:t>
            </a:r>
            <a:endParaRPr lang="en-US" altLang="ko-KR" sz="1400" dirty="0"/>
          </a:p>
          <a:p>
            <a:pPr lvl="1"/>
            <a:r>
              <a:rPr lang="en-US" sz="1400" dirty="0"/>
              <a:t>Urho3D(</a:t>
            </a:r>
            <a:r>
              <a:rPr lang="en-US" sz="1400" dirty="0">
                <a:hlinkClick r:id="rId3"/>
              </a:rPr>
              <a:t>https://urho3d.github.io/</a:t>
            </a:r>
            <a:r>
              <a:rPr lang="en-US" sz="1400" dirty="0"/>
              <a:t>) .NET </a:t>
            </a:r>
            <a:r>
              <a:rPr lang="ko-KR" altLang="en-US" sz="1400" dirty="0"/>
              <a:t>바인딩</a:t>
            </a:r>
            <a:endParaRPr lang="en-US" altLang="ko-KR" sz="1400" dirty="0"/>
          </a:p>
          <a:p>
            <a:pPr lvl="1"/>
            <a:r>
              <a:rPr lang="ko-KR" altLang="en-US" sz="1400" dirty="0"/>
              <a:t>크로스 플랫폼</a:t>
            </a:r>
            <a:endParaRPr lang="en-US" altLang="ko-KR" sz="1400" dirty="0"/>
          </a:p>
          <a:p>
            <a:r>
              <a:rPr lang="en-US" sz="1600" dirty="0"/>
              <a:t>Xamarin Inspector(Preview)</a:t>
            </a:r>
          </a:p>
          <a:p>
            <a:pPr lvl="1"/>
            <a:r>
              <a:rPr lang="ko-KR" altLang="en-US" sz="1400" dirty="0"/>
              <a:t>구동중인 </a:t>
            </a:r>
            <a:r>
              <a:rPr lang="en-US" altLang="ko-KR" sz="1400" dirty="0"/>
              <a:t>Xamarin </a:t>
            </a:r>
            <a:r>
              <a:rPr lang="ko-KR" altLang="en-US" sz="1400" dirty="0"/>
              <a:t>응용프로그램의 뷰 구조 조사 및 디버깅</a:t>
            </a:r>
            <a:endParaRPr lang="en-US" altLang="ko-KR" sz="1400" dirty="0"/>
          </a:p>
          <a:p>
            <a:r>
              <a:rPr lang="en-US" sz="1800" dirty="0"/>
              <a:t>XAML Previewer for Xamarin</a:t>
            </a:r>
          </a:p>
          <a:p>
            <a:pPr lvl="1"/>
            <a:r>
              <a:rPr lang="ko-KR" altLang="en-US" sz="1400" dirty="0"/>
              <a:t>작업중인 </a:t>
            </a:r>
            <a:r>
              <a:rPr lang="en-US" altLang="ko-KR" sz="1400" dirty="0"/>
              <a:t>XAML </a:t>
            </a:r>
            <a:r>
              <a:rPr lang="ko-KR" altLang="en-US" sz="1400" dirty="0"/>
              <a:t>코드의</a:t>
            </a:r>
            <a:r>
              <a:rPr lang="en-US" altLang="ko-KR" sz="1400" dirty="0"/>
              <a:t> </a:t>
            </a:r>
            <a:r>
              <a:rPr lang="ko-KR" altLang="en-US" sz="1400" dirty="0"/>
              <a:t>미리보기를 플랫폼 별로 제공</a:t>
            </a:r>
            <a:endParaRPr lang="en-US" sz="1400" dirty="0"/>
          </a:p>
          <a:p>
            <a:pPr lvl="1"/>
            <a:r>
              <a:rPr lang="en-US" sz="1400" dirty="0">
                <a:hlinkClick r:id="rId4"/>
              </a:rPr>
              <a:t>https://developer.xamarin.com/guides/xamarin-forms/xaml/xaml-previewer/</a:t>
            </a:r>
            <a:endParaRPr lang="en-US" sz="1400" dirty="0"/>
          </a:p>
          <a:p>
            <a:pPr lvl="1"/>
            <a:endParaRPr lang="en-US" sz="1400" dirty="0"/>
          </a:p>
          <a:p>
            <a:endParaRPr lang="en-US" altLang="ko-KR" sz="1600" dirty="0"/>
          </a:p>
          <a:p>
            <a:pPr lvl="1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06129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강의자료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https://github.com/gyuwon/XamarinClass201611</a:t>
            </a:r>
            <a:endParaRPr lang="en-US" altLang="ko-KR" dirty="0"/>
          </a:p>
          <a:p>
            <a:r>
              <a:rPr lang="ko-KR" altLang="en-US" dirty="0"/>
              <a:t>문의</a:t>
            </a:r>
            <a:endParaRPr lang="en-US" altLang="ko-KR" dirty="0"/>
          </a:p>
          <a:p>
            <a:pPr lvl="1"/>
            <a:r>
              <a:rPr lang="ko-KR" altLang="en-US" dirty="0"/>
              <a:t>이메일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gyuwon@live.com</a:t>
            </a:r>
            <a:endParaRPr lang="en-US" altLang="ko-KR" dirty="0"/>
          </a:p>
          <a:p>
            <a:pPr lvl="1"/>
            <a:r>
              <a:rPr lang="ko-KR" altLang="en-US" dirty="0"/>
              <a:t>페이스북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https://www.facebook.com/gyuwon.yi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5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+ .NET Framework </a:t>
            </a:r>
            <a:r>
              <a:rPr lang="ko-KR" altLang="en-US" dirty="0"/>
              <a:t>기반 다중 플랫폼 개발</a:t>
            </a:r>
            <a:endParaRPr lang="en-US" dirty="0"/>
          </a:p>
          <a:p>
            <a:r>
              <a:rPr lang="en-US" dirty="0"/>
              <a:t>Xamarin iOS/ Xamarin Android/ Xamarin Mac/ Xamarin Forms</a:t>
            </a:r>
          </a:p>
          <a:p>
            <a:r>
              <a:rPr lang="en-US" dirty="0"/>
              <a:t>Xamarin Studio</a:t>
            </a:r>
            <a:r>
              <a:rPr lang="en-US" sz="2000" dirty="0"/>
              <a:t>(Windows, OSX)</a:t>
            </a:r>
            <a:r>
              <a:rPr lang="en-US" dirty="0"/>
              <a:t>/ Xamarin for Visual Studio</a:t>
            </a:r>
            <a:r>
              <a:rPr lang="en-US" sz="2000" dirty="0"/>
              <a:t>(Windows)</a:t>
            </a:r>
            <a:endParaRPr lang="en-US" dirty="0"/>
          </a:p>
          <a:p>
            <a:r>
              <a:rPr lang="en-US" dirty="0"/>
              <a:t>Native UI, Native API, Native Performance</a:t>
            </a:r>
          </a:p>
          <a:p>
            <a:r>
              <a:rPr lang="en-US" dirty="0"/>
              <a:t>Xamarin Test Cloud</a:t>
            </a:r>
          </a:p>
          <a:p>
            <a:r>
              <a:rPr lang="ko-KR" altLang="en-US" dirty="0"/>
              <a:t>풍부한 개발자 문서</a:t>
            </a:r>
            <a:br>
              <a:rPr lang="en-US" altLang="ko-KR" dirty="0"/>
            </a:br>
            <a:r>
              <a:rPr lang="en-US" sz="2400" dirty="0">
                <a:hlinkClick r:id="rId2"/>
              </a:rPr>
              <a:t>https://developer.xamarin.com/guides/</a:t>
            </a:r>
            <a:endParaRPr lang="en-US" dirty="0"/>
          </a:p>
          <a:p>
            <a:r>
              <a:rPr lang="en-US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Microsoft</a:t>
            </a:r>
            <a:r>
              <a:rPr lang="ko-KR" altLang="en-US" dirty="0"/>
              <a:t>에 의해 인수</a:t>
            </a:r>
            <a:endParaRPr lang="en-US" altLang="ko-KR" dirty="0"/>
          </a:p>
          <a:p>
            <a:r>
              <a:rPr lang="en-US" dirty="0"/>
              <a:t>Open Source</a:t>
            </a:r>
            <a:br>
              <a:rPr lang="en-US" dirty="0"/>
            </a:br>
            <a:r>
              <a:rPr lang="en-US" sz="2200" dirty="0">
                <a:hlinkClick r:id="rId3"/>
              </a:rPr>
              <a:t>https://github.com/xamarin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9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34246"/>
            <a:ext cx="10905066" cy="37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0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1583</Words>
  <Application>Microsoft Office PowerPoint</Application>
  <PresentationFormat>Widescreen</PresentationFormat>
  <Paragraphs>452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맑은 고딕</vt:lpstr>
      <vt:lpstr>Arial</vt:lpstr>
      <vt:lpstr>Calibri</vt:lpstr>
      <vt:lpstr>Consolas</vt:lpstr>
      <vt:lpstr>Segoe UI</vt:lpstr>
      <vt:lpstr>Segoe UI Light</vt:lpstr>
      <vt:lpstr>Office Theme</vt:lpstr>
      <vt:lpstr>Xamarin 실습 교육</vt:lpstr>
      <vt:lpstr>강의내용</vt:lpstr>
      <vt:lpstr>교육목표</vt:lpstr>
      <vt:lpstr>선수지식</vt:lpstr>
      <vt:lpstr>Xamarin 소개</vt:lpstr>
      <vt:lpstr>Mono 프로젝트</vt:lpstr>
      <vt:lpstr>Miguel de Icaza</vt:lpstr>
      <vt:lpstr>Xamarin</vt:lpstr>
      <vt:lpstr>PowerPoint Presentation</vt:lpstr>
      <vt:lpstr>C#</vt:lpstr>
      <vt:lpstr>DEMO</vt:lpstr>
      <vt:lpstr>개발 환경</vt:lpstr>
      <vt:lpstr>개발도구 설치</vt:lpstr>
      <vt:lpstr>Xamarin iOS 개발 환경</vt:lpstr>
      <vt:lpstr>Visual Studio를 위한 iOS 개발 환경 구성</vt:lpstr>
      <vt:lpstr>DEMO</vt:lpstr>
      <vt:lpstr>Xamarin Android 개발 환경</vt:lpstr>
      <vt:lpstr>Xamarin 네이티브</vt:lpstr>
      <vt:lpstr>Xamarin 네이티브</vt:lpstr>
      <vt:lpstr>DEMO</vt:lpstr>
      <vt:lpstr>Visual Studio Emulator for Android</vt:lpstr>
      <vt:lpstr>네이티브 라이브러리 사용</vt:lpstr>
      <vt:lpstr>크로스 플랫폼 코드 공유</vt:lpstr>
      <vt:lpstr>코드 공유</vt:lpstr>
      <vt:lpstr>Shared Projects</vt:lpstr>
      <vt:lpstr>Portable Class Libraries</vt:lpstr>
      <vt:lpstr>Shared Projects vs. Portable Class Libraries</vt:lpstr>
      <vt:lpstr>DEMO</vt:lpstr>
      <vt:lpstr>UI 테스팅</vt:lpstr>
      <vt:lpstr>소프트웨어 회귀(Software Regression)</vt:lpstr>
      <vt:lpstr>테스트 자동화</vt:lpstr>
      <vt:lpstr>AAA 패턴</vt:lpstr>
      <vt:lpstr>UI 테스팅</vt:lpstr>
      <vt:lpstr>Test Cloud</vt:lpstr>
      <vt:lpstr>DEMO</vt:lpstr>
      <vt:lpstr>HockeyApp</vt:lpstr>
      <vt:lpstr>HockeyApp</vt:lpstr>
      <vt:lpstr>HockeyApp for Xamarin</vt:lpstr>
      <vt:lpstr>DEMO</vt:lpstr>
      <vt:lpstr>Azure Mobile Services</vt:lpstr>
      <vt:lpstr>Azure Mobile Service</vt:lpstr>
      <vt:lpstr>DEMO</vt:lpstr>
      <vt:lpstr>Xamarin Forms 개요</vt:lpstr>
      <vt:lpstr>Xamarin Forms</vt:lpstr>
      <vt:lpstr>Xamarin Forms</vt:lpstr>
      <vt:lpstr>XAML</vt:lpstr>
      <vt:lpstr>데이터 비인딩(Data Binding)과 템플릿(Data Templating)</vt:lpstr>
      <vt:lpstr>이벤트</vt:lpstr>
      <vt:lpstr>DEMO</vt:lpstr>
      <vt:lpstr>플랫폼 별 UI 작성</vt:lpstr>
      <vt:lpstr>플랫폼별 UI 속성 설정</vt:lpstr>
      <vt:lpstr>&lt;OnPlatform /&gt;</vt:lpstr>
      <vt:lpstr>커스텀 렌더러</vt:lpstr>
      <vt:lpstr>효과(Effect)</vt:lpstr>
      <vt:lpstr>DEMO</vt:lpstr>
      <vt:lpstr>의존성 역전 원리</vt:lpstr>
      <vt:lpstr>의존성 역전 원리(Dependency Inversion Principle)</vt:lpstr>
      <vt:lpstr>의존성 역전 원리(Dependency Inversion Principle)</vt:lpstr>
      <vt:lpstr>Xamarin Forms와 의존성 역전 원리</vt:lpstr>
      <vt:lpstr>IoC 컨테이너(DI 컨테이너)</vt:lpstr>
      <vt:lpstr>DependencyService</vt:lpstr>
      <vt:lpstr>DependencyService 예제</vt:lpstr>
      <vt:lpstr>DEMO</vt:lpstr>
      <vt:lpstr>MVVM 아키텍처 패턴</vt:lpstr>
      <vt:lpstr>MVVM(Model-View-ViewModel)</vt:lpstr>
      <vt:lpstr>MVVM 아키텍처</vt:lpstr>
      <vt:lpstr>ViewModel</vt:lpstr>
      <vt:lpstr>DEMO</vt:lpstr>
      <vt:lpstr>단위 테스팅</vt:lpstr>
      <vt:lpstr>단위 테스팅</vt:lpstr>
      <vt:lpstr>MVVM 아키텍처 표현 계층</vt:lpstr>
      <vt:lpstr>DEMO</vt:lpstr>
      <vt:lpstr>기타 기능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Gyuwon</dc:creator>
  <cp:lastModifiedBy>Gyuwon Yi</cp:lastModifiedBy>
  <cp:revision>261</cp:revision>
  <dcterms:created xsi:type="dcterms:W3CDTF">2016-09-05T11:59:45Z</dcterms:created>
  <dcterms:modified xsi:type="dcterms:W3CDTF">2016-10-31T19:01:20Z</dcterms:modified>
</cp:coreProperties>
</file>