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20" Type="http://schemas.openxmlformats.org/officeDocument/2006/relationships/image" Target="../media/image90.png"/><Relationship Id="rId21" Type="http://schemas.openxmlformats.org/officeDocument/2006/relationships/image" Target="../media/image91.png"/><Relationship Id="rId22" Type="http://schemas.openxmlformats.org/officeDocument/2006/relationships/image" Target="../media/image9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3366" y="827347"/>
            <a:ext cx="16961931" cy="74605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12187" y="3654432"/>
            <a:ext cx="29652922" cy="74605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97802" y="2132538"/>
            <a:ext cx="6288970" cy="191978"/>
            <a:chOff x="12197802" y="2132538"/>
            <a:chExt cx="6288970" cy="1919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7802" y="2132538"/>
              <a:ext cx="6288970" cy="19197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70328" y="1497337"/>
            <a:ext cx="6290594" cy="10476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39875" y="7837792"/>
            <a:ext cx="4577795" cy="442364"/>
            <a:chOff x="1839875" y="7837792"/>
            <a:chExt cx="4577795" cy="4423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339" y="7739161"/>
              <a:ext cx="1000172" cy="77703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95998" y="7736645"/>
              <a:ext cx="2516905" cy="8117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39875" y="8346960"/>
            <a:ext cx="4577795" cy="442357"/>
            <a:chOff x="1839875" y="8346960"/>
            <a:chExt cx="4577795" cy="4423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1863" y="8248329"/>
              <a:ext cx="981124" cy="77703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86474" y="8181636"/>
              <a:ext cx="2079505" cy="94646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1863" y="8788975"/>
            <a:ext cx="981124" cy="77703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05521" y="8811874"/>
            <a:ext cx="6060438" cy="7795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57966" y="4217974"/>
            <a:ext cx="2211258" cy="2211258"/>
            <a:chOff x="457966" y="4217974"/>
            <a:chExt cx="2211258" cy="221125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2700000">
              <a:off x="457966" y="4217974"/>
              <a:ext cx="2211258" cy="22112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07684" y="1213685"/>
            <a:ext cx="4203392" cy="4203392"/>
            <a:chOff x="1907684" y="1213685"/>
            <a:chExt cx="4203392" cy="42033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07684" y="1213685"/>
              <a:ext cx="4203392" cy="4203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8216" y="842293"/>
            <a:ext cx="14870529" cy="16239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120" y="8341957"/>
            <a:ext cx="8357959" cy="15469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00971" y="7685379"/>
            <a:ext cx="9112587" cy="26532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58557" y="2158584"/>
            <a:ext cx="11977017" cy="6014774"/>
            <a:chOff x="3458557" y="2158584"/>
            <a:chExt cx="11977017" cy="60147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8557" y="2158584"/>
              <a:ext cx="11977017" cy="6014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330594" cy="191978"/>
            <a:chOff x="-159165" y="2132538"/>
            <a:chExt cx="6330594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330594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098" y="642405"/>
            <a:ext cx="11296729" cy="106095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97843" y="1411624"/>
            <a:ext cx="6780820" cy="10476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89912" y="8519582"/>
            <a:ext cx="5446810" cy="88929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79921" y="8065369"/>
            <a:ext cx="8839705" cy="8213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7731" y="158416"/>
            <a:ext cx="18358003" cy="5153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2411" y="3942324"/>
            <a:ext cx="2547134" cy="32514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2411" y="6125244"/>
            <a:ext cx="2556667" cy="32324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0289" y="4969784"/>
            <a:ext cx="4431264" cy="9861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50289" y="7161632"/>
            <a:ext cx="3069026" cy="1010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9310" y="1441698"/>
            <a:ext cx="6195419" cy="58127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26100" y="4784167"/>
            <a:ext cx="13283228" cy="22342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68089" y="6481460"/>
            <a:ext cx="6557197" cy="1020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79456" y="3027565"/>
            <a:ext cx="1291505" cy="1809465"/>
            <a:chOff x="14279456" y="3027565"/>
            <a:chExt cx="1291505" cy="18094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980000">
              <a:off x="14279456" y="3027565"/>
              <a:ext cx="1291505" cy="18094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38177" y="4123688"/>
            <a:ext cx="1470057" cy="1491797"/>
            <a:chOff x="8138177" y="4123688"/>
            <a:chExt cx="1470057" cy="14917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8177" y="4123688"/>
              <a:ext cx="1470057" cy="14917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33003" y="3837723"/>
            <a:ext cx="6186127" cy="2025631"/>
            <a:chOff x="1533003" y="3837723"/>
            <a:chExt cx="6186127" cy="20256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81743" y="3228234"/>
              <a:ext cx="9511572" cy="3035221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457" y="5354365"/>
              <a:ext cx="7547997" cy="7676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66181" y="1201038"/>
            <a:ext cx="4502492" cy="1471528"/>
            <a:chOff x="13366181" y="1201038"/>
            <a:chExt cx="4502492" cy="14715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04683" y="758331"/>
              <a:ext cx="7127121" cy="222411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12460" y="2307940"/>
              <a:ext cx="5899745" cy="5560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34190" y="3806305"/>
            <a:ext cx="6186127" cy="2023394"/>
            <a:chOff x="9534190" y="3806305"/>
            <a:chExt cx="6186127" cy="202339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77949" y="3205349"/>
              <a:ext cx="9784745" cy="3038194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72940" y="5328731"/>
              <a:ext cx="8956721" cy="7640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672" y="2741472"/>
            <a:ext cx="3691921" cy="35535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0956" y="5418403"/>
            <a:ext cx="5950321" cy="17032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32947" y="421654"/>
            <a:ext cx="5795319" cy="5516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06103" y="142351"/>
            <a:ext cx="1012043" cy="122062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73336" y="2538574"/>
            <a:ext cx="7025010" cy="13076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0"/>
            <a:ext cx="6530321" cy="527987"/>
            <a:chOff x="9367774" y="1970190"/>
            <a:chExt cx="6530321" cy="5279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0479" y="1738050"/>
              <a:ext cx="4278150" cy="120117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73336" y="4961364"/>
            <a:ext cx="4993353" cy="8330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321" cy="527987"/>
            <a:chOff x="9367774" y="4392990"/>
            <a:chExt cx="6530321" cy="5279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40955" y="4237031"/>
              <a:ext cx="5584970" cy="104881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97145" y="7791602"/>
            <a:ext cx="6889038" cy="8330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5"/>
            <a:ext cx="6530321" cy="1051783"/>
            <a:chOff x="9367774" y="6701495"/>
            <a:chExt cx="6530321" cy="105178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50479" y="6545536"/>
              <a:ext cx="6544912" cy="157787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41852" y="7981046"/>
            <a:ext cx="3922193" cy="3884148"/>
            <a:chOff x="9741852" y="7981046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1852" y="7981046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99053" y="-1823184"/>
            <a:ext cx="5220385" cy="5220385"/>
            <a:chOff x="-1499053" y="-1823184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99053" y="-1823184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32947" y="421654"/>
            <a:ext cx="5795319" cy="5516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06103" y="142351"/>
            <a:ext cx="1012043" cy="12206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56383" y="4340885"/>
            <a:ext cx="5480286" cy="8330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50785" y="3772502"/>
            <a:ext cx="6530358" cy="527987"/>
            <a:chOff x="10350785" y="3772502"/>
            <a:chExt cx="6530358" cy="5279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3527" y="3616543"/>
              <a:ext cx="2577036" cy="1029770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0350785" y="3988667"/>
              <a:ext cx="160149" cy="160149"/>
              <a:chOff x="10350785" y="3988667"/>
              <a:chExt cx="160149" cy="1601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350785" y="3988667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30452" y="5741081"/>
            <a:ext cx="2266638" cy="8330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024853" y="5172708"/>
            <a:ext cx="6530358" cy="527987"/>
            <a:chOff x="11024853" y="5172708"/>
            <a:chExt cx="6530358" cy="5279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07595" y="4921520"/>
              <a:ext cx="2244103" cy="122022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1024853" y="5388869"/>
              <a:ext cx="160149" cy="160149"/>
              <a:chOff x="11024853" y="5388869"/>
              <a:chExt cx="160149" cy="1601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024853" y="538886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2272" y="178278"/>
            <a:ext cx="8937272" cy="303732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00620" y="3455366"/>
            <a:ext cx="8541232" cy="5241911"/>
            <a:chOff x="1200620" y="3455366"/>
            <a:chExt cx="8541232" cy="524191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0620" y="3455366"/>
              <a:ext cx="8541232" cy="524191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62669" y="7099713"/>
            <a:ext cx="7252372" cy="17917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357093" y="6531330"/>
            <a:ext cx="6530336" cy="527987"/>
            <a:chOff x="10357093" y="6531330"/>
            <a:chExt cx="6530336" cy="5279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39812" y="6375371"/>
              <a:ext cx="2576112" cy="1096436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0357093" y="6747496"/>
              <a:ext cx="160149" cy="160149"/>
              <a:chOff x="10357093" y="6747496"/>
              <a:chExt cx="160149" cy="160149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357093" y="6747496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32947" y="421654"/>
            <a:ext cx="5795319" cy="5516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06103" y="142351"/>
            <a:ext cx="1012043" cy="12206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16878" y="3392583"/>
            <a:ext cx="6874191" cy="842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11321" y="2824200"/>
            <a:ext cx="6530318" cy="527987"/>
            <a:chOff x="1811321" y="2824200"/>
            <a:chExt cx="6530318" cy="5279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4022" y="2592060"/>
              <a:ext cx="2614570" cy="1248798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811321" y="3040369"/>
              <a:ext cx="160149" cy="160149"/>
              <a:chOff x="1811321" y="3040369"/>
              <a:chExt cx="160149" cy="1601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11321" y="304036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07355" y="5024898"/>
            <a:ext cx="7524181" cy="8426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11321" y="4456524"/>
            <a:ext cx="6530318" cy="527987"/>
            <a:chOff x="1811321" y="4456524"/>
            <a:chExt cx="6530318" cy="5279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4022" y="4300565"/>
              <a:ext cx="5381941" cy="104881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811321" y="4672689"/>
              <a:ext cx="160149" cy="160149"/>
              <a:chOff x="1811321" y="4672689"/>
              <a:chExt cx="160149" cy="1601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811321" y="467268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40692" y="8645612"/>
            <a:ext cx="6889038" cy="8330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11321" y="7555505"/>
            <a:ext cx="6530321" cy="1051783"/>
            <a:chOff x="1811321" y="7555505"/>
            <a:chExt cx="6530321" cy="105178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94026" y="7399546"/>
              <a:ext cx="6544912" cy="157787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811321" y="7771667"/>
              <a:ext cx="160149" cy="160149"/>
              <a:chOff x="1811321" y="7771667"/>
              <a:chExt cx="160149" cy="16014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811321" y="7771667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4177" y="-89370"/>
            <a:ext cx="3691922" cy="355357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89806" y="4355425"/>
            <a:ext cx="5603843" cy="24775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471714" y="3573277"/>
            <a:ext cx="8986504" cy="726570"/>
            <a:chOff x="11471714" y="3573277"/>
            <a:chExt cx="8986504" cy="7265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48897" y="3229639"/>
              <a:ext cx="1696827" cy="1683418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1471714" y="3870746"/>
              <a:ext cx="220383" cy="220383"/>
              <a:chOff x="11471714" y="3870746"/>
              <a:chExt cx="220383" cy="22038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471714" y="3870746"/>
                <a:ext cx="220383" cy="220383"/>
              </a:xfrm>
              <a:prstGeom prst="rect">
                <a:avLst/>
              </a:prstGeom>
            </p:spPr>
          </p:pic>
        </p:grpSp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96448" y="6785898"/>
            <a:ext cx="4530180" cy="142536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116878" y="6410536"/>
            <a:ext cx="1821391" cy="97972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11321" y="5920248"/>
            <a:ext cx="6530318" cy="527987"/>
            <a:chOff x="1811321" y="5920248"/>
            <a:chExt cx="6530318" cy="52798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94022" y="5650012"/>
              <a:ext cx="1272903" cy="1239274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811321" y="6136408"/>
              <a:ext cx="160149" cy="160149"/>
              <a:chOff x="1811321" y="6136408"/>
              <a:chExt cx="160149" cy="16014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811321" y="6136408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7459" y="1453365"/>
            <a:ext cx="4606590" cy="57777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0958" y="4787815"/>
            <a:ext cx="6822186" cy="2251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334" y="842010"/>
            <a:ext cx="15561053" cy="16247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120" y="8341957"/>
            <a:ext cx="8357959" cy="15469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67627" y="2055446"/>
            <a:ext cx="14991982" cy="6174823"/>
            <a:chOff x="1767627" y="2055446"/>
            <a:chExt cx="14991982" cy="61748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7627" y="2055446"/>
              <a:ext cx="14991982" cy="61748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00971" y="7685379"/>
            <a:ext cx="9112587" cy="26532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2024-04-24T17:04:33Z</dcterms:created>
  <dcterms:modified xsi:type="dcterms:W3CDTF">2024-04-24T17:04:33Z</dcterms:modified>
</cp:coreProperties>
</file>