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8.png"  /><Relationship Id="rId11" Type="http://schemas.openxmlformats.org/officeDocument/2006/relationships/image" Target="../media/image99.png"  /><Relationship Id="rId12" Type="http://schemas.openxmlformats.org/officeDocument/2006/relationships/image" Target="../media/image100.png"  /><Relationship Id="rId13" Type="http://schemas.openxmlformats.org/officeDocument/2006/relationships/image" Target="../media/image101.png"  /><Relationship Id="rId14" Type="http://schemas.openxmlformats.org/officeDocument/2006/relationships/image" Target="../media/image102.png"  /><Relationship Id="rId15" Type="http://schemas.openxmlformats.org/officeDocument/2006/relationships/image" Target="../media/image103.png"  /><Relationship Id="rId16" Type="http://schemas.openxmlformats.org/officeDocument/2006/relationships/image" Target="../media/image104.png"  /><Relationship Id="rId17" Type="http://schemas.openxmlformats.org/officeDocument/2006/relationships/image" Target="../media/image105.png"  /><Relationship Id="rId18" Type="http://schemas.openxmlformats.org/officeDocument/2006/relationships/image" Target="../media/image106.png"  /><Relationship Id="rId19" Type="http://schemas.openxmlformats.org/officeDocument/2006/relationships/image" Target="../media/image107.png"  /><Relationship Id="rId2" Type="http://schemas.openxmlformats.org/officeDocument/2006/relationships/image" Target="../media/image90.png"  /><Relationship Id="rId3" Type="http://schemas.openxmlformats.org/officeDocument/2006/relationships/image" Target="../media/image91.png"  /><Relationship Id="rId4" Type="http://schemas.openxmlformats.org/officeDocument/2006/relationships/image" Target="../media/image92.png"  /><Relationship Id="rId5" Type="http://schemas.openxmlformats.org/officeDocument/2006/relationships/image" Target="../media/image93.png"  /><Relationship Id="rId6" Type="http://schemas.openxmlformats.org/officeDocument/2006/relationships/image" Target="../media/image94.png"  /><Relationship Id="rId7" Type="http://schemas.openxmlformats.org/officeDocument/2006/relationships/image" Target="../media/image95.png"  /><Relationship Id="rId8" Type="http://schemas.openxmlformats.org/officeDocument/2006/relationships/image" Target="../media/image96.png"  /><Relationship Id="rId9" Type="http://schemas.openxmlformats.org/officeDocument/2006/relationships/image" Target="../media/image9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6.png"  /><Relationship Id="rId11" Type="http://schemas.openxmlformats.org/officeDocument/2006/relationships/image" Target="../media/image117.png"  /><Relationship Id="rId12" Type="http://schemas.openxmlformats.org/officeDocument/2006/relationships/image" Target="../media/image118.png"  /><Relationship Id="rId13" Type="http://schemas.openxmlformats.org/officeDocument/2006/relationships/image" Target="../media/image119.png"  /><Relationship Id="rId14" Type="http://schemas.openxmlformats.org/officeDocument/2006/relationships/image" Target="../media/image120.png"  /><Relationship Id="rId15" Type="http://schemas.openxmlformats.org/officeDocument/2006/relationships/image" Target="../media/image121.png"  /><Relationship Id="rId16" Type="http://schemas.openxmlformats.org/officeDocument/2006/relationships/image" Target="../media/image122.png"  /><Relationship Id="rId17" Type="http://schemas.openxmlformats.org/officeDocument/2006/relationships/image" Target="../media/image123.png"  /><Relationship Id="rId18" Type="http://schemas.openxmlformats.org/officeDocument/2006/relationships/image" Target="../media/image124.png"  /><Relationship Id="rId19" Type="http://schemas.openxmlformats.org/officeDocument/2006/relationships/image" Target="../media/image125.png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png"  /><Relationship Id="rId6" Type="http://schemas.openxmlformats.org/officeDocument/2006/relationships/image" Target="../media/image112.png"  /><Relationship Id="rId7" Type="http://schemas.openxmlformats.org/officeDocument/2006/relationships/image" Target="../media/image113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4.png"  /><Relationship Id="rId11" Type="http://schemas.openxmlformats.org/officeDocument/2006/relationships/image" Target="../media/image135.png"  /><Relationship Id="rId12" Type="http://schemas.openxmlformats.org/officeDocument/2006/relationships/image" Target="../media/image136.png"  /><Relationship Id="rId13" Type="http://schemas.openxmlformats.org/officeDocument/2006/relationships/image" Target="../media/image137.png"  /><Relationship Id="rId14" Type="http://schemas.openxmlformats.org/officeDocument/2006/relationships/image" Target="../media/image138.png"  /><Relationship Id="rId15" Type="http://schemas.openxmlformats.org/officeDocument/2006/relationships/image" Target="../media/image139.png"  /><Relationship Id="rId16" Type="http://schemas.openxmlformats.org/officeDocument/2006/relationships/image" Target="../media/image140.png"  /><Relationship Id="rId17" Type="http://schemas.openxmlformats.org/officeDocument/2006/relationships/image" Target="../media/image141.png"  /><Relationship Id="rId18" Type="http://schemas.openxmlformats.org/officeDocument/2006/relationships/image" Target="../media/image142.png"  /><Relationship Id="rId19" Type="http://schemas.openxmlformats.org/officeDocument/2006/relationships/image" Target="../media/image143.png"  /><Relationship Id="rId2" Type="http://schemas.openxmlformats.org/officeDocument/2006/relationships/image" Target="../media/image126.png"  /><Relationship Id="rId3" Type="http://schemas.openxmlformats.org/officeDocument/2006/relationships/image" Target="../media/image127.png"  /><Relationship Id="rId4" Type="http://schemas.openxmlformats.org/officeDocument/2006/relationships/image" Target="../media/image128.png"  /><Relationship Id="rId5" Type="http://schemas.openxmlformats.org/officeDocument/2006/relationships/image" Target="../media/image129.png"  /><Relationship Id="rId6" Type="http://schemas.openxmlformats.org/officeDocument/2006/relationships/image" Target="../media/image130.png"  /><Relationship Id="rId7" Type="http://schemas.openxmlformats.org/officeDocument/2006/relationships/image" Target="../media/image131.png"  /><Relationship Id="rId8" Type="http://schemas.openxmlformats.org/officeDocument/2006/relationships/image" Target="../media/image132.png"  /><Relationship Id="rId9" Type="http://schemas.openxmlformats.org/officeDocument/2006/relationships/image" Target="../media/image1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52.png"  /><Relationship Id="rId11" Type="http://schemas.openxmlformats.org/officeDocument/2006/relationships/image" Target="../media/image153.png"  /><Relationship Id="rId12" Type="http://schemas.openxmlformats.org/officeDocument/2006/relationships/image" Target="../media/image154.png"  /><Relationship Id="rId13" Type="http://schemas.openxmlformats.org/officeDocument/2006/relationships/image" Target="../media/image155.png"  /><Relationship Id="rId14" Type="http://schemas.openxmlformats.org/officeDocument/2006/relationships/image" Target="../media/image156.png"  /><Relationship Id="rId15" Type="http://schemas.openxmlformats.org/officeDocument/2006/relationships/image" Target="../media/image157.png"  /><Relationship Id="rId16" Type="http://schemas.openxmlformats.org/officeDocument/2006/relationships/image" Target="../media/image158.png"  /><Relationship Id="rId17" Type="http://schemas.openxmlformats.org/officeDocument/2006/relationships/image" Target="../media/image159.png"  /><Relationship Id="rId18" Type="http://schemas.openxmlformats.org/officeDocument/2006/relationships/image" Target="../media/image160.png"  /><Relationship Id="rId19" Type="http://schemas.openxmlformats.org/officeDocument/2006/relationships/image" Target="../media/image161.png"  /><Relationship Id="rId2" Type="http://schemas.openxmlformats.org/officeDocument/2006/relationships/image" Target="../media/image144.png"  /><Relationship Id="rId3" Type="http://schemas.openxmlformats.org/officeDocument/2006/relationships/image" Target="../media/image145.png"  /><Relationship Id="rId4" Type="http://schemas.openxmlformats.org/officeDocument/2006/relationships/image" Target="../media/image146.png"  /><Relationship Id="rId5" Type="http://schemas.openxmlformats.org/officeDocument/2006/relationships/image" Target="../media/image147.png"  /><Relationship Id="rId6" Type="http://schemas.openxmlformats.org/officeDocument/2006/relationships/image" Target="../media/image148.png"  /><Relationship Id="rId7" Type="http://schemas.openxmlformats.org/officeDocument/2006/relationships/image" Target="../media/image149.png"  /><Relationship Id="rId8" Type="http://schemas.openxmlformats.org/officeDocument/2006/relationships/image" Target="../media/image150.png"  /><Relationship Id="rId9" Type="http://schemas.openxmlformats.org/officeDocument/2006/relationships/image" Target="../media/image15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2.png"  /><Relationship Id="rId3" Type="http://schemas.openxmlformats.org/officeDocument/2006/relationships/image" Target="../media/image163.png"  /><Relationship Id="rId4" Type="http://schemas.openxmlformats.org/officeDocument/2006/relationships/image" Target="../media/image164.png"  /><Relationship Id="rId5" Type="http://schemas.openxmlformats.org/officeDocument/2006/relationships/image" Target="../media/image165.png"  /><Relationship Id="rId6" Type="http://schemas.openxmlformats.org/officeDocument/2006/relationships/image" Target="../media/image166.png"  /><Relationship Id="rId7" Type="http://schemas.openxmlformats.org/officeDocument/2006/relationships/image" Target="../media/image167.png"  /><Relationship Id="rId8" Type="http://schemas.openxmlformats.org/officeDocument/2006/relationships/image" Target="../media/image16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9.png"  /><Relationship Id="rId3" Type="http://schemas.openxmlformats.org/officeDocument/2006/relationships/image" Target="../media/image170.png"  /><Relationship Id="rId4" Type="http://schemas.openxmlformats.org/officeDocument/2006/relationships/image" Target="../media/image171.png"  /><Relationship Id="rId5" Type="http://schemas.openxmlformats.org/officeDocument/2006/relationships/image" Target="../media/image172.png"  /><Relationship Id="rId6" Type="http://schemas.openxmlformats.org/officeDocument/2006/relationships/image" Target="../media/image173.g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4.png"  /><Relationship Id="rId3" Type="http://schemas.openxmlformats.org/officeDocument/2006/relationships/image" Target="../media/image175.png"  /><Relationship Id="rId4" Type="http://schemas.openxmlformats.org/officeDocument/2006/relationships/image" Target="../media/image176.png"  /><Relationship Id="rId5" Type="http://schemas.openxmlformats.org/officeDocument/2006/relationships/image" Target="../media/image177.png"  /><Relationship Id="rId6" Type="http://schemas.openxmlformats.org/officeDocument/2006/relationships/image" Target="../media/image178.png"  /><Relationship Id="rId7" Type="http://schemas.openxmlformats.org/officeDocument/2006/relationships/image" Target="../media/image17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88.png"  /><Relationship Id="rId11" Type="http://schemas.openxmlformats.org/officeDocument/2006/relationships/image" Target="../media/image189.png"  /><Relationship Id="rId2" Type="http://schemas.openxmlformats.org/officeDocument/2006/relationships/image" Target="../media/image180.png"  /><Relationship Id="rId3" Type="http://schemas.openxmlformats.org/officeDocument/2006/relationships/image" Target="../media/image181.png"  /><Relationship Id="rId4" Type="http://schemas.openxmlformats.org/officeDocument/2006/relationships/image" Target="../media/image182.png"  /><Relationship Id="rId5" Type="http://schemas.openxmlformats.org/officeDocument/2006/relationships/image" Target="../media/image183.png"  /><Relationship Id="rId6" Type="http://schemas.openxmlformats.org/officeDocument/2006/relationships/image" Target="../media/image184.png"  /><Relationship Id="rId7" Type="http://schemas.openxmlformats.org/officeDocument/2006/relationships/image" Target="../media/image185.png"  /><Relationship Id="rId8" Type="http://schemas.openxmlformats.org/officeDocument/2006/relationships/image" Target="../media/image186.png"  /><Relationship Id="rId9" Type="http://schemas.openxmlformats.org/officeDocument/2006/relationships/image" Target="../media/image18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png"  /><Relationship Id="rId14" Type="http://schemas.openxmlformats.org/officeDocument/2006/relationships/image" Target="../media/image29.png"  /><Relationship Id="rId15" Type="http://schemas.openxmlformats.org/officeDocument/2006/relationships/image" Target="../media/image30.png"  /><Relationship Id="rId16" Type="http://schemas.openxmlformats.org/officeDocument/2006/relationships/image" Target="../media/image31.png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9.png"  /><Relationship Id="rId11" Type="http://schemas.openxmlformats.org/officeDocument/2006/relationships/image" Target="../media/image60.png"  /><Relationship Id="rId12" Type="http://schemas.openxmlformats.org/officeDocument/2006/relationships/image" Target="../media/image61.png"  /><Relationship Id="rId13" Type="http://schemas.openxmlformats.org/officeDocument/2006/relationships/image" Target="../media/image62.png"  /><Relationship Id="rId14" Type="http://schemas.openxmlformats.org/officeDocument/2006/relationships/image" Target="../media/image63.png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Relationship Id="rId6" Type="http://schemas.openxmlformats.org/officeDocument/2006/relationships/image" Target="../media/image55.png"  /><Relationship Id="rId7" Type="http://schemas.openxmlformats.org/officeDocument/2006/relationships/image" Target="../media/image56.png"  /><Relationship Id="rId8" Type="http://schemas.openxmlformats.org/officeDocument/2006/relationships/image" Target="../media/image57.png"  /><Relationship Id="rId9" Type="http://schemas.openxmlformats.org/officeDocument/2006/relationships/image" Target="../media/image5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7.png"  /><Relationship Id="rId3" Type="http://schemas.openxmlformats.org/officeDocument/2006/relationships/image" Target="../media/image78.png"  /><Relationship Id="rId4" Type="http://schemas.openxmlformats.org/officeDocument/2006/relationships/image" Target="../media/image79.png"  /><Relationship Id="rId5" Type="http://schemas.openxmlformats.org/officeDocument/2006/relationships/image" Target="../media/image80.png"  /><Relationship Id="rId6" Type="http://schemas.openxmlformats.org/officeDocument/2006/relationships/image" Target="../media/image81.png"  /><Relationship Id="rId7" Type="http://schemas.openxmlformats.org/officeDocument/2006/relationships/image" Target="../media/image8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png"  /><Relationship Id="rId3" Type="http://schemas.openxmlformats.org/officeDocument/2006/relationships/image" Target="../media/image84.png"  /><Relationship Id="rId4" Type="http://schemas.openxmlformats.org/officeDocument/2006/relationships/image" Target="../media/image85.png"  /><Relationship Id="rId5" Type="http://schemas.openxmlformats.org/officeDocument/2006/relationships/image" Target="../media/image86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Relationship Id="rId8" Type="http://schemas.openxmlformats.org/officeDocument/2006/relationships/image" Target="../media/image8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5033" y="1533518"/>
            <a:ext cx="8122974" cy="10006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5521" y="7767055"/>
              <a:ext cx="2665143" cy="771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6474" y="8224274"/>
              <a:ext cx="2079562" cy="8185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7"/>
            <a:ext cx="4889353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994419" y="4232771"/>
            <a:ext cx="4538360" cy="1729089"/>
            <a:chOff x="6994419" y="4232771"/>
            <a:chExt cx="4538360" cy="172908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1243" y="3868071"/>
              <a:ext cx="7163105" cy="192248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40914" y="4847638"/>
              <a:ext cx="4750809" cy="1682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994419" y="4232771"/>
            <a:ext cx="4538360" cy="1916771"/>
            <a:chOff x="6994419" y="4232771"/>
            <a:chExt cx="4538360" cy="19167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29814" y="3887119"/>
              <a:ext cx="7048819" cy="1884390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88048" y="4949562"/>
              <a:ext cx="4794714" cy="1542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994419" y="4232771"/>
            <a:ext cx="4538360" cy="1916771"/>
            <a:chOff x="6994419" y="4232771"/>
            <a:chExt cx="4538360" cy="19167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3519" y="3868071"/>
              <a:ext cx="6773838" cy="1912962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1229" y="4949562"/>
              <a:ext cx="4938448" cy="1542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6994419" y="4232771"/>
            <a:ext cx="4538360" cy="1748192"/>
            <a:chOff x="6994419" y="4232771"/>
            <a:chExt cx="4538360" cy="17481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23995" y="3868071"/>
              <a:ext cx="6811933" cy="1922486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3933" y="4873276"/>
              <a:ext cx="5145124" cy="1678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69539" y="1453365"/>
            <a:ext cx="6213800" cy="5777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3454" y="4871168"/>
            <a:ext cx="12991423" cy="21220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77622" y="6515479"/>
            <a:ext cx="13358589" cy="9834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7148" y="836195"/>
            <a:ext cx="5687467" cy="16527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1004" name="그림 1003"/>
          <p:cNvPicPr>
            <a:picLocks noChangeAspect="1"/>
          </p:cNvPicPr>
          <p:nvPr/>
        </p:nvPicPr>
        <p:blipFill rotWithShape="1">
          <a:blip r:embed="rId6"/>
          <a:srcRect r="-120" b="1200"/>
          <a:stretch>
            <a:fillRect/>
          </a:stretch>
        </p:blipFill>
        <p:spPr>
          <a:xfrm>
            <a:off x="5191124" y="2171700"/>
            <a:ext cx="7915275" cy="7543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459" y="1453365"/>
            <a:ext cx="4635190" cy="5777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0958" y="4871168"/>
            <a:ext cx="7462290" cy="21220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288266" cy="191978"/>
            <a:chOff x="-159165" y="2132538"/>
            <a:chExt cx="628826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288266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54548"/>
            <a:ext cx="11296729" cy="10573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995" y="1435157"/>
            <a:ext cx="6266020" cy="10233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89912" y="8519582"/>
            <a:ext cx="5446810" cy="88929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89436" y="8087645"/>
            <a:ext cx="8801619" cy="779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4232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5427" y="3951848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9813" y="4910660"/>
            <a:ext cx="2727474" cy="1129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0764" y="5637669"/>
            <a:ext cx="2411049" cy="703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8813" y="5001441"/>
            <a:ext cx="3747464" cy="955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09764" y="5637669"/>
            <a:ext cx="2923868" cy="7031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2411" y="6148574"/>
            <a:ext cx="2556667" cy="32324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15427" y="6139051"/>
            <a:ext cx="2575744" cy="32514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59813" y="7198165"/>
            <a:ext cx="3017302" cy="9559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80764" y="7834392"/>
            <a:ext cx="2148649" cy="7031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79289" y="7198165"/>
            <a:ext cx="3372340" cy="955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539" y="1453365"/>
            <a:ext cx="6194733" cy="5777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9225" y="4706901"/>
            <a:ext cx="13922280" cy="241014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1012" y="6515479"/>
            <a:ext cx="12668379" cy="983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8464" y="2789777"/>
            <a:ext cx="2821962" cy="2821962"/>
            <a:chOff x="1998464" y="2789777"/>
            <a:chExt cx="2821962" cy="28219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64" y="2789777"/>
              <a:ext cx="2821962" cy="28219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9226" y="3158989"/>
            <a:ext cx="4187195" cy="2355297"/>
            <a:chOff x="4629226" y="3158989"/>
            <a:chExt cx="4187195" cy="23552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9226" y="3158989"/>
              <a:ext cx="4187195" cy="23552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7148" y="1334281"/>
            <a:ext cx="7486589" cy="16497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1908" y="6044820"/>
            <a:ext cx="7227596" cy="28337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8464" y="2789777"/>
            <a:ext cx="2821962" cy="2821962"/>
            <a:chOff x="1998464" y="2789777"/>
            <a:chExt cx="2821962" cy="28219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64" y="2789777"/>
              <a:ext cx="2821962" cy="28219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9226" y="3158989"/>
            <a:ext cx="4187195" cy="2355297"/>
            <a:chOff x="4629226" y="3158989"/>
            <a:chExt cx="4187195" cy="23552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9226" y="3158989"/>
              <a:ext cx="4187195" cy="23552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7148" y="1334281"/>
            <a:ext cx="7486589" cy="16497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1908" y="6044823"/>
            <a:ext cx="7843205" cy="28290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8464" y="2789777"/>
            <a:ext cx="2821962" cy="2821962"/>
            <a:chOff x="1998464" y="2789777"/>
            <a:chExt cx="2821962" cy="28219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8464" y="2789777"/>
              <a:ext cx="2821962" cy="28219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29226" y="3158989"/>
            <a:ext cx="4187195" cy="2355297"/>
            <a:chOff x="4629226" y="3158989"/>
            <a:chExt cx="4187195" cy="23552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9226" y="3158989"/>
              <a:ext cx="4187195" cy="23552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7148" y="1334281"/>
            <a:ext cx="7486589" cy="16497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1908" y="6044823"/>
            <a:ext cx="7843205" cy="28290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-119816"/>
            <a:ext cx="18433180" cy="10525346"/>
            <a:chOff x="0" y="-119816"/>
            <a:chExt cx="18433180" cy="10525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-119816"/>
              <a:ext cx="18433180" cy="10525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06494" y="2180253"/>
            <a:ext cx="5052381" cy="5052381"/>
            <a:chOff x="406494" y="2180253"/>
            <a:chExt cx="5052381" cy="5052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94" y="2180253"/>
              <a:ext cx="5052381" cy="50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81607" y="4524590"/>
            <a:ext cx="2698858" cy="3186843"/>
            <a:chOff x="4381607" y="4524590"/>
            <a:chExt cx="2698858" cy="31868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1607" y="4524590"/>
              <a:ext cx="2698858" cy="31868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3716" y="3316501"/>
            <a:ext cx="6592397" cy="4394931"/>
            <a:chOff x="10383716" y="3316501"/>
            <a:chExt cx="6592397" cy="43949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3716" y="3316501"/>
              <a:ext cx="6592397" cy="439493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65375" y="1585330"/>
            <a:ext cx="18637157" cy="251310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817444" y="7628229"/>
            <a:ext cx="11104595" cy="25131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607568" y="7628229"/>
            <a:ext cx="10314157" cy="251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5719" y="3470662"/>
            <a:ext cx="6017010" cy="23786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73336" y="2561231"/>
            <a:ext cx="4458115" cy="12849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37524"/>
            <a:chOff x="9367774" y="1970190"/>
            <a:chExt cx="6530321" cy="537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60003" y="1739536"/>
              <a:ext cx="1244160" cy="11205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82859" y="4984021"/>
            <a:ext cx="6653819" cy="128495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37524"/>
            <a:chOff x="9367774" y="4392990"/>
            <a:chExt cx="6530321" cy="537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0003" y="4162336"/>
              <a:ext cx="1125331" cy="120624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73336" y="7292526"/>
            <a:ext cx="6428400" cy="128495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537524"/>
            <a:chOff x="9367774" y="6701495"/>
            <a:chExt cx="6530321" cy="5375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0479" y="6470841"/>
              <a:ext cx="1019989" cy="112053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7596" y="2046670"/>
            <a:ext cx="8250522" cy="7524855"/>
            <a:chOff x="5017596" y="2046670"/>
            <a:chExt cx="8250522" cy="7524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7596" y="2046670"/>
              <a:ext cx="8250522" cy="7524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5719" y="683814"/>
            <a:ext cx="9256571" cy="1652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82928" y="968461"/>
            <a:ext cx="5463750" cy="1085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9527" y="6515479"/>
            <a:ext cx="4185160" cy="9834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459" y="1441698"/>
            <a:ext cx="4606590" cy="58127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8578" y="4883625"/>
            <a:ext cx="8237652" cy="2107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2023-11-17T23:04:21.000</dcterms:created>
  <dc:creator>officegen</dc:creator>
  <cp:lastModifiedBy>82104</cp:lastModifiedBy>
  <dcterms:modified xsi:type="dcterms:W3CDTF">2023-11-17T14:07:44.783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