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392" y="-96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theme" Target="../theme/theme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png"  /><Relationship Id="rId17" Type="http://schemas.openxmlformats.org/officeDocument/2006/relationships/image" Target="../media/image1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5.png"  /><Relationship Id="rId11" Type="http://schemas.openxmlformats.org/officeDocument/2006/relationships/image" Target="../media/image26.png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Relationship Id="rId8" Type="http://schemas.openxmlformats.org/officeDocument/2006/relationships/image" Target="../media/image23.png"  /><Relationship Id="rId9" Type="http://schemas.openxmlformats.org/officeDocument/2006/relationships/image" Target="../media/image2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7.png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gif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Relationship Id="rId4" Type="http://schemas.openxmlformats.org/officeDocument/2006/relationships/image" Target="../media/image41.png"  /><Relationship Id="rId5" Type="http://schemas.openxmlformats.org/officeDocument/2006/relationships/image" Target="../media/image42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54.png"  /><Relationship Id="rId11" Type="http://schemas.openxmlformats.org/officeDocument/2006/relationships/image" Target="../media/image55.png"  /><Relationship Id="rId12" Type="http://schemas.openxmlformats.org/officeDocument/2006/relationships/image" Target="../media/image56.png"  /><Relationship Id="rId13" Type="http://schemas.openxmlformats.org/officeDocument/2006/relationships/image" Target="../media/image57.png"  /><Relationship Id="rId14" Type="http://schemas.openxmlformats.org/officeDocument/2006/relationships/image" Target="../media/image58.png"  /><Relationship Id="rId15" Type="http://schemas.openxmlformats.org/officeDocument/2006/relationships/image" Target="../media/image59.png"  /><Relationship Id="rId16" Type="http://schemas.openxmlformats.org/officeDocument/2006/relationships/image" Target="../media/image60.png"  /><Relationship Id="rId17" Type="http://schemas.openxmlformats.org/officeDocument/2006/relationships/image" Target="../media/image61.png"  /><Relationship Id="rId18" Type="http://schemas.openxmlformats.org/officeDocument/2006/relationships/image" Target="../media/image62.png"  /><Relationship Id="rId19" Type="http://schemas.openxmlformats.org/officeDocument/2006/relationships/image" Target="../media/image63.png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Relationship Id="rId7" Type="http://schemas.openxmlformats.org/officeDocument/2006/relationships/image" Target="../media/image51.png"  /><Relationship Id="rId8" Type="http://schemas.openxmlformats.org/officeDocument/2006/relationships/image" Target="../media/image52.png"  /><Relationship Id="rId9" Type="http://schemas.openxmlformats.org/officeDocument/2006/relationships/image" Target="../media/image5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72.png"  /><Relationship Id="rId11" Type="http://schemas.openxmlformats.org/officeDocument/2006/relationships/image" Target="../media/image73.png"  /><Relationship Id="rId12" Type="http://schemas.openxmlformats.org/officeDocument/2006/relationships/image" Target="../media/image74.png"  /><Relationship Id="rId13" Type="http://schemas.openxmlformats.org/officeDocument/2006/relationships/image" Target="../media/image75.png"  /><Relationship Id="rId14" Type="http://schemas.openxmlformats.org/officeDocument/2006/relationships/image" Target="../media/image76.png"  /><Relationship Id="rId15" Type="http://schemas.openxmlformats.org/officeDocument/2006/relationships/image" Target="../media/image77.png"  /><Relationship Id="rId16" Type="http://schemas.openxmlformats.org/officeDocument/2006/relationships/image" Target="../media/image78.png"  /><Relationship Id="rId17" Type="http://schemas.openxmlformats.org/officeDocument/2006/relationships/image" Target="../media/image79.png"  /><Relationship Id="rId18" Type="http://schemas.openxmlformats.org/officeDocument/2006/relationships/image" Target="../media/image80.png"  /><Relationship Id="rId2" Type="http://schemas.openxmlformats.org/officeDocument/2006/relationships/image" Target="../media/image64.png"  /><Relationship Id="rId3" Type="http://schemas.openxmlformats.org/officeDocument/2006/relationships/image" Target="../media/image65.png"  /><Relationship Id="rId4" Type="http://schemas.openxmlformats.org/officeDocument/2006/relationships/image" Target="../media/image66.png"  /><Relationship Id="rId5" Type="http://schemas.openxmlformats.org/officeDocument/2006/relationships/image" Target="../media/image67.png"  /><Relationship Id="rId6" Type="http://schemas.openxmlformats.org/officeDocument/2006/relationships/image" Target="../media/image68.png"  /><Relationship Id="rId7" Type="http://schemas.openxmlformats.org/officeDocument/2006/relationships/image" Target="../media/image69.png"  /><Relationship Id="rId8" Type="http://schemas.openxmlformats.org/officeDocument/2006/relationships/image" Target="../media/image70.png"  /><Relationship Id="rId9" Type="http://schemas.openxmlformats.org/officeDocument/2006/relationships/image" Target="../media/image71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89.png"  /><Relationship Id="rId2" Type="http://schemas.openxmlformats.org/officeDocument/2006/relationships/image" Target="../media/image81.png"  /><Relationship Id="rId3" Type="http://schemas.openxmlformats.org/officeDocument/2006/relationships/image" Target="../media/image82.png"  /><Relationship Id="rId4" Type="http://schemas.openxmlformats.org/officeDocument/2006/relationships/image" Target="../media/image83.png"  /><Relationship Id="rId5" Type="http://schemas.openxmlformats.org/officeDocument/2006/relationships/image" Target="../media/image84.png"  /><Relationship Id="rId6" Type="http://schemas.openxmlformats.org/officeDocument/2006/relationships/image" Target="../media/image85.png"  /><Relationship Id="rId7" Type="http://schemas.openxmlformats.org/officeDocument/2006/relationships/image" Target="../media/image86.png"  /><Relationship Id="rId8" Type="http://schemas.openxmlformats.org/officeDocument/2006/relationships/image" Target="../media/image87.png"  /><Relationship Id="rId9" Type="http://schemas.openxmlformats.org/officeDocument/2006/relationships/image" Target="../media/image8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557682" y="7963436"/>
            <a:ext cx="2012909" cy="191978"/>
            <a:chOff x="-557682" y="7963436"/>
            <a:chExt cx="2012909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557682" y="7963436"/>
              <a:ext cx="2012909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3366" y="827347"/>
            <a:ext cx="16961931" cy="746053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2812187" y="3654432"/>
            <a:ext cx="29652922" cy="74605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197802" y="2132538"/>
            <a:ext cx="6288970" cy="191978"/>
            <a:chOff x="12197802" y="2132538"/>
            <a:chExt cx="6288970" cy="191978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7802" y="2132538"/>
              <a:ext cx="6288970" cy="1919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47619" y="-1551872"/>
            <a:ext cx="5585291" cy="5531113"/>
            <a:chOff x="-1047619" y="-1551872"/>
            <a:chExt cx="5585291" cy="55311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047619" y="-1551872"/>
              <a:ext cx="5585291" cy="55311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666451" y="6609524"/>
            <a:ext cx="4820322" cy="4773565"/>
            <a:chOff x="13666451" y="6609524"/>
            <a:chExt cx="4820322" cy="477356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66451" y="6609524"/>
              <a:ext cx="4820322" cy="477356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512898" y="2768812"/>
            <a:ext cx="3591960" cy="3557118"/>
            <a:chOff x="4512898" y="2768812"/>
            <a:chExt cx="3591960" cy="355711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898" y="2768812"/>
              <a:ext cx="3591960" cy="355711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35033" y="1533518"/>
            <a:ext cx="8122974" cy="100063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839875" y="7837792"/>
            <a:ext cx="4577795" cy="442364"/>
            <a:chOff x="1839875" y="7837792"/>
            <a:chExt cx="4577795" cy="4423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2339" y="7739161"/>
              <a:ext cx="1000172" cy="777038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5521" y="7767055"/>
              <a:ext cx="2665143" cy="77130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839875" y="8346960"/>
            <a:ext cx="4577795" cy="442357"/>
            <a:chOff x="1839875" y="8346960"/>
            <a:chExt cx="4577795" cy="44235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1863" y="8248329"/>
              <a:ext cx="981124" cy="777038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86474" y="8224274"/>
              <a:ext cx="2079562" cy="81855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1863" y="8788975"/>
            <a:ext cx="981124" cy="77703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605521" y="8811877"/>
            <a:ext cx="4889353" cy="77957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57966" y="4217974"/>
            <a:ext cx="2211258" cy="2211258"/>
            <a:chOff x="457966" y="4217974"/>
            <a:chExt cx="2211258" cy="2211258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700000">
              <a:off x="457966" y="4217974"/>
              <a:ext cx="2211258" cy="2211258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907684" y="1213685"/>
            <a:ext cx="4203392" cy="4203392"/>
            <a:chOff x="1907684" y="1213685"/>
            <a:chExt cx="4203392" cy="4203392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07684" y="1213685"/>
              <a:ext cx="4203392" cy="42033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2195397"/>
            <a:ext cx="1432688" cy="191978"/>
            <a:chOff x="16986360" y="2195397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2195397"/>
              <a:ext cx="1432688" cy="19197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7731" y="158416"/>
            <a:ext cx="18358003" cy="5153737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02411" y="4589944"/>
            <a:ext cx="2547134" cy="325146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15427" y="4599467"/>
            <a:ext cx="2556667" cy="323241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9813" y="5649060"/>
            <a:ext cx="4202521" cy="95591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880764" y="6285288"/>
            <a:ext cx="1905363" cy="70319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669765" y="5649060"/>
            <a:ext cx="2345874" cy="9559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827311" y="6820582"/>
            <a:ext cx="3911298" cy="3873359"/>
            <a:chOff x="14827311" y="6820582"/>
            <a:chExt cx="3911298" cy="387335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27311" y="6820582"/>
              <a:ext cx="3911298" cy="38733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600196" y="-982225"/>
            <a:ext cx="4279052" cy="4237545"/>
            <a:chOff x="-600196" y="-982225"/>
            <a:chExt cx="4279052" cy="423754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600196" y="-982225"/>
              <a:ext cx="4279052" cy="4237545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719288" y="6285288"/>
            <a:ext cx="2437230" cy="7031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986360" y="3561542"/>
            <a:ext cx="1432688" cy="191978"/>
            <a:chOff x="16986360" y="3561542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86360" y="3561542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686747" y="-1286436"/>
            <a:ext cx="4461240" cy="4417966"/>
            <a:chOff x="5686747" y="-1286436"/>
            <a:chExt cx="4461240" cy="441796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747" y="-1286436"/>
              <a:ext cx="4461240" cy="441796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01071" y="6888297"/>
            <a:ext cx="4182908" cy="4182908"/>
            <a:chOff x="-901071" y="6888297"/>
            <a:chExt cx="4182908" cy="418290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-901071" y="6888297"/>
              <a:ext cx="4182908" cy="418290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972602" y="5957321"/>
            <a:ext cx="3452527" cy="3419037"/>
            <a:chOff x="1972602" y="5957321"/>
            <a:chExt cx="3452527" cy="341903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2602" y="5957321"/>
              <a:ext cx="3452527" cy="3419037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69539" y="1453365"/>
            <a:ext cx="6194733" cy="577779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00659" y="4871168"/>
            <a:ext cx="12146538" cy="212206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646298" y="6515479"/>
            <a:ext cx="14029493" cy="9834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013934" y="6172836"/>
            <a:ext cx="3588190" cy="3553385"/>
            <a:chOff x="14013934" y="6172836"/>
            <a:chExt cx="3588190" cy="35533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3934" y="6172836"/>
              <a:ext cx="3588190" cy="35533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 rot="0">
            <a:off x="6638610" y="3914725"/>
            <a:ext cx="2505390" cy="2456265"/>
            <a:chOff x="6015953" y="3914725"/>
            <a:chExt cx="2505390" cy="245626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6015953" y="3914725"/>
              <a:ext cx="2505390" cy="245626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 rot="0">
            <a:off x="10058400" y="3798903"/>
            <a:ext cx="6900207" cy="2687908"/>
            <a:chOff x="9558586" y="3798903"/>
            <a:chExt cx="6900207" cy="268790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558586" y="3798903"/>
              <a:ext cx="6900207" cy="268790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865410" y="129194"/>
            <a:ext cx="1349300" cy="1232190"/>
          </a:xfrm>
          <a:prstGeom prst="rect">
            <a:avLst/>
          </a:prstGeom>
        </p:spPr>
      </p:pic>
      <p:pic>
        <p:nvPicPr>
          <p:cNvPr id="1005" name="그림 100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524000" y="2279374"/>
            <a:ext cx="4267200" cy="57282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59165" y="3685351"/>
            <a:ext cx="1432688" cy="191978"/>
            <a:chOff x="-159165" y="3685351"/>
            <a:chExt cx="1432688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159165" y="3685351"/>
              <a:ext cx="1432688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074845" y="-1224069"/>
            <a:ext cx="3388803" cy="3355932"/>
            <a:chOff x="13074845" y="-1224069"/>
            <a:chExt cx="3388803" cy="335593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74845" y="-1224069"/>
              <a:ext cx="3388803" cy="335593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502230" y="-877556"/>
            <a:ext cx="3902974" cy="3971928"/>
            <a:chOff x="15502230" y="-877556"/>
            <a:chExt cx="3902974" cy="397192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2700000">
              <a:off x="15502230" y="-877556"/>
              <a:ext cx="3902974" cy="397192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37208" y="6930045"/>
            <a:ext cx="4652881" cy="4607748"/>
            <a:chOff x="14137208" y="6930045"/>
            <a:chExt cx="4652881" cy="46077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7208" y="6930045"/>
              <a:ext cx="4652881" cy="46077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19050" y="6515479"/>
            <a:ext cx="3490693" cy="98340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7459" y="1441698"/>
            <a:ext cx="4606590" cy="58127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1911" y="4871168"/>
            <a:ext cx="5154461" cy="2122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5277" y="113699"/>
            <a:ext cx="1349700" cy="12786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5154" y="1834027"/>
            <a:ext cx="5735405" cy="6617660"/>
            <a:chOff x="6275154" y="1834027"/>
            <a:chExt cx="5735405" cy="66176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303986" y="2452740"/>
              <a:ext cx="1322962" cy="1322962"/>
              <a:chOff x="8303986" y="2452740"/>
              <a:chExt cx="1322962" cy="132296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03986" y="2452740"/>
                <a:ext cx="1322962" cy="132296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91903" y="2042165"/>
              <a:ext cx="1072055" cy="1072055"/>
              <a:chOff x="9991903" y="2042165"/>
              <a:chExt cx="1072055" cy="107205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91903" y="2042165"/>
                <a:ext cx="1072055" cy="10720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394698" y="3068601"/>
              <a:ext cx="615862" cy="615862"/>
              <a:chOff x="11394698" y="3068601"/>
              <a:chExt cx="615862" cy="61586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94698" y="3068601"/>
                <a:ext cx="615862" cy="6158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699529" y="1848283"/>
              <a:ext cx="604457" cy="604457"/>
              <a:chOff x="7699529" y="1848283"/>
              <a:chExt cx="604457" cy="6044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99529" y="1848283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181183" y="2698518"/>
              <a:ext cx="740740" cy="740740"/>
              <a:chOff x="7181183" y="2698518"/>
              <a:chExt cx="740740" cy="74074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81183" y="2698518"/>
                <a:ext cx="740740" cy="7407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75154" y="3114221"/>
              <a:ext cx="522161" cy="522161"/>
              <a:chOff x="6275154" y="3114221"/>
              <a:chExt cx="522161" cy="52216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275154" y="3114221"/>
                <a:ext cx="522161" cy="52216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418809" y="1834027"/>
              <a:ext cx="416277" cy="416277"/>
              <a:chOff x="9418809" y="1834027"/>
              <a:chExt cx="416277" cy="41627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18809" y="1834027"/>
                <a:ext cx="416277" cy="41627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437218" y="6894926"/>
              <a:ext cx="1117675" cy="1117675"/>
              <a:chOff x="7437218" y="6894926"/>
              <a:chExt cx="1117675" cy="111767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437218" y="6894926"/>
                <a:ext cx="1117675" cy="111767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492941" y="7453764"/>
              <a:ext cx="997924" cy="997924"/>
              <a:chOff x="9492941" y="7453764"/>
              <a:chExt cx="997924" cy="9979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492941" y="7453764"/>
                <a:ext cx="997924" cy="99792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513425" y="6695341"/>
              <a:ext cx="490408" cy="490408"/>
              <a:chOff x="6513425" y="6695341"/>
              <a:chExt cx="490408" cy="49040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13425" y="6695341"/>
                <a:ext cx="490408" cy="49040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527930" y="6763771"/>
              <a:ext cx="758422" cy="758422"/>
              <a:chOff x="10527930" y="6763771"/>
              <a:chExt cx="758422" cy="75842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527930" y="6763771"/>
                <a:ext cx="758422" cy="75842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814353" y="6894926"/>
              <a:ext cx="604457" cy="604457"/>
              <a:chOff x="8814353" y="6894926"/>
              <a:chExt cx="604457" cy="60445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814353" y="6894926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1394698" y="6894926"/>
              <a:ext cx="416277" cy="416277"/>
              <a:chOff x="11394698" y="6894926"/>
              <a:chExt cx="416277" cy="41627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394698" y="6894926"/>
                <a:ext cx="416277" cy="416277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5756529" y="3868071"/>
            <a:ext cx="6469524" cy="1922486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578266" y="4981705"/>
            <a:ext cx="4882410" cy="1267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571" y="7651489"/>
            <a:ext cx="3574595" cy="3155990"/>
            <a:chOff x="-228571" y="7651489"/>
            <a:chExt cx="3574595" cy="315599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28571" y="7651489"/>
              <a:ext cx="3574595" cy="315599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65277" y="113699"/>
            <a:ext cx="1349700" cy="127867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72501" y="-503241"/>
            <a:ext cx="3083428" cy="3053519"/>
            <a:chOff x="11672501" y="-503241"/>
            <a:chExt cx="3083428" cy="305351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72501" y="-503241"/>
              <a:ext cx="3083428" cy="305351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275154" y="1834027"/>
            <a:ext cx="5735405" cy="6617660"/>
            <a:chOff x="6275154" y="1834027"/>
            <a:chExt cx="5735405" cy="6617660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303986" y="2452740"/>
              <a:ext cx="1322962" cy="1322962"/>
              <a:chOff x="8303986" y="2452740"/>
              <a:chExt cx="1322962" cy="1322962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303986" y="2452740"/>
                <a:ext cx="1322962" cy="1322962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9991903" y="2042165"/>
              <a:ext cx="1072055" cy="1072055"/>
              <a:chOff x="9991903" y="2042165"/>
              <a:chExt cx="1072055" cy="1072055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991903" y="2042165"/>
                <a:ext cx="1072055" cy="107205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394698" y="3068601"/>
              <a:ext cx="615862" cy="615862"/>
              <a:chOff x="11394698" y="3068601"/>
              <a:chExt cx="615862" cy="615862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1394698" y="3068601"/>
                <a:ext cx="615862" cy="615862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7699529" y="1848283"/>
              <a:ext cx="604457" cy="604457"/>
              <a:chOff x="7699529" y="1848283"/>
              <a:chExt cx="604457" cy="604457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699529" y="1848283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7181183" y="2698518"/>
              <a:ext cx="740740" cy="740740"/>
              <a:chOff x="7181183" y="2698518"/>
              <a:chExt cx="740740" cy="74074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7181183" y="2698518"/>
                <a:ext cx="740740" cy="740740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6275154" y="3114221"/>
              <a:ext cx="522161" cy="522161"/>
              <a:chOff x="6275154" y="3114221"/>
              <a:chExt cx="522161" cy="52216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275154" y="3114221"/>
                <a:ext cx="522161" cy="522161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9418809" y="1834027"/>
              <a:ext cx="416277" cy="416277"/>
              <a:chOff x="9418809" y="1834027"/>
              <a:chExt cx="416277" cy="416277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9418809" y="1834027"/>
                <a:ext cx="416277" cy="416277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7437218" y="6894926"/>
              <a:ext cx="1117675" cy="1117675"/>
              <a:chOff x="7437218" y="6894926"/>
              <a:chExt cx="1117675" cy="111767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7437218" y="6894926"/>
                <a:ext cx="1117675" cy="111767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9492941" y="7453764"/>
              <a:ext cx="997924" cy="997924"/>
              <a:chOff x="9492941" y="7453764"/>
              <a:chExt cx="997924" cy="997924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492941" y="7453764"/>
                <a:ext cx="997924" cy="997924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6513425" y="6695341"/>
              <a:ext cx="490408" cy="490408"/>
              <a:chOff x="6513425" y="6695341"/>
              <a:chExt cx="490408" cy="49040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513425" y="6695341"/>
                <a:ext cx="490408" cy="49040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0527930" y="6763771"/>
              <a:ext cx="758422" cy="758422"/>
              <a:chOff x="10527930" y="6763771"/>
              <a:chExt cx="758422" cy="758422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527930" y="6763771"/>
                <a:ext cx="758422" cy="758422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8814353" y="6894926"/>
              <a:ext cx="604457" cy="604457"/>
              <a:chOff x="8814353" y="6894926"/>
              <a:chExt cx="604457" cy="604457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814353" y="6894926"/>
                <a:ext cx="604457" cy="604457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1394698" y="6894926"/>
              <a:ext cx="416277" cy="416277"/>
              <a:chOff x="11394698" y="6894926"/>
              <a:chExt cx="416277" cy="416277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394698" y="6894926"/>
                <a:ext cx="416277" cy="416277"/>
              </a:xfrm>
              <a:prstGeom prst="rect">
                <a:avLst/>
              </a:prstGeom>
            </p:spPr>
          </p:pic>
        </p:grpSp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11977" y="4469046"/>
            <a:ext cx="6159676" cy="1724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4C50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68073" y="8290746"/>
            <a:ext cx="2147094" cy="191978"/>
            <a:chOff x="17068073" y="8290746"/>
            <a:chExt cx="2147094" cy="1919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68073" y="8290746"/>
              <a:ext cx="2147094" cy="1919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59165" y="2132538"/>
            <a:ext cx="6288266" cy="191978"/>
            <a:chOff x="-159165" y="2132538"/>
            <a:chExt cx="6288266" cy="1919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-159165" y="2132538"/>
              <a:ext cx="6288266" cy="19197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32098" y="654548"/>
            <a:ext cx="11296729" cy="1057300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201487" y="-793619"/>
            <a:ext cx="5013680" cy="4965048"/>
            <a:chOff x="14201487" y="-793619"/>
            <a:chExt cx="5013680" cy="496504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01487" y="-793619"/>
              <a:ext cx="5013680" cy="4965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504762" y="6159972"/>
            <a:ext cx="3591960" cy="3557118"/>
            <a:chOff x="1504762" y="6159972"/>
            <a:chExt cx="3591960" cy="355711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4762" y="6159972"/>
              <a:ext cx="3591960" cy="355711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490827" y="7194398"/>
            <a:ext cx="4258895" cy="4258895"/>
            <a:chOff x="-1490827" y="7194398"/>
            <a:chExt cx="4258895" cy="42588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700000">
              <a:off x="-1490827" y="7194398"/>
              <a:ext cx="4258895" cy="42588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2995" y="1435157"/>
            <a:ext cx="6266020" cy="102331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236022" y="2461029"/>
            <a:ext cx="4258895" cy="4258895"/>
            <a:chOff x="14236022" y="2461029"/>
            <a:chExt cx="4258895" cy="425889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2700000">
              <a:off x="14236022" y="2461029"/>
              <a:ext cx="4258895" cy="425889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85159" y="8092639"/>
            <a:ext cx="8704134" cy="7713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officegen</ep:Company>
  <ep:Words>0</ep:Words>
  <ep:PresentationFormat>On-screen Show (4:3)</ep:PresentationFormat>
  <ep:Paragraphs>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2023-11-29T12:19:29.000</dcterms:created>
  <dc:creator>officegen</dc:creator>
  <cp:lastModifiedBy>82104</cp:lastModifiedBy>
  <dcterms:modified xsi:type="dcterms:W3CDTF">2023-11-29T03:20:42.967</dcterms:modified>
  <cp:revision>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