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3366" y="827347"/>
            <a:ext cx="16961931" cy="74605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12187" y="3654432"/>
            <a:ext cx="29652922" cy="74605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7802" y="2132538"/>
            <a:ext cx="6288970" cy="191978"/>
            <a:chOff x="12197802" y="2132538"/>
            <a:chExt cx="6288970" cy="1919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7802" y="2132538"/>
              <a:ext cx="6288970" cy="19197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5033" y="1533518"/>
            <a:ext cx="8122974" cy="10006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339" y="7739161"/>
              <a:ext cx="1000172" cy="7770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95998" y="7739788"/>
              <a:ext cx="2536534" cy="8023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9875" y="8346960"/>
            <a:ext cx="4577795" cy="442357"/>
            <a:chOff x="1839875" y="8346960"/>
            <a:chExt cx="4577795" cy="4423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863" y="8248329"/>
              <a:ext cx="981124" cy="77703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5998" y="8229264"/>
              <a:ext cx="2041467" cy="80358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1863" y="8788975"/>
            <a:ext cx="981124" cy="777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5521" y="8811874"/>
            <a:ext cx="6060438" cy="7795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7966" y="4217974"/>
            <a:ext cx="2211258" cy="2211258"/>
            <a:chOff x="457966" y="4217974"/>
            <a:chExt cx="2211258" cy="22112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457966" y="4217974"/>
              <a:ext cx="2211258" cy="22112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7684" y="1213685"/>
            <a:ext cx="4203392" cy="4203392"/>
            <a:chOff x="1907684" y="1213685"/>
            <a:chExt cx="4203392" cy="42033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7684" y="1213685"/>
              <a:ext cx="4203392" cy="4203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72" y="2741472"/>
            <a:ext cx="3691921" cy="35535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0956" y="5418403"/>
            <a:ext cx="5950321" cy="17032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73336" y="2538574"/>
            <a:ext cx="7025010" cy="13076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0"/>
            <a:ext cx="6530321" cy="527987"/>
            <a:chOff x="9367774" y="1970190"/>
            <a:chExt cx="6530321" cy="5279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0479" y="1738050"/>
              <a:ext cx="4278150" cy="120117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3336" y="4961364"/>
            <a:ext cx="4993353" cy="833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321" cy="527987"/>
            <a:chOff x="9367774" y="4392990"/>
            <a:chExt cx="6530321" cy="5279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40955" y="4237031"/>
              <a:ext cx="5584970" cy="104881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97145" y="7791602"/>
            <a:ext cx="6889038" cy="833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5"/>
            <a:ext cx="6530321" cy="1051783"/>
            <a:chOff x="9367774" y="6701495"/>
            <a:chExt cx="6530321" cy="10517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50479" y="6545536"/>
              <a:ext cx="6544912" cy="157787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1852" y="7981046"/>
            <a:ext cx="3922193" cy="3884148"/>
            <a:chOff x="9741852" y="7981046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1852" y="7981046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99053" y="-1823184"/>
            <a:ext cx="5220385" cy="5220385"/>
            <a:chOff x="-1499053" y="-1823184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99053" y="-1823184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56383" y="4340885"/>
            <a:ext cx="5480286" cy="8330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50785" y="3772502"/>
            <a:ext cx="6530358" cy="527987"/>
            <a:chOff x="10350785" y="3772502"/>
            <a:chExt cx="6530358" cy="527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3527" y="3616543"/>
              <a:ext cx="2577036" cy="102977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0350785" y="3988667"/>
              <a:ext cx="160149" cy="160149"/>
              <a:chOff x="10350785" y="3988667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350785" y="3988667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30452" y="5741081"/>
            <a:ext cx="2266638" cy="833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24853" y="5172708"/>
            <a:ext cx="6530358" cy="527987"/>
            <a:chOff x="11024853" y="5172708"/>
            <a:chExt cx="6530358" cy="5279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07595" y="4921520"/>
              <a:ext cx="2244103" cy="122022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024853" y="5388869"/>
              <a:ext cx="160149" cy="160149"/>
              <a:chOff x="11024853" y="5388869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024853" y="538886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2272" y="178278"/>
            <a:ext cx="8937272" cy="30373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00620" y="3455366"/>
            <a:ext cx="8541232" cy="5241911"/>
            <a:chOff x="1200620" y="3455366"/>
            <a:chExt cx="8541232" cy="524191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0620" y="3455366"/>
              <a:ext cx="8541232" cy="524191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62669" y="7099713"/>
            <a:ext cx="7252372" cy="17917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357093" y="6531330"/>
            <a:ext cx="6530336" cy="527987"/>
            <a:chOff x="10357093" y="6531330"/>
            <a:chExt cx="6530336" cy="5279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39812" y="6375371"/>
              <a:ext cx="2576112" cy="109643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357093" y="6747496"/>
              <a:ext cx="160149" cy="160149"/>
              <a:chOff x="10357093" y="6747496"/>
              <a:chExt cx="160149" cy="16014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357093" y="6747496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6878" y="3392583"/>
            <a:ext cx="6874191" cy="842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1321" y="2824200"/>
            <a:ext cx="6530318" cy="527987"/>
            <a:chOff x="1811321" y="2824200"/>
            <a:chExt cx="6530318" cy="527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4022" y="2592060"/>
              <a:ext cx="2614570" cy="124879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811321" y="3040369"/>
              <a:ext cx="160149" cy="160149"/>
              <a:chOff x="1811321" y="3040369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11321" y="304036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7355" y="5024898"/>
            <a:ext cx="7524181" cy="8426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11321" y="4456524"/>
            <a:ext cx="6530318" cy="527987"/>
            <a:chOff x="1811321" y="4456524"/>
            <a:chExt cx="6530318" cy="5279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4022" y="4300565"/>
              <a:ext cx="5381941" cy="104881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811321" y="4672689"/>
              <a:ext cx="160149" cy="160149"/>
              <a:chOff x="1811321" y="4672689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11321" y="467268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0692" y="8645612"/>
            <a:ext cx="6889038" cy="833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11321" y="7555505"/>
            <a:ext cx="6530321" cy="1051783"/>
            <a:chOff x="1811321" y="7555505"/>
            <a:chExt cx="6530321" cy="10517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94026" y="7399546"/>
              <a:ext cx="6544912" cy="157787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811321" y="7771667"/>
              <a:ext cx="160149" cy="160149"/>
              <a:chOff x="1811321" y="7771667"/>
              <a:chExt cx="160149" cy="1601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811321" y="7771667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4177" y="-89370"/>
            <a:ext cx="3691922" cy="355357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89806" y="4355425"/>
            <a:ext cx="5603843" cy="24775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471714" y="3573277"/>
            <a:ext cx="8986504" cy="726570"/>
            <a:chOff x="11471714" y="3573277"/>
            <a:chExt cx="8986504" cy="726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48897" y="3229639"/>
              <a:ext cx="1696827" cy="168341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1471714" y="3870746"/>
              <a:ext cx="220383" cy="220383"/>
              <a:chOff x="11471714" y="3870746"/>
              <a:chExt cx="220383" cy="22038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471714" y="3870746"/>
                <a:ext cx="220383" cy="22038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96448" y="6785898"/>
            <a:ext cx="4530180" cy="142536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116878" y="6410536"/>
            <a:ext cx="1821391" cy="9797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11321" y="5920248"/>
            <a:ext cx="6530318" cy="527987"/>
            <a:chOff x="1811321" y="5920248"/>
            <a:chExt cx="6530318" cy="52798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94022" y="5650012"/>
              <a:ext cx="1272903" cy="1239274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811321" y="6136408"/>
              <a:ext cx="160149" cy="160149"/>
              <a:chOff x="1811321" y="6136408"/>
              <a:chExt cx="160149" cy="16014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811321" y="6136408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925" y="1428744"/>
            <a:ext cx="4625629" cy="58326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958" y="4784167"/>
            <a:ext cx="5788540" cy="22342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334" y="842010"/>
            <a:ext cx="15561053" cy="16247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120" y="8341957"/>
            <a:ext cx="8357959" cy="15469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7157" y="1993497"/>
            <a:ext cx="14991982" cy="6174823"/>
            <a:chOff x="1297157" y="1993497"/>
            <a:chExt cx="14991982" cy="61748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157" y="1993497"/>
              <a:ext cx="14991982" cy="61748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0971" y="7685379"/>
            <a:ext cx="9112587" cy="26532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8216" y="842293"/>
            <a:ext cx="14870529" cy="16239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120" y="8341957"/>
            <a:ext cx="8357959" cy="15469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0971" y="7685379"/>
            <a:ext cx="9112587" cy="26532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58557" y="2158584"/>
            <a:ext cx="11977017" cy="6014774"/>
            <a:chOff x="3458557" y="2158584"/>
            <a:chExt cx="11977017" cy="60147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8557" y="2158584"/>
              <a:ext cx="11977017" cy="6014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330594" cy="191978"/>
            <a:chOff x="-159165" y="2132538"/>
            <a:chExt cx="6330594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330594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98" y="642405"/>
            <a:ext cx="11296729" cy="106095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95948" y="1447805"/>
            <a:ext cx="6758239" cy="10064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89912" y="8519582"/>
            <a:ext cx="5446810" cy="8892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79921" y="8065369"/>
            <a:ext cx="8839705" cy="8213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7731" y="158416"/>
            <a:ext cx="18358003" cy="5153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411" y="3942324"/>
            <a:ext cx="2547134" cy="3251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1141" y="3951848"/>
            <a:ext cx="2556667" cy="32324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0289" y="4965603"/>
            <a:ext cx="3079854" cy="9891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65003" y="4965603"/>
            <a:ext cx="1925083" cy="9986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2411" y="6148574"/>
            <a:ext cx="2556667" cy="32324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50289" y="7166508"/>
            <a:ext cx="2613635" cy="9765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310" y="1441698"/>
            <a:ext cx="6195419" cy="5812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0662" y="4789538"/>
            <a:ext cx="19140770" cy="22180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68089" y="6481460"/>
            <a:ext cx="6557197" cy="1020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75087" y="3254778"/>
            <a:ext cx="11535541" cy="3777283"/>
            <a:chOff x="3375087" y="3254778"/>
            <a:chExt cx="11535541" cy="37772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1187" y="2101828"/>
              <a:ext cx="17801275" cy="569818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5468" y="6071712"/>
              <a:ext cx="14081036" cy="1447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0402" y="693333"/>
            <a:ext cx="9323436" cy="29619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8270" y="7969275"/>
            <a:ext cx="10222120" cy="17800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4976" y="3409585"/>
            <a:ext cx="6974074" cy="32359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27754" y="4585327"/>
            <a:ext cx="3379275" cy="11075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11518" y="5465663"/>
            <a:ext cx="1847332" cy="110662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49814" y="3486967"/>
            <a:ext cx="7466114" cy="13797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55472" y="6817655"/>
            <a:ext cx="974770" cy="880906"/>
            <a:chOff x="8655472" y="6817655"/>
            <a:chExt cx="974770" cy="8809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655472" y="6817655"/>
              <a:ext cx="974770" cy="880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37204" y="434723"/>
            <a:ext cx="11107074" cy="34592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972" y="3299571"/>
            <a:ext cx="7528620" cy="10802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87518" y="6683457"/>
            <a:ext cx="10244157" cy="23824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55472" y="4930976"/>
            <a:ext cx="974770" cy="880906"/>
            <a:chOff x="8655472" y="4930976"/>
            <a:chExt cx="974770" cy="8809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8655472" y="4930976"/>
              <a:ext cx="974770" cy="880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69952" y="1010267"/>
            <a:ext cx="11405402" cy="5875510"/>
            <a:chOff x="3569952" y="1010267"/>
            <a:chExt cx="11405402" cy="58755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952" y="1010267"/>
              <a:ext cx="11405402" cy="58755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2632" y="7434138"/>
            <a:ext cx="13002833" cy="18285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73347" y="-594890"/>
            <a:ext cx="3492327" cy="3248409"/>
            <a:chOff x="10773347" y="-594890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3347" y="-594890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98484" y="552162"/>
            <a:ext cx="11140202" cy="6939213"/>
            <a:chOff x="2498484" y="552162"/>
            <a:chExt cx="11140202" cy="69392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8484" y="552162"/>
              <a:ext cx="11140202" cy="69392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1512" y="7737627"/>
            <a:ext cx="10047424" cy="23824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65150" y="3046892"/>
            <a:ext cx="1770738" cy="1797371"/>
            <a:chOff x="1965150" y="3046892"/>
            <a:chExt cx="1770738" cy="17973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150" y="3046892"/>
              <a:ext cx="1770738" cy="17973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429" y="4364626"/>
            <a:ext cx="1456288" cy="2040334"/>
            <a:chOff x="171429" y="4364626"/>
            <a:chExt cx="1456288" cy="20403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429" y="4364626"/>
              <a:ext cx="1456288" cy="20403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25728" y="4021769"/>
            <a:ext cx="9147956" cy="3967614"/>
            <a:chOff x="8125728" y="4021769"/>
            <a:chExt cx="9147956" cy="39676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25728" y="4021769"/>
              <a:ext cx="9147956" cy="3967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7459" y="1453365"/>
            <a:ext cx="4606590" cy="5777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958" y="4784168"/>
            <a:ext cx="4272642" cy="2234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2023-09-19T17:18:46Z</dcterms:created>
  <dcterms:modified xsi:type="dcterms:W3CDTF">2023-09-19T17:18:46Z</dcterms:modified>
</cp:coreProperties>
</file>