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Relationship Id="rId7" Type="http://schemas.openxmlformats.org/officeDocument/2006/relationships/image" Target="../media/image93.png"/><Relationship Id="rId8" Type="http://schemas.openxmlformats.org/officeDocument/2006/relationships/image" Target="../media/image94.png"/><Relationship Id="rId9" Type="http://schemas.openxmlformats.org/officeDocument/2006/relationships/image" Target="../media/image9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pn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Relationship Id="rId16" Type="http://schemas.openxmlformats.org/officeDocument/2006/relationships/image" Target="../media/image12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146.png"/><Relationship Id="rId5" Type="http://schemas.openxmlformats.org/officeDocument/2006/relationships/image" Target="../media/image147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3.png"/><Relationship Id="rId3" Type="http://schemas.openxmlformats.org/officeDocument/2006/relationships/image" Target="../media/image154.png"/><Relationship Id="rId4" Type="http://schemas.openxmlformats.org/officeDocument/2006/relationships/image" Target="../media/image155.png"/><Relationship Id="rId5" Type="http://schemas.openxmlformats.org/officeDocument/2006/relationships/image" Target="../media/image156.png"/><Relationship Id="rId6" Type="http://schemas.openxmlformats.org/officeDocument/2006/relationships/image" Target="../media/image157.png"/><Relationship Id="rId7" Type="http://schemas.openxmlformats.org/officeDocument/2006/relationships/image" Target="../media/image15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image" Target="../media/image162.png"/><Relationship Id="rId6" Type="http://schemas.openxmlformats.org/officeDocument/2006/relationships/image" Target="../media/image163.png"/><Relationship Id="rId7" Type="http://schemas.openxmlformats.org/officeDocument/2006/relationships/image" Target="../media/image164.png"/><Relationship Id="rId8" Type="http://schemas.openxmlformats.org/officeDocument/2006/relationships/image" Target="../media/image165.png"/><Relationship Id="rId9" Type="http://schemas.openxmlformats.org/officeDocument/2006/relationships/image" Target="../media/image166.png"/><Relationship Id="rId10" Type="http://schemas.openxmlformats.org/officeDocument/2006/relationships/image" Target="../media/image16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3366" y="827347"/>
            <a:ext cx="16961931" cy="74605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812187" y="3654432"/>
            <a:ext cx="29652922" cy="74605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197802" y="2132538"/>
            <a:ext cx="6288970" cy="191978"/>
            <a:chOff x="12197802" y="2132538"/>
            <a:chExt cx="6288970" cy="19197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97802" y="2132538"/>
              <a:ext cx="6288970" cy="19197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35033" y="1533518"/>
            <a:ext cx="8122974" cy="10006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39875" y="7837792"/>
            <a:ext cx="4577795" cy="442364"/>
            <a:chOff x="1839875" y="7837792"/>
            <a:chExt cx="4577795" cy="4423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339" y="7739161"/>
              <a:ext cx="1000172" cy="77703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05521" y="7767055"/>
              <a:ext cx="2536553" cy="7713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39875" y="8346960"/>
            <a:ext cx="4577795" cy="442357"/>
            <a:chOff x="1839875" y="8346960"/>
            <a:chExt cx="4577795" cy="4423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1863" y="8248329"/>
              <a:ext cx="981124" cy="77703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95998" y="8229264"/>
              <a:ext cx="2041467" cy="803581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1863" y="8788975"/>
            <a:ext cx="981124" cy="77703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05521" y="8811874"/>
            <a:ext cx="6060438" cy="7795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57966" y="4217974"/>
            <a:ext cx="2211258" cy="2211258"/>
            <a:chOff x="457966" y="4217974"/>
            <a:chExt cx="2211258" cy="221125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2700000">
              <a:off x="457966" y="4217974"/>
              <a:ext cx="2211258" cy="22112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07684" y="1213685"/>
            <a:ext cx="4203392" cy="4203392"/>
            <a:chOff x="1907684" y="1213685"/>
            <a:chExt cx="4203392" cy="420339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07684" y="1213685"/>
              <a:ext cx="4203392" cy="42033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007" y="2762892"/>
            <a:ext cx="3090183" cy="26000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791" y="4389547"/>
            <a:ext cx="6015828" cy="19308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21333" y="3410772"/>
            <a:ext cx="9855474" cy="3976170"/>
            <a:chOff x="7421333" y="3410772"/>
            <a:chExt cx="9855474" cy="39761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1333" y="3410772"/>
              <a:ext cx="9855474" cy="39761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09460" y="3944315"/>
            <a:ext cx="796541" cy="796541"/>
            <a:chOff x="7909460" y="3944315"/>
            <a:chExt cx="796541" cy="7965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9460" y="3944315"/>
              <a:ext cx="796541" cy="7965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09460" y="5408381"/>
            <a:ext cx="796541" cy="796541"/>
            <a:chOff x="7909460" y="5408381"/>
            <a:chExt cx="796541" cy="7965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09460" y="5408381"/>
              <a:ext cx="796541" cy="79654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20485" y="7390228"/>
            <a:ext cx="3838275" cy="1267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007" y="2762892"/>
            <a:ext cx="3090183" cy="26000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791" y="4389547"/>
            <a:ext cx="6015828" cy="193080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21333" y="3410772"/>
            <a:ext cx="9855474" cy="3976170"/>
            <a:chOff x="7421333" y="3410772"/>
            <a:chExt cx="9855474" cy="39761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1333" y="3410772"/>
              <a:ext cx="9855474" cy="39761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09460" y="3944315"/>
            <a:ext cx="796541" cy="796541"/>
            <a:chOff x="7909460" y="3944315"/>
            <a:chExt cx="796541" cy="79654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9460" y="3944315"/>
              <a:ext cx="796541" cy="79654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09460" y="5408381"/>
            <a:ext cx="796541" cy="796541"/>
            <a:chOff x="7909460" y="5408381"/>
            <a:chExt cx="796541" cy="79654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09460" y="5408381"/>
              <a:ext cx="796541" cy="79654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20485" y="7390228"/>
            <a:ext cx="3838275" cy="12677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-209524" y="-219107"/>
            <a:ext cx="18724427" cy="10752440"/>
            <a:chOff x="-209524" y="-219107"/>
            <a:chExt cx="18724427" cy="107524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209524" y="-219107"/>
              <a:ext cx="18724427" cy="1075244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47402" y="3836153"/>
            <a:ext cx="13467911" cy="33863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978303" y="953629"/>
            <a:ext cx="12329107" cy="4974152"/>
            <a:chOff x="2978303" y="953629"/>
            <a:chExt cx="12329107" cy="49741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8303" y="953629"/>
              <a:ext cx="12329107" cy="49741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57143" y="7348847"/>
            <a:ext cx="6171429" cy="2089796"/>
            <a:chOff x="6057143" y="7348847"/>
            <a:chExt cx="6171429" cy="208979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143" y="7348847"/>
              <a:ext cx="6171429" cy="208979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80952" y="1669935"/>
            <a:ext cx="10171429" cy="1542199"/>
            <a:chOff x="4780952" y="1669935"/>
            <a:chExt cx="10171429" cy="15421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0952" y="1669935"/>
              <a:ext cx="10171429" cy="1542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80952" y="3440705"/>
            <a:ext cx="10171429" cy="2239457"/>
            <a:chOff x="4780952" y="3440705"/>
            <a:chExt cx="10171429" cy="22394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0952" y="3440705"/>
              <a:ext cx="10171429" cy="22394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797882" y="1390995"/>
            <a:ext cx="4596305" cy="242745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968254" y="3228182"/>
            <a:ext cx="4697792" cy="298723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14555" y="6529803"/>
            <a:ext cx="4469331" cy="11661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82157" y="4225550"/>
            <a:ext cx="4447593" cy="4447593"/>
            <a:chOff x="12182157" y="4225550"/>
            <a:chExt cx="4447593" cy="44475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2157" y="4225550"/>
              <a:ext cx="4447593" cy="44475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336361" y="3393652"/>
            <a:ext cx="5612991" cy="5612991"/>
            <a:chOff x="6336361" y="3393652"/>
            <a:chExt cx="5612991" cy="561299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6361" y="3393652"/>
              <a:ext cx="5612991" cy="56129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6667" y="4225550"/>
            <a:ext cx="4447593" cy="4447593"/>
            <a:chOff x="1666667" y="4225550"/>
            <a:chExt cx="4447593" cy="444759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6667" y="4225550"/>
              <a:ext cx="4447593" cy="44475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11315" y="6320688"/>
            <a:ext cx="1312334" cy="2572119"/>
            <a:chOff x="10711315" y="6320688"/>
            <a:chExt cx="1312334" cy="25721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840000">
              <a:off x="10711315" y="6320688"/>
              <a:ext cx="1312334" cy="257211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1135" y="4995717"/>
            <a:ext cx="4986616" cy="311830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92154" y="5145479"/>
            <a:ext cx="4691023" cy="239983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947354" y="5239540"/>
            <a:ext cx="4990643" cy="267741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447624" y="1334282"/>
            <a:ext cx="6399160" cy="16527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22334" y="-163985"/>
            <a:ext cx="3464994" cy="3059223"/>
            <a:chOff x="-522334" y="-163985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55152" y="-1493917"/>
              <a:ext cx="6929988" cy="611844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22334" y="-16398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484345" y="6628571"/>
            <a:ext cx="3042806" cy="2830284"/>
            <a:chOff x="16484345" y="6628571"/>
            <a:chExt cx="3042806" cy="28302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84345" y="6628571"/>
              <a:ext cx="3042806" cy="28302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96560" y="3875530"/>
            <a:ext cx="8692594" cy="4351041"/>
            <a:chOff x="4796560" y="3875530"/>
            <a:chExt cx="8692594" cy="43510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6560" y="3875530"/>
              <a:ext cx="8692594" cy="43510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96560" y="3875530"/>
            <a:ext cx="1540455" cy="979327"/>
            <a:chOff x="4796560" y="3875530"/>
            <a:chExt cx="1540455" cy="9793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6560" y="3875530"/>
              <a:ext cx="1540455" cy="9793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96560" y="4836571"/>
            <a:ext cx="1540455" cy="1481143"/>
            <a:chOff x="4796560" y="4836571"/>
            <a:chExt cx="1540455" cy="148114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96560" y="4836571"/>
              <a:ext cx="1540455" cy="1481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88634" y="2250877"/>
            <a:ext cx="1321337" cy="998047"/>
            <a:chOff x="11388634" y="2250877"/>
            <a:chExt cx="1321337" cy="9980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88634" y="2250877"/>
              <a:ext cx="1321337" cy="99804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37016" y="5577143"/>
            <a:ext cx="4503051" cy="740571"/>
            <a:chOff x="6337016" y="5577143"/>
            <a:chExt cx="4503051" cy="74057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37016" y="5577143"/>
              <a:ext cx="4503051" cy="74057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7625" y="1334282"/>
            <a:ext cx="3919025" cy="165008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574" y="3923042"/>
            <a:ext cx="4905424" cy="116477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4146" y="5116699"/>
            <a:ext cx="5015109" cy="160312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184642" y="3101785"/>
            <a:ext cx="6561252" cy="116477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462037" y="1587005"/>
            <a:ext cx="7223265" cy="149993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78098" y="5568514"/>
            <a:ext cx="5147844" cy="1732978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340715" y="8390451"/>
            <a:ext cx="9196663" cy="11647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69310" y="1441698"/>
            <a:ext cx="6214486" cy="58127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47625" y="4879159"/>
            <a:ext cx="17922861" cy="211013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69812" y="6514803"/>
            <a:ext cx="13173903" cy="9955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6351" y="627433"/>
            <a:ext cx="6153013" cy="90308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527" y="6514803"/>
            <a:ext cx="5073036" cy="99559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7459" y="1441698"/>
            <a:ext cx="4635190" cy="581279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1911" y="4879159"/>
            <a:ext cx="5880613" cy="211013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61381" y="416713"/>
            <a:ext cx="6762953" cy="5842759"/>
            <a:chOff x="5761381" y="416713"/>
            <a:chExt cx="6762953" cy="58427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1381" y="416713"/>
              <a:ext cx="6762953" cy="58427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47122" y="6259472"/>
            <a:ext cx="13834529" cy="3751957"/>
            <a:chOff x="2847122" y="6259472"/>
            <a:chExt cx="13834529" cy="375195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526210" y="6259472"/>
              <a:ext cx="10476357" cy="2008242"/>
              <a:chOff x="4526210" y="6259472"/>
              <a:chExt cx="10476357" cy="200824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526210" y="6259472"/>
                <a:ext cx="10476357" cy="2008242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1629" y="5576296"/>
              <a:ext cx="19026136" cy="66943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61381" y="416713"/>
            <a:ext cx="6762953" cy="5842759"/>
            <a:chOff x="5761381" y="416713"/>
            <a:chExt cx="6762953" cy="58427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1381" y="416713"/>
              <a:ext cx="6762953" cy="58427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47122" y="6259472"/>
            <a:ext cx="13834529" cy="3751957"/>
            <a:chOff x="2847122" y="6259472"/>
            <a:chExt cx="13834529" cy="375195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4526210" y="6259472"/>
              <a:ext cx="10476357" cy="2008242"/>
              <a:chOff x="4526210" y="6259472"/>
              <a:chExt cx="10476357" cy="2008242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526210" y="6259472"/>
                <a:ext cx="10476357" cy="2008242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1629" y="5576296"/>
              <a:ext cx="19026136" cy="66943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83735" y="-241099"/>
            <a:ext cx="18774582" cy="10742567"/>
            <a:chOff x="-183735" y="-241099"/>
            <a:chExt cx="18774582" cy="1074256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83735" y="-241099"/>
              <a:ext cx="18774582" cy="107425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31077" y="603205"/>
            <a:ext cx="6171429" cy="4137367"/>
            <a:chOff x="1731077" y="603205"/>
            <a:chExt cx="6171429" cy="41373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31077" y="603205"/>
              <a:ext cx="6171429" cy="41373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68884" y="2200534"/>
            <a:ext cx="7895815" cy="8103466"/>
            <a:chOff x="868884" y="2200534"/>
            <a:chExt cx="7895815" cy="810346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8884" y="2200534"/>
              <a:ext cx="7895815" cy="810346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75499" y="659530"/>
            <a:ext cx="16291601" cy="56982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7731" y="158416"/>
            <a:ext cx="18358003" cy="51537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2411" y="3942324"/>
            <a:ext cx="2547134" cy="32514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1141" y="3951848"/>
            <a:ext cx="2556667" cy="32324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0289" y="5001441"/>
            <a:ext cx="3723388" cy="9559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80764" y="5637669"/>
            <a:ext cx="2942840" cy="7031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74527" y="4920184"/>
            <a:ext cx="1693521" cy="10441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05002" y="5637669"/>
            <a:ext cx="2929249" cy="70319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02411" y="6148574"/>
            <a:ext cx="2556667" cy="323241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01141" y="6139051"/>
            <a:ext cx="2575744" cy="325146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59813" y="7198165"/>
            <a:ext cx="1935026" cy="95591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80764" y="7834392"/>
            <a:ext cx="2213002" cy="70319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955479" y="7198165"/>
            <a:ext cx="2655388" cy="95591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05002" y="7834392"/>
            <a:ext cx="3529602" cy="7031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656139" y="1916021"/>
            <a:ext cx="3464994" cy="3188741"/>
            <a:chOff x="15656139" y="1916021"/>
            <a:chExt cx="3464994" cy="31887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6139" y="1916021"/>
              <a:ext cx="3464994" cy="31887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075015" y="7442245"/>
            <a:ext cx="3464994" cy="3059223"/>
            <a:chOff x="-1075015" y="7442245"/>
            <a:chExt cx="3464994" cy="30592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75015" y="7442245"/>
              <a:ext cx="3464994" cy="305922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6671" y="543519"/>
            <a:ext cx="3254657" cy="180278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25563" y="1750472"/>
            <a:ext cx="10876004" cy="37769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554981" y="3907848"/>
            <a:ext cx="13175750" cy="4392345"/>
            <a:chOff x="2554981" y="3907848"/>
            <a:chExt cx="13175750" cy="439234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480997" y="4103920"/>
              <a:ext cx="1332523" cy="2301064"/>
              <a:chOff x="5480997" y="4103920"/>
              <a:chExt cx="1332523" cy="230106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3420000">
                <a:off x="5480997" y="4103920"/>
                <a:ext cx="1332523" cy="2301064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544889" y="829330"/>
              <a:ext cx="26536821" cy="158696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330594" cy="191978"/>
            <a:chOff x="-159165" y="2132538"/>
            <a:chExt cx="6330594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330594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098" y="642405"/>
            <a:ext cx="11296729" cy="1060950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95948" y="1447805"/>
            <a:ext cx="6758239" cy="100648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229712" y="8068073"/>
            <a:ext cx="13971639" cy="133122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51234" y="3957078"/>
            <a:ext cx="5183245" cy="5183245"/>
            <a:chOff x="6551234" y="3957078"/>
            <a:chExt cx="5183245" cy="51832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1234" y="3957078"/>
              <a:ext cx="5183245" cy="518324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624" y="1334281"/>
            <a:ext cx="8503408" cy="16500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88499" y="4672757"/>
            <a:ext cx="3015034" cy="126443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95242" y="2411032"/>
            <a:ext cx="14506709" cy="15321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8381" y="708020"/>
            <a:ext cx="2268102" cy="8869674"/>
            <a:chOff x="1008381" y="708020"/>
            <a:chExt cx="2268102" cy="8869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381" y="708020"/>
              <a:ext cx="2268102" cy="886967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32196" y="2303113"/>
            <a:ext cx="12922399" cy="605897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88499" y="4672757"/>
            <a:ext cx="3015034" cy="12644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69310" y="1441698"/>
            <a:ext cx="6195419" cy="58127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45377" y="4871167"/>
            <a:ext cx="16425806" cy="212206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27250" y="6515479"/>
            <a:ext cx="11067589" cy="9834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1578" y="480890"/>
            <a:ext cx="3629840" cy="9323935"/>
            <a:chOff x="901578" y="480890"/>
            <a:chExt cx="3629840" cy="93239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578" y="480890"/>
              <a:ext cx="3629840" cy="93239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52147" y="3692855"/>
            <a:ext cx="7829732" cy="186082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56947" y="3167071"/>
            <a:ext cx="9037300" cy="112981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88499" y="4672757"/>
            <a:ext cx="3015034" cy="12644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35621" y="2812116"/>
            <a:ext cx="4414472" cy="6026583"/>
            <a:chOff x="6935621" y="2812116"/>
            <a:chExt cx="4414472" cy="60265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5621" y="2812116"/>
              <a:ext cx="4414472" cy="602658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624" y="1334281"/>
            <a:ext cx="7670142" cy="165008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88499" y="4672757"/>
            <a:ext cx="3015034" cy="12644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9527" y="6514803"/>
            <a:ext cx="4232931" cy="99559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7459" y="1453365"/>
            <a:ext cx="4606590" cy="577779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80006" y="4709016"/>
            <a:ext cx="3752651" cy="22895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0007" y="2839083"/>
            <a:ext cx="4090021" cy="24857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791" y="4687038"/>
            <a:ext cx="9274028" cy="3347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67429" y="3475510"/>
            <a:ext cx="8242057" cy="2711380"/>
            <a:chOff x="8667429" y="3475510"/>
            <a:chExt cx="8242057" cy="271138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7429" y="3475510"/>
              <a:ext cx="8242057" cy="27113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2023-09-18T05:06:41Z</dcterms:created>
  <dcterms:modified xsi:type="dcterms:W3CDTF">2023-09-18T05:06:41Z</dcterms:modified>
</cp:coreProperties>
</file>