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CB62-35E1-2344-821D-BCC518268098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A97C1-5A50-7544-B868-989C46F5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97C1-5A50-7544-B868-989C46F5D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4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ED41-ECFA-7744-BA63-02E557B61A4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1D15-46A4-6448-AE06-4264A668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2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 rot="16200000">
            <a:off x="3871543" y="-131554"/>
            <a:ext cx="4205873" cy="7924965"/>
            <a:chOff x="3548813" y="-1066965"/>
            <a:chExt cx="4205873" cy="79249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070" r="33465"/>
            <a:stretch/>
          </p:blipFill>
          <p:spPr>
            <a:xfrm rot="5400000">
              <a:off x="2898803" y="2942603"/>
              <a:ext cx="5520009" cy="2310785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3548813" y="-1066965"/>
              <a:ext cx="2830779" cy="4827839"/>
              <a:chOff x="8730413" y="1129556"/>
              <a:chExt cx="2830779" cy="4827839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0056411" y="5721726"/>
                <a:ext cx="178784" cy="235669"/>
                <a:chOff x="8516981" y="3056710"/>
                <a:chExt cx="287383" cy="37882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8595900" y="3056710"/>
                  <a:ext cx="129549" cy="104502"/>
                </a:xfrm>
                <a:prstGeom prst="rect">
                  <a:avLst/>
                </a:prstGeom>
                <a:gradFill>
                  <a:gsLst>
                    <a:gs pos="0">
                      <a:schemeClr val="tx1"/>
                    </a:gs>
                    <a:gs pos="14000">
                      <a:schemeClr val="bg1">
                        <a:lumMod val="75000"/>
                      </a:schemeClr>
                    </a:gs>
                    <a:gs pos="62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8516981" y="3148149"/>
                  <a:ext cx="287383" cy="287382"/>
                </a:xfrm>
                <a:prstGeom prst="rect">
                  <a:avLst/>
                </a:prstGeom>
                <a:gradFill>
                  <a:gsLst>
                    <a:gs pos="0">
                      <a:schemeClr val="tx1"/>
                    </a:gs>
                    <a:gs pos="14000">
                      <a:schemeClr val="bg1">
                        <a:lumMod val="75000"/>
                      </a:schemeClr>
                    </a:gs>
                    <a:gs pos="62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8730413" y="1129556"/>
                <a:ext cx="2830779" cy="4563728"/>
                <a:chOff x="9252088" y="2760880"/>
                <a:chExt cx="1818903" cy="2932401"/>
              </a:xfrm>
            </p:grpSpPr>
            <p:sp>
              <p:nvSpPr>
                <p:cNvPr id="21" name="Triangle 20"/>
                <p:cNvSpPr/>
                <p:nvPr/>
              </p:nvSpPr>
              <p:spPr>
                <a:xfrm flipV="1">
                  <a:off x="9392768" y="3065682"/>
                  <a:ext cx="1537544" cy="2627599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0000">
                        <a:alpha val="43000"/>
                      </a:srgbClr>
                    </a:gs>
                    <a:gs pos="100000">
                      <a:srgbClr val="FFC1C2">
                        <a:alpha val="5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21"/>
                <p:cNvSpPr/>
                <p:nvPr/>
              </p:nvSpPr>
              <p:spPr>
                <a:xfrm>
                  <a:off x="9252088" y="2760880"/>
                  <a:ext cx="1818903" cy="1323681"/>
                </a:xfrm>
                <a:prstGeom prst="chord">
                  <a:avLst>
                    <a:gd name="adj1" fmla="val 12262866"/>
                    <a:gd name="adj2" fmla="val 20119775"/>
                  </a:avLst>
                </a:prstGeom>
                <a:solidFill>
                  <a:srgbClr val="FFC1C2">
                    <a:alpha val="5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4923907" y="-1066965"/>
              <a:ext cx="2830779" cy="4827839"/>
              <a:chOff x="8730413" y="1129556"/>
              <a:chExt cx="2830779" cy="4827839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0056411" y="5721726"/>
                <a:ext cx="178784" cy="235669"/>
                <a:chOff x="8516981" y="3056710"/>
                <a:chExt cx="287383" cy="378821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8595900" y="3056710"/>
                  <a:ext cx="129549" cy="104502"/>
                </a:xfrm>
                <a:prstGeom prst="rect">
                  <a:avLst/>
                </a:prstGeom>
                <a:gradFill>
                  <a:gsLst>
                    <a:gs pos="0">
                      <a:schemeClr val="tx1"/>
                    </a:gs>
                    <a:gs pos="14000">
                      <a:schemeClr val="bg1">
                        <a:lumMod val="75000"/>
                      </a:schemeClr>
                    </a:gs>
                    <a:gs pos="62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516981" y="3148149"/>
                  <a:ext cx="287383" cy="287382"/>
                </a:xfrm>
                <a:prstGeom prst="rect">
                  <a:avLst/>
                </a:prstGeom>
                <a:gradFill>
                  <a:gsLst>
                    <a:gs pos="0">
                      <a:schemeClr val="tx1"/>
                    </a:gs>
                    <a:gs pos="14000">
                      <a:schemeClr val="bg1">
                        <a:lumMod val="75000"/>
                      </a:schemeClr>
                    </a:gs>
                    <a:gs pos="62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8730413" y="1129556"/>
                <a:ext cx="2830779" cy="4563728"/>
                <a:chOff x="9252088" y="2760880"/>
                <a:chExt cx="1818903" cy="2932401"/>
              </a:xfrm>
            </p:grpSpPr>
            <p:sp>
              <p:nvSpPr>
                <p:cNvPr id="30" name="Triangle 29"/>
                <p:cNvSpPr/>
                <p:nvPr/>
              </p:nvSpPr>
              <p:spPr>
                <a:xfrm flipV="1">
                  <a:off x="9392768" y="3065682"/>
                  <a:ext cx="1537544" cy="2627599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0000">
                        <a:alpha val="43000"/>
                      </a:srgbClr>
                    </a:gs>
                    <a:gs pos="100000">
                      <a:srgbClr val="FFC1C2">
                        <a:alpha val="5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hord 30"/>
                <p:cNvSpPr/>
                <p:nvPr/>
              </p:nvSpPr>
              <p:spPr>
                <a:xfrm>
                  <a:off x="9252088" y="2760880"/>
                  <a:ext cx="1818903" cy="1323681"/>
                </a:xfrm>
                <a:prstGeom prst="chord">
                  <a:avLst>
                    <a:gd name="adj1" fmla="val 12262866"/>
                    <a:gd name="adj2" fmla="val 20119775"/>
                  </a:avLst>
                </a:prstGeom>
                <a:solidFill>
                  <a:srgbClr val="FFC1C2">
                    <a:alpha val="5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561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Brown</dc:creator>
  <cp:lastModifiedBy>Kyle Brown</cp:lastModifiedBy>
  <cp:revision>2</cp:revision>
  <dcterms:created xsi:type="dcterms:W3CDTF">2017-05-16T00:48:14Z</dcterms:created>
  <dcterms:modified xsi:type="dcterms:W3CDTF">2017-05-17T22:10:44Z</dcterms:modified>
</cp:coreProperties>
</file>