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CC33"/>
    <a:srgbClr val="33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38953</TotalTime>
  <Words>1659</Words>
  <Application>Microsoft Office PowerPoint</Application>
  <PresentationFormat>On-screen Show (4:3)</PresentationFormat>
  <Paragraphs>334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UT-Assert Training</vt:lpstr>
      <vt:lpstr>Agenda</vt:lpstr>
      <vt:lpstr>UT-Assert Overview</vt:lpstr>
      <vt:lpstr>What’s Included in the Library</vt:lpstr>
      <vt:lpstr>What’s Included in the Library</vt:lpstr>
      <vt:lpstr>Test Structure</vt:lpstr>
      <vt:lpstr>Test Structure: Test Case Flowchart</vt:lpstr>
      <vt:lpstr>Test Structure: Full Flowchart</vt:lpstr>
      <vt:lpstr>Test Structure: Required Test Files</vt:lpstr>
      <vt:lpstr>Test Structure: Test Runner</vt:lpstr>
      <vt:lpstr>Test Structure: Test Runner</vt:lpstr>
      <vt:lpstr>Test Structure: Test Runner</vt:lpstr>
      <vt:lpstr>Test Structure: Test Runner</vt:lpstr>
      <vt:lpstr>Test Structure: Test Cases</vt:lpstr>
      <vt:lpstr>Writing Test Cases</vt:lpstr>
      <vt:lpstr>Writing Test Cases: Basic Structure</vt:lpstr>
      <vt:lpstr>Writing Test Cases: Assert Statements</vt:lpstr>
      <vt:lpstr>Writing Test Cases: Assert Statements</vt:lpstr>
      <vt:lpstr>Writing Test Cases: Stub Functions</vt:lpstr>
      <vt:lpstr>Writing Test Cases: Hook Functions</vt:lpstr>
      <vt:lpstr>Makefile</vt:lpstr>
      <vt:lpstr>Test Suite Execution</vt:lpstr>
      <vt:lpstr>Test Output</vt:lpstr>
      <vt:lpstr>Additional Features</vt:lpstr>
      <vt:lpstr>Walkthrough: Example cFS Application Test Suite</vt:lpstr>
      <vt:lpstr>Walkthrough: Actual cFS Application Test Suite</vt:lpstr>
      <vt:lpstr>Useful Tips</vt:lpstr>
      <vt:lpstr>How to Get the UT-Assert Library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UT-Assert Training</dc:title>
  <dc:creator>Zogby, Charles A. (GSFC-5820)</dc:creator>
  <cp:lastModifiedBy>Zogby, Charles A. (GSFC-5820)</cp:lastModifiedBy>
  <cp:revision>417</cp:revision>
  <dcterms:created xsi:type="dcterms:W3CDTF">2016-02-06T05:46:13Z</dcterms:created>
  <dcterms:modified xsi:type="dcterms:W3CDTF">2016-05-10T20:23:17Z</dcterms:modified>
</cp:coreProperties>
</file>