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6BD54-0FD0-4640-BB96-982F130E8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338247-0879-4A24-8A61-6BF5DE858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EF1E2-461D-4ABF-A1E9-9BC57FC5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185E2-DD51-45DE-8E65-733123C5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70D86-81F4-4DB6-876D-19ECDAF0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2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D3DEB-AD4A-4AF5-982F-21744F4B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3B1D4B-E6FE-47C1-9B12-E80129436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77AAB-BA4A-4E2E-BCF9-B55EE122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ED3EA-6A5C-4F4E-A21F-20C7C966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ADBFD-05FD-42C5-8C3C-36ADD9DE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0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14EA38-A771-4AF7-9F26-391AD3C84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32B310-EEC9-49EF-A1B2-EA1B122EF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15095-84CF-43D6-884A-024DE8F7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F22BF-A136-4FBA-897D-0209F30A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79416-6489-4516-9828-4E434BC4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5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5E399-BBC0-484B-92B5-B700C780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FDC10-69D1-425C-A331-44210AA0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0B1690-46E9-4E99-AEFC-9B23D79E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3A1EC-600E-419A-AF16-1A7F4BB9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6BB1C-1C84-4F56-969F-E8A6348E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74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BBA92-5243-489A-83B6-566B2C57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BB5F07-C8D2-4CDD-AFA3-628347618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6CBDA-A0C9-46EE-9CB9-582DBB67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0E0CB-855E-459B-A552-6EA53448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F890E-CB56-4464-8E9B-0D288C77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6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A7875-CCA1-4AAC-9A2A-0F3A94DC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2074F-B951-45B1-A46B-F24C8AC11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A5366-FF8A-4E7E-9415-851DC0F5A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FC5ED-1898-4429-8C50-026F085C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CCB21-853D-451F-B994-50F49C84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6FD81-4982-464E-92B6-29370F4E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7BDE9-EFCD-4126-8EFC-1E55D153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F01F8-30E4-4DB5-9CB6-A102A7031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8F484B-3894-45E4-8048-3EDB25055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564F92-8742-4218-B731-2ACE68FAC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3792A3-495E-4869-80EC-532CE2419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563144-8AAF-4766-8DE2-BA66906A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C19943-0975-4A87-A575-60006549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ECCF57-AD3C-4B49-A314-D984A633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5EC3B-7F11-408B-9DE5-37C6DBA3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44AB88-1159-4455-AB0F-40D68239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1D18B-3E5D-4AC9-B547-2E05791B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2EDF5A-A1E6-43A6-AEB1-9BB01FD4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7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BD7B4B-82E7-43F8-9F2F-4C5A2207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D6F7BB-5861-4850-ACD3-A16EB120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DEE199-46C8-4F09-9B39-AFA1615A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5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A49A0-6058-4433-B789-119EDAE2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A626F-6931-4D8E-B9CF-72E1AF541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CD1E3-FEA5-4BE6-98C6-185D9BE86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AA7DB8-5C66-400B-A5F4-AA026483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7979EF-6137-46A1-ADA2-457F82AC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0593CB-B040-4688-AEE6-EB64CCAD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4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2EB87-1BBB-49FC-BB59-1C7FC68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770EA4-46FE-4759-8038-5C5EAE2D7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E6F38F-F189-45F5-B510-4B9DA89E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A7F3-4D0F-4B93-BF70-4B4852D6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B30E-8954-4CDA-8586-BF53F177F5A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47ED1-772E-462C-A3C5-CC2F28D3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163697-3594-4418-9B4F-1A9ED618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0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3C1BA9-386F-4FA3-AA6A-A766EBFA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892594-FF9D-4257-B8BF-EF533AF11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68DDB-A354-4BDD-9AB8-BCBA715B9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B30E-8954-4CDA-8586-BF53F177F5A6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4AB80-C939-49D8-AA9D-21525B48D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39A3A-B383-4542-BEDD-001463439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13DE-BCB0-401F-8BAE-3C79215929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9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52FA94A7-2A47-42EC-A43A-BEA25DCF428F}"/>
              </a:ext>
            </a:extLst>
          </p:cNvPr>
          <p:cNvGrpSpPr/>
          <p:nvPr/>
        </p:nvGrpSpPr>
        <p:grpSpPr>
          <a:xfrm>
            <a:off x="1931016" y="109057"/>
            <a:ext cx="8430635" cy="6706998"/>
            <a:chOff x="1931016" y="109057"/>
            <a:chExt cx="8430635" cy="6706998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AC3B993-C469-4A86-9F3A-70D360A3C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016" y="109057"/>
              <a:ext cx="8430635" cy="6706998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DC28BE0-30A0-4891-AA99-6E5E15AFFACA}"/>
                </a:ext>
              </a:extLst>
            </p:cNvPr>
            <p:cNvCxnSpPr>
              <a:cxnSpLocks/>
            </p:cNvCxnSpPr>
            <p:nvPr/>
          </p:nvCxnSpPr>
          <p:spPr>
            <a:xfrm>
              <a:off x="2525086" y="2912930"/>
              <a:ext cx="94291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9879E87-EF58-496A-8275-E099A09FA7AE}"/>
                </a:ext>
              </a:extLst>
            </p:cNvPr>
            <p:cNvCxnSpPr>
              <a:cxnSpLocks/>
            </p:cNvCxnSpPr>
            <p:nvPr/>
          </p:nvCxnSpPr>
          <p:spPr>
            <a:xfrm>
              <a:off x="4640580" y="2918460"/>
              <a:ext cx="4876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EE276AF-CD97-4D2A-B8A3-8CA857360C6F}"/>
                </a:ext>
              </a:extLst>
            </p:cNvPr>
            <p:cNvCxnSpPr>
              <a:cxnSpLocks/>
            </p:cNvCxnSpPr>
            <p:nvPr/>
          </p:nvCxnSpPr>
          <p:spPr>
            <a:xfrm>
              <a:off x="5844540" y="1728132"/>
              <a:ext cx="0" cy="10836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A7A2BAB-20A0-47D0-9C17-7BD411DC72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3447" y="1379217"/>
              <a:ext cx="485533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6555B84-9B4B-4FFC-AB75-879ACD5BF1ED}"/>
                </a:ext>
              </a:extLst>
            </p:cNvPr>
            <p:cNvCxnSpPr>
              <a:cxnSpLocks/>
            </p:cNvCxnSpPr>
            <p:nvPr/>
          </p:nvCxnSpPr>
          <p:spPr>
            <a:xfrm>
              <a:off x="8282038" y="1632640"/>
              <a:ext cx="11136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E894147-8526-4621-9D49-5BA3FB5A23B0}"/>
                </a:ext>
              </a:extLst>
            </p:cNvPr>
            <p:cNvCxnSpPr>
              <a:cxnSpLocks/>
            </p:cNvCxnSpPr>
            <p:nvPr/>
          </p:nvCxnSpPr>
          <p:spPr>
            <a:xfrm>
              <a:off x="6756703" y="3672840"/>
              <a:ext cx="762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9335717-CA9D-4CCD-978A-0BD5B826E6E1}"/>
                </a:ext>
              </a:extLst>
            </p:cNvPr>
            <p:cNvCxnSpPr>
              <a:cxnSpLocks/>
            </p:cNvCxnSpPr>
            <p:nvPr/>
          </p:nvCxnSpPr>
          <p:spPr>
            <a:xfrm>
              <a:off x="8446875" y="3672840"/>
              <a:ext cx="97536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09745E0-62E3-4C5C-850B-43216B9DE0AE}"/>
                </a:ext>
              </a:extLst>
            </p:cNvPr>
            <p:cNvCxnSpPr>
              <a:cxnSpLocks/>
            </p:cNvCxnSpPr>
            <p:nvPr/>
          </p:nvCxnSpPr>
          <p:spPr>
            <a:xfrm>
              <a:off x="6446520" y="4065305"/>
              <a:ext cx="0" cy="888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409989E-4C94-484F-A076-1CD8758C6E8F}"/>
                </a:ext>
              </a:extLst>
            </p:cNvPr>
            <p:cNvCxnSpPr>
              <a:cxnSpLocks/>
            </p:cNvCxnSpPr>
            <p:nvPr/>
          </p:nvCxnSpPr>
          <p:spPr>
            <a:xfrm>
              <a:off x="8308457" y="5670569"/>
              <a:ext cx="109728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29D5477-0895-4780-B6DA-F98D786CD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9980" y="3893820"/>
              <a:ext cx="0" cy="15773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BD864B9-3080-491C-9891-077E53D48A58}"/>
                </a:ext>
              </a:extLst>
            </p:cNvPr>
            <p:cNvCxnSpPr>
              <a:cxnSpLocks/>
            </p:cNvCxnSpPr>
            <p:nvPr/>
          </p:nvCxnSpPr>
          <p:spPr>
            <a:xfrm>
              <a:off x="6756703" y="3891798"/>
              <a:ext cx="703277" cy="202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63761A7-2C91-480E-9203-C6635A57B2C8}"/>
                </a:ext>
              </a:extLst>
            </p:cNvPr>
            <p:cNvCxnSpPr>
              <a:cxnSpLocks/>
            </p:cNvCxnSpPr>
            <p:nvPr/>
          </p:nvCxnSpPr>
          <p:spPr>
            <a:xfrm>
              <a:off x="6756703" y="3070860"/>
              <a:ext cx="1190887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B17CD59-CF3D-4145-B594-7BF17BEC3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7590" y="1728132"/>
              <a:ext cx="0" cy="13427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E9655FC-284A-44DF-A701-72CECC34673B}"/>
                </a:ext>
              </a:extLst>
            </p:cNvPr>
            <p:cNvSpPr txBox="1"/>
            <p:nvPr/>
          </p:nvSpPr>
          <p:spPr>
            <a:xfrm rot="16200000">
              <a:off x="4306396" y="2046495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확인할 </a:t>
              </a:r>
              <a:r>
                <a:rPr lang="en-US" altLang="ko-KR" sz="1100" dirty="0"/>
                <a:t>ID </a:t>
              </a:r>
              <a:r>
                <a:rPr lang="ko-KR" altLang="en-US" sz="1100" dirty="0"/>
                <a:t>입력▶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09A8FC4-2FB3-4C15-BCC1-CE37B6892AB5}"/>
                </a:ext>
              </a:extLst>
            </p:cNvPr>
            <p:cNvSpPr txBox="1"/>
            <p:nvPr/>
          </p:nvSpPr>
          <p:spPr>
            <a:xfrm rot="16200000">
              <a:off x="7210266" y="2189726"/>
              <a:ext cx="11847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요청 보내기▶</a:t>
              </a: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83AE2AD-06C0-46DA-93F5-D25A80453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8260" y="1531620"/>
              <a:ext cx="0" cy="13868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2D9C196-4BFC-468C-8A28-0A0EC7F6A3C7}"/>
                </a:ext>
              </a:extLst>
            </p:cNvPr>
            <p:cNvCxnSpPr>
              <a:cxnSpLocks/>
            </p:cNvCxnSpPr>
            <p:nvPr/>
          </p:nvCxnSpPr>
          <p:spPr>
            <a:xfrm>
              <a:off x="5128260" y="1531620"/>
              <a:ext cx="54864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64AECCC-0A1C-480F-888A-CD088CF12466}"/>
                </a:ext>
              </a:extLst>
            </p:cNvPr>
            <p:cNvSpPr txBox="1"/>
            <p:nvPr/>
          </p:nvSpPr>
          <p:spPr>
            <a:xfrm rot="1950665">
              <a:off x="6503100" y="1162615"/>
              <a:ext cx="12834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확인할 </a:t>
              </a:r>
              <a:r>
                <a:rPr lang="en-US" altLang="ko-KR" sz="900" dirty="0"/>
                <a:t>ID </a:t>
              </a:r>
              <a:r>
                <a:rPr lang="ko-KR" altLang="en-US" sz="900" dirty="0"/>
                <a:t>전달▶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E26B0D2-97C3-4134-BCB8-F32957307793}"/>
                </a:ext>
              </a:extLst>
            </p:cNvPr>
            <p:cNvSpPr txBox="1"/>
            <p:nvPr/>
          </p:nvSpPr>
          <p:spPr>
            <a:xfrm>
              <a:off x="7570637" y="3749752"/>
              <a:ext cx="1500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◀입력 허가</a:t>
              </a:r>
              <a:r>
                <a:rPr lang="en-US" altLang="ko-KR" sz="1100" dirty="0"/>
                <a:t>, </a:t>
              </a:r>
              <a:r>
                <a:rPr lang="ko-KR" altLang="en-US" sz="1100" dirty="0"/>
                <a:t>제한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AE57E1C-1FBD-4D01-A145-94B57C65956E}"/>
                </a:ext>
              </a:extLst>
            </p:cNvPr>
            <p:cNvSpPr txBox="1"/>
            <p:nvPr/>
          </p:nvSpPr>
          <p:spPr>
            <a:xfrm rot="16200000">
              <a:off x="5959397" y="4205946"/>
              <a:ext cx="1280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경고음 발생▶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A10A1BD-FCE8-4664-836D-3273692D8006}"/>
                </a:ext>
              </a:extLst>
            </p:cNvPr>
            <p:cNvSpPr txBox="1"/>
            <p:nvPr/>
          </p:nvSpPr>
          <p:spPr>
            <a:xfrm rot="5400000">
              <a:off x="6504394" y="4601724"/>
              <a:ext cx="16495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입력 정지 시간 측정▶</a:t>
              </a:r>
            </a:p>
          </p:txBody>
        </p:sp>
        <p:pic>
          <p:nvPicPr>
            <p:cNvPr id="98" name="그래픽 97" descr="선글라스 낀 얼굴(윤곽선) 단색으로 채워진">
              <a:extLst>
                <a:ext uri="{FF2B5EF4-FFF2-40B4-BE49-F238E27FC236}">
                  <a16:creationId xmlns:a16="http://schemas.microsoft.com/office/drawing/2014/main" id="{A02174AF-4EC5-4A4D-ABA9-7F1A3DB99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8942" y="2585530"/>
              <a:ext cx="365759" cy="365759"/>
            </a:xfrm>
            <a:prstGeom prst="rect">
              <a:avLst/>
            </a:prstGeom>
          </p:spPr>
        </p:pic>
        <p:pic>
          <p:nvPicPr>
            <p:cNvPr id="102" name="그래픽 101" descr="선글라스 낀 얼굴(윤곽선) 단색으로 채워진">
              <a:extLst>
                <a:ext uri="{FF2B5EF4-FFF2-40B4-BE49-F238E27FC236}">
                  <a16:creationId xmlns:a16="http://schemas.microsoft.com/office/drawing/2014/main" id="{F262FDF1-007F-481E-980D-7BFF6E9BB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97288" y="3363407"/>
              <a:ext cx="325384" cy="325384"/>
            </a:xfrm>
            <a:prstGeom prst="rect">
              <a:avLst/>
            </a:prstGeom>
          </p:spPr>
        </p:pic>
        <p:pic>
          <p:nvPicPr>
            <p:cNvPr id="103" name="그래픽 102" descr="선글라스 낀 얼굴(윤곽선) 단색으로 채워진">
              <a:extLst>
                <a:ext uri="{FF2B5EF4-FFF2-40B4-BE49-F238E27FC236}">
                  <a16:creationId xmlns:a16="http://schemas.microsoft.com/office/drawing/2014/main" id="{945CCAE2-0C85-4126-8786-5063C8492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12697" y="5322395"/>
              <a:ext cx="325384" cy="325384"/>
            </a:xfrm>
            <a:prstGeom prst="rect">
              <a:avLst/>
            </a:prstGeom>
          </p:spPr>
        </p:pic>
        <p:pic>
          <p:nvPicPr>
            <p:cNvPr id="104" name="그래픽 103" descr="선글라스 낀 얼굴(윤곽선) 단색으로 채워진">
              <a:extLst>
                <a:ext uri="{FF2B5EF4-FFF2-40B4-BE49-F238E27FC236}">
                  <a16:creationId xmlns:a16="http://schemas.microsoft.com/office/drawing/2014/main" id="{0BA1243D-97AF-4111-9B26-CFEFD82D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86857" y="4679818"/>
              <a:ext cx="325384" cy="325384"/>
            </a:xfrm>
            <a:prstGeom prst="rect">
              <a:avLst/>
            </a:prstGeom>
          </p:spPr>
        </p:pic>
        <p:pic>
          <p:nvPicPr>
            <p:cNvPr id="107" name="그래픽 106" descr="선글라스 낀 얼굴(윤곽선) 단색으로 채워진">
              <a:extLst>
                <a:ext uri="{FF2B5EF4-FFF2-40B4-BE49-F238E27FC236}">
                  <a16:creationId xmlns:a16="http://schemas.microsoft.com/office/drawing/2014/main" id="{7D433FF0-1F1B-44BF-A1FD-FCBEE8EA8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13493" y="2649088"/>
              <a:ext cx="325384" cy="325384"/>
            </a:xfrm>
            <a:prstGeom prst="rect">
              <a:avLst/>
            </a:prstGeom>
          </p:spPr>
        </p:pic>
        <p:pic>
          <p:nvPicPr>
            <p:cNvPr id="108" name="그래픽 107" descr="목록 단색으로 채워진">
              <a:extLst>
                <a:ext uri="{FF2B5EF4-FFF2-40B4-BE49-F238E27FC236}">
                  <a16:creationId xmlns:a16="http://schemas.microsoft.com/office/drawing/2014/main" id="{95A7604D-BF86-4530-B91D-3DC89ACF8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13493" y="1148801"/>
              <a:ext cx="325384" cy="325384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FE72B22-7CA7-41A2-9BF8-E3AB6B94651E}"/>
                </a:ext>
              </a:extLst>
            </p:cNvPr>
            <p:cNvCxnSpPr>
              <a:cxnSpLocks/>
            </p:cNvCxnSpPr>
            <p:nvPr/>
          </p:nvCxnSpPr>
          <p:spPr>
            <a:xfrm>
              <a:off x="7071299" y="1374332"/>
              <a:ext cx="0" cy="2583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54D7C35-C442-4B55-AB82-1B0D00334C73}"/>
                </a:ext>
              </a:extLst>
            </p:cNvPr>
            <p:cNvCxnSpPr>
              <a:cxnSpLocks/>
            </p:cNvCxnSpPr>
            <p:nvPr/>
          </p:nvCxnSpPr>
          <p:spPr>
            <a:xfrm>
              <a:off x="7071299" y="1632640"/>
              <a:ext cx="51658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8" name="그래픽 67" descr="선글라스 낀 얼굴(윤곽선) 단색으로 채워진">
              <a:extLst>
                <a:ext uri="{FF2B5EF4-FFF2-40B4-BE49-F238E27FC236}">
                  <a16:creationId xmlns:a16="http://schemas.microsoft.com/office/drawing/2014/main" id="{55942EFB-06A5-42CA-981D-F6A8CC843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40281" y="1318344"/>
              <a:ext cx="325384" cy="325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681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7102F54-3703-4894-A2E0-0DA76330849B}"/>
              </a:ext>
            </a:extLst>
          </p:cNvPr>
          <p:cNvGrpSpPr/>
          <p:nvPr/>
        </p:nvGrpSpPr>
        <p:grpSpPr>
          <a:xfrm>
            <a:off x="851755" y="294309"/>
            <a:ext cx="10488489" cy="5953956"/>
            <a:chOff x="851755" y="294309"/>
            <a:chExt cx="10488489" cy="59539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AC7E4BB-A67E-4A05-BD81-1D9DD942B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755" y="294309"/>
              <a:ext cx="10488489" cy="5953956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AA8369B-78AD-424C-A95B-BA96A39786F6}"/>
                </a:ext>
              </a:extLst>
            </p:cNvPr>
            <p:cNvCxnSpPr>
              <a:cxnSpLocks/>
            </p:cNvCxnSpPr>
            <p:nvPr/>
          </p:nvCxnSpPr>
          <p:spPr>
            <a:xfrm>
              <a:off x="1893215" y="3217303"/>
              <a:ext cx="1099646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B721498-C9DE-4B38-83B3-7866D6767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5314" y="3444226"/>
              <a:ext cx="0" cy="83920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4B49DED-6B9F-4442-B47F-6842C7ADA5F3}"/>
                </a:ext>
              </a:extLst>
            </p:cNvPr>
            <p:cNvCxnSpPr>
              <a:cxnSpLocks/>
            </p:cNvCxnSpPr>
            <p:nvPr/>
          </p:nvCxnSpPr>
          <p:spPr>
            <a:xfrm>
              <a:off x="4218724" y="4719626"/>
              <a:ext cx="90694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B3FD796-228F-4848-8D6D-BE3305C365DE}"/>
                </a:ext>
              </a:extLst>
            </p:cNvPr>
            <p:cNvCxnSpPr>
              <a:cxnSpLocks/>
            </p:cNvCxnSpPr>
            <p:nvPr/>
          </p:nvCxnSpPr>
          <p:spPr>
            <a:xfrm>
              <a:off x="4955950" y="1918299"/>
              <a:ext cx="0" cy="6664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BF06E8E-CF8E-441D-9BD6-9B1474F7AD89}"/>
                </a:ext>
              </a:extLst>
            </p:cNvPr>
            <p:cNvCxnSpPr>
              <a:cxnSpLocks/>
            </p:cNvCxnSpPr>
            <p:nvPr/>
          </p:nvCxnSpPr>
          <p:spPr>
            <a:xfrm>
              <a:off x="6177331" y="2702202"/>
              <a:ext cx="743" cy="13680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B27F399-2E01-404C-9E72-C8F179E66E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923" y="2427651"/>
              <a:ext cx="1359280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395C385-5BE5-4B5A-A7B2-E493022EE2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7208" y="2593493"/>
              <a:ext cx="12241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CA44BB1-4D46-4600-8837-418D87E455C1}"/>
                </a:ext>
              </a:extLst>
            </p:cNvPr>
            <p:cNvCxnSpPr>
              <a:cxnSpLocks/>
            </p:cNvCxnSpPr>
            <p:nvPr/>
          </p:nvCxnSpPr>
          <p:spPr>
            <a:xfrm>
              <a:off x="4952329" y="2584756"/>
              <a:ext cx="58327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8C50141-9464-4982-B3F5-B2FEDDC67D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1946" y="1927068"/>
              <a:ext cx="754004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55BD161-7F30-4BCC-81D1-8DF782B915E9}"/>
                </a:ext>
              </a:extLst>
            </p:cNvPr>
            <p:cNvCxnSpPr>
              <a:cxnSpLocks/>
            </p:cNvCxnSpPr>
            <p:nvPr/>
          </p:nvCxnSpPr>
          <p:spPr>
            <a:xfrm>
              <a:off x="4018747" y="1161612"/>
              <a:ext cx="0" cy="48669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0C5112D-B0F9-4EB5-89D8-197A3D5C51B5}"/>
                </a:ext>
              </a:extLst>
            </p:cNvPr>
            <p:cNvCxnSpPr>
              <a:cxnSpLocks/>
            </p:cNvCxnSpPr>
            <p:nvPr/>
          </p:nvCxnSpPr>
          <p:spPr>
            <a:xfrm>
              <a:off x="4010358" y="1161612"/>
              <a:ext cx="151974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33C3649-5053-4059-9D1F-51740CB90A19}"/>
                </a:ext>
              </a:extLst>
            </p:cNvPr>
            <p:cNvCxnSpPr>
              <a:cxnSpLocks/>
            </p:cNvCxnSpPr>
            <p:nvPr/>
          </p:nvCxnSpPr>
          <p:spPr>
            <a:xfrm>
              <a:off x="8688704" y="1145192"/>
              <a:ext cx="0" cy="109958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7E1CBE9-22EC-48D9-A2FE-D3B83296AA2A}"/>
                </a:ext>
              </a:extLst>
            </p:cNvPr>
            <p:cNvSpPr txBox="1"/>
            <p:nvPr/>
          </p:nvSpPr>
          <p:spPr>
            <a:xfrm rot="5400000">
              <a:off x="3024526" y="3938461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날짜 선택▶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5F93F3F-E574-48DC-9970-2EA064B07C7A}"/>
                </a:ext>
              </a:extLst>
            </p:cNvPr>
            <p:cNvSpPr txBox="1"/>
            <p:nvPr/>
          </p:nvSpPr>
          <p:spPr>
            <a:xfrm>
              <a:off x="4249570" y="4394574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날짜 전달▶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C90FEA-4B15-4F7E-848B-7AF2A353CBD2}"/>
                </a:ext>
              </a:extLst>
            </p:cNvPr>
            <p:cNvSpPr txBox="1"/>
            <p:nvPr/>
          </p:nvSpPr>
          <p:spPr>
            <a:xfrm rot="16200000">
              <a:off x="5374405" y="2932435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요청 전달▶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138A89B-ADFB-42BD-943E-D12AA987B83B}"/>
                </a:ext>
              </a:extLst>
            </p:cNvPr>
            <p:cNvSpPr txBox="1"/>
            <p:nvPr/>
          </p:nvSpPr>
          <p:spPr>
            <a:xfrm>
              <a:off x="6349649" y="2146727"/>
              <a:ext cx="17843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해당 데이터 요청▶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4BF8001-FFCE-4242-A0F5-F67E2F2EE86E}"/>
                </a:ext>
              </a:extLst>
            </p:cNvPr>
            <p:cNvSpPr txBox="1"/>
            <p:nvPr/>
          </p:nvSpPr>
          <p:spPr>
            <a:xfrm>
              <a:off x="4068871" y="1198699"/>
              <a:ext cx="128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웹 페이지 준비▶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9314F2-5700-46D3-BEA9-617864D3E9CC}"/>
                </a:ext>
              </a:extLst>
            </p:cNvPr>
            <p:cNvSpPr txBox="1"/>
            <p:nvPr/>
          </p:nvSpPr>
          <p:spPr>
            <a:xfrm>
              <a:off x="6742098" y="1170359"/>
              <a:ext cx="14310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◀조회 데이터 제공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6B6EA33-75FC-416D-8755-6C3CFD3A95C3}"/>
                </a:ext>
              </a:extLst>
            </p:cNvPr>
            <p:cNvSpPr txBox="1"/>
            <p:nvPr/>
          </p:nvSpPr>
          <p:spPr>
            <a:xfrm>
              <a:off x="4284475" y="1633571"/>
              <a:ext cx="6510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◀게시</a:t>
              </a:r>
            </a:p>
          </p:txBody>
        </p:sp>
        <p:pic>
          <p:nvPicPr>
            <p:cNvPr id="27" name="그래픽 26" descr="선글라스 낀 얼굴(윤곽선) 단색으로 채워진">
              <a:extLst>
                <a:ext uri="{FF2B5EF4-FFF2-40B4-BE49-F238E27FC236}">
                  <a16:creationId xmlns:a16="http://schemas.microsoft.com/office/drawing/2014/main" id="{CCC78E0F-6042-476A-AE1A-CCDE5AEC4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28853" y="2729771"/>
              <a:ext cx="365759" cy="365759"/>
            </a:xfrm>
            <a:prstGeom prst="rect">
              <a:avLst/>
            </a:prstGeom>
          </p:spPr>
        </p:pic>
        <p:pic>
          <p:nvPicPr>
            <p:cNvPr id="29" name="그래픽 28" descr="선글라스 낀 얼굴(윤곽선) 단색으로 채워진">
              <a:extLst>
                <a:ext uri="{FF2B5EF4-FFF2-40B4-BE49-F238E27FC236}">
                  <a16:creationId xmlns:a16="http://schemas.microsoft.com/office/drawing/2014/main" id="{000E3851-39D4-4E71-A9D0-F6CDE7C59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06607" y="2155382"/>
              <a:ext cx="365759" cy="365759"/>
            </a:xfrm>
            <a:prstGeom prst="rect">
              <a:avLst/>
            </a:prstGeom>
          </p:spPr>
        </p:pic>
        <p:pic>
          <p:nvPicPr>
            <p:cNvPr id="30" name="그래픽 29" descr="선글라스 낀 얼굴(윤곽선) 단색으로 채워진">
              <a:extLst>
                <a:ext uri="{FF2B5EF4-FFF2-40B4-BE49-F238E27FC236}">
                  <a16:creationId xmlns:a16="http://schemas.microsoft.com/office/drawing/2014/main" id="{04CFDBB2-0CA9-4D8E-A660-CF506F438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62858" y="757165"/>
              <a:ext cx="365758" cy="365759"/>
            </a:xfrm>
            <a:prstGeom prst="rect">
              <a:avLst/>
            </a:prstGeom>
          </p:spPr>
        </p:pic>
        <p:pic>
          <p:nvPicPr>
            <p:cNvPr id="31" name="그래픽 30" descr="목록 단색으로 채워진">
              <a:extLst>
                <a:ext uri="{FF2B5EF4-FFF2-40B4-BE49-F238E27FC236}">
                  <a16:creationId xmlns:a16="http://schemas.microsoft.com/office/drawing/2014/main" id="{1BAFF971-956F-4B9B-804E-8E56220B8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92861" y="4496622"/>
              <a:ext cx="325384" cy="325384"/>
            </a:xfrm>
            <a:prstGeom prst="rect">
              <a:avLst/>
            </a:prstGeom>
          </p:spPr>
        </p:pic>
        <p:pic>
          <p:nvPicPr>
            <p:cNvPr id="33" name="그래픽 32" descr="목록 단색으로 채워진">
              <a:extLst>
                <a:ext uri="{FF2B5EF4-FFF2-40B4-BE49-F238E27FC236}">
                  <a16:creationId xmlns:a16="http://schemas.microsoft.com/office/drawing/2014/main" id="{82C57EEB-C676-4FE2-B56B-4C0EFB08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07237" y="3958045"/>
              <a:ext cx="325384" cy="325384"/>
            </a:xfrm>
            <a:prstGeom prst="rect">
              <a:avLst/>
            </a:prstGeom>
          </p:spPr>
        </p:pic>
        <p:pic>
          <p:nvPicPr>
            <p:cNvPr id="34" name="그래픽 33" descr="목록 단색으로 채워진">
              <a:extLst>
                <a:ext uri="{FF2B5EF4-FFF2-40B4-BE49-F238E27FC236}">
                  <a16:creationId xmlns:a16="http://schemas.microsoft.com/office/drawing/2014/main" id="{517EC64F-3F1F-4082-BBB0-0B6C595A5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6168" y="1460309"/>
              <a:ext cx="325384" cy="325384"/>
            </a:xfrm>
            <a:prstGeom prst="rect">
              <a:avLst/>
            </a:prstGeom>
          </p:spPr>
        </p:pic>
        <p:pic>
          <p:nvPicPr>
            <p:cNvPr id="74" name="그래픽 73" descr="선글라스 낀 얼굴(윤곽선) 단색으로 채워진">
              <a:extLst>
                <a:ext uri="{FF2B5EF4-FFF2-40B4-BE49-F238E27FC236}">
                  <a16:creationId xmlns:a16="http://schemas.microsoft.com/office/drawing/2014/main" id="{BA8A24CE-81A1-4269-BC0A-98C489F6E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62324" y="2061893"/>
              <a:ext cx="365759" cy="365759"/>
            </a:xfrm>
            <a:prstGeom prst="rect">
              <a:avLst/>
            </a:prstGeom>
          </p:spPr>
        </p:pic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AC0D8D04-CB94-4532-8C8E-383CCD1236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49649" y="1159957"/>
              <a:ext cx="2339055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CDA0D88-ADD6-425E-890A-9AADB63B7D58}"/>
                </a:ext>
              </a:extLst>
            </p:cNvPr>
            <p:cNvCxnSpPr>
              <a:cxnSpLocks/>
            </p:cNvCxnSpPr>
            <p:nvPr/>
          </p:nvCxnSpPr>
          <p:spPr>
            <a:xfrm>
              <a:off x="6285923" y="2593493"/>
              <a:ext cx="7859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7D5CC80-5325-434A-82BE-1A6DE29D1E21}"/>
                </a:ext>
              </a:extLst>
            </p:cNvPr>
            <p:cNvCxnSpPr>
              <a:cxnSpLocks/>
            </p:cNvCxnSpPr>
            <p:nvPr/>
          </p:nvCxnSpPr>
          <p:spPr>
            <a:xfrm>
              <a:off x="7071919" y="2584756"/>
              <a:ext cx="0" cy="239795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8A7CF32-A94C-4203-AC8E-A646E409E2A1}"/>
                </a:ext>
              </a:extLst>
            </p:cNvPr>
            <p:cNvCxnSpPr>
              <a:cxnSpLocks/>
            </p:cNvCxnSpPr>
            <p:nvPr/>
          </p:nvCxnSpPr>
          <p:spPr>
            <a:xfrm>
              <a:off x="7071919" y="4982713"/>
              <a:ext cx="1101253" cy="873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7EA86BD-B081-4E55-84D7-87048B0E2CE1}"/>
                </a:ext>
              </a:extLst>
            </p:cNvPr>
            <p:cNvSpPr txBox="1"/>
            <p:nvPr/>
          </p:nvSpPr>
          <p:spPr>
            <a:xfrm rot="5400000">
              <a:off x="6904310" y="3586311"/>
              <a:ext cx="7062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알림▶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525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49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이효중</dc:creator>
  <cp:lastModifiedBy>이효중</cp:lastModifiedBy>
  <cp:revision>19</cp:revision>
  <dcterms:created xsi:type="dcterms:W3CDTF">2021-04-23T06:30:56Z</dcterms:created>
  <dcterms:modified xsi:type="dcterms:W3CDTF">2021-05-06T13:09:08Z</dcterms:modified>
</cp:coreProperties>
</file>