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BD54-0FD0-4640-BB96-982F130E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338247-0879-4A24-8A61-6BF5DE85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EF1E2-461D-4ABF-A1E9-9BC57FC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85E2-DD51-45DE-8E65-733123C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70D86-81F4-4DB6-876D-19ECDAF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3DEB-AD4A-4AF5-982F-21744F4B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B1D4B-E6FE-47C1-9B12-E8012943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77AAB-BA4A-4E2E-BCF9-B55EE122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ED3EA-6A5C-4F4E-A21F-20C7C96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DBFD-05FD-42C5-8C3C-36ADD9D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4EA38-A771-4AF7-9F26-391AD3C8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2B310-EEC9-49EF-A1B2-EA1B122E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5095-84CF-43D6-884A-024DE8F7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F22BF-A136-4FBA-897D-0209F30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79416-6489-4516-9828-4E434BC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E399-BBC0-484B-92B5-B700C78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FDC10-69D1-425C-A331-44210AA0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B1690-46E9-4E99-AEFC-9B23D79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3A1EC-600E-419A-AF16-1A7F4BB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6BB1C-1C84-4F56-969F-E8A6348E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BBA92-5243-489A-83B6-566B2C57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B5F07-C8D2-4CDD-AFA3-6283476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6CBDA-A0C9-46EE-9CB9-582DBB67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0E0CB-855E-459B-A552-6EA53448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F890E-CB56-4464-8E9B-0D288C7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7875-CCA1-4AAC-9A2A-0F3A94DC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2074F-B951-45B1-A46B-F24C8AC1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5366-FF8A-4E7E-9415-851DC0F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FC5ED-1898-4429-8C50-026F085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CCB21-853D-451F-B994-50F49C84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6FD81-4982-464E-92B6-29370F4E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DE9-EFCD-4126-8EFC-1E55D153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01F8-30E4-4DB5-9CB6-A102A703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F484B-3894-45E4-8048-3EDB2505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64F92-8742-4218-B731-2ACE68FAC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792A3-495E-4869-80EC-532CE241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63144-8AAF-4766-8DE2-BA66906A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19943-0975-4A87-A575-60006549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CCF57-AD3C-4B49-A314-D984A633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5EC3B-7F11-408B-9DE5-37C6DBA3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4AB88-1159-4455-AB0F-40D68239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1D18B-3E5D-4AC9-B547-2E05791B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EDF5A-A1E6-43A6-AEB1-9BB01FD4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BD7B4B-82E7-43F8-9F2F-4C5A220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6F7BB-5861-4850-ACD3-A16EB120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EE199-46C8-4F09-9B39-AFA1615A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49A0-6058-4433-B789-119EDAE2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A626F-6931-4D8E-B9CF-72E1AF5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CD1E3-FEA5-4BE6-98C6-185D9BE8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A7DB8-5C66-400B-A5F4-AA026483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979EF-6137-46A1-ADA2-457F82AC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93CB-B040-4688-AEE6-EB64CCAD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EB87-1BBB-49FC-BB59-1C7FC68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70EA4-46FE-4759-8038-5C5EAE2D7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6F38F-F189-45F5-B510-4B9DA89E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A7F3-4D0F-4B93-BF70-4B4852D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47ED1-772E-462C-A3C5-CC2F28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63697-3594-4418-9B4F-1A9ED618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C1BA9-386F-4FA3-AA6A-A766EBFA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2594-FF9D-4257-B8BF-EF533AF1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8DDB-A354-4BDD-9AB8-BCBA715B9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B30E-8954-4CDA-8586-BF53F177F5A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AB80-C939-49D8-AA9D-21525B48D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39A3A-B383-4542-BEDD-00146343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58BFE79-5A9C-4665-8DED-B2B5236F2E11}"/>
              </a:ext>
            </a:extLst>
          </p:cNvPr>
          <p:cNvGrpSpPr/>
          <p:nvPr/>
        </p:nvGrpSpPr>
        <p:grpSpPr>
          <a:xfrm>
            <a:off x="1932038" y="199574"/>
            <a:ext cx="8373644" cy="6458851"/>
            <a:chOff x="1932038" y="199574"/>
            <a:chExt cx="8373644" cy="6458851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484555FA-4033-476D-982B-CC550F98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38" y="199574"/>
              <a:ext cx="8373644" cy="6458851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C28BE0-30A0-4891-AA99-6E5E15AFFACA}"/>
                </a:ext>
              </a:extLst>
            </p:cNvPr>
            <p:cNvCxnSpPr/>
            <p:nvPr/>
          </p:nvCxnSpPr>
          <p:spPr>
            <a:xfrm>
              <a:off x="2674620" y="1592580"/>
              <a:ext cx="13868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AD09E8-7E6C-4673-8EEA-396F60615ACE}"/>
                </a:ext>
              </a:extLst>
            </p:cNvPr>
            <p:cNvCxnSpPr>
              <a:cxnSpLocks/>
            </p:cNvCxnSpPr>
            <p:nvPr/>
          </p:nvCxnSpPr>
          <p:spPr>
            <a:xfrm>
              <a:off x="4061460" y="1592580"/>
              <a:ext cx="0" cy="914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D76B460-965B-464F-A21F-D823BC936093}"/>
                </a:ext>
              </a:extLst>
            </p:cNvPr>
            <p:cNvCxnSpPr>
              <a:cxnSpLocks/>
            </p:cNvCxnSpPr>
            <p:nvPr/>
          </p:nvCxnSpPr>
          <p:spPr>
            <a:xfrm>
              <a:off x="4061460" y="3070860"/>
              <a:ext cx="0" cy="6781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2AAAAE-1DD0-4E79-B3E8-F4FFAF923227}"/>
                </a:ext>
              </a:extLst>
            </p:cNvPr>
            <p:cNvCxnSpPr/>
            <p:nvPr/>
          </p:nvCxnSpPr>
          <p:spPr>
            <a:xfrm>
              <a:off x="2674620" y="3741420"/>
              <a:ext cx="13868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879E87-EF58-496A-8275-E099A09F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918460"/>
              <a:ext cx="487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E276AF-CD97-4D2A-B8A3-8CA857360C6F}"/>
                </a:ext>
              </a:extLst>
            </p:cNvPr>
            <p:cNvCxnSpPr>
              <a:cxnSpLocks/>
            </p:cNvCxnSpPr>
            <p:nvPr/>
          </p:nvCxnSpPr>
          <p:spPr>
            <a:xfrm>
              <a:off x="5844540" y="1790700"/>
              <a:ext cx="0" cy="10210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7A2BAB-20A0-47D0-9C17-7BD411DC7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440" y="1074420"/>
              <a:ext cx="960120" cy="457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555B84-9B4B-4FFC-AB75-879ACD5BF1E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1371600"/>
              <a:ext cx="8229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29B159E-8DF5-4095-A189-AAE95CC53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0100" y="1371600"/>
              <a:ext cx="0" cy="1043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A071F1C-6B93-4268-B19B-C780B542F9B9}"/>
                </a:ext>
              </a:extLst>
            </p:cNvPr>
            <p:cNvCxnSpPr>
              <a:cxnSpLocks/>
            </p:cNvCxnSpPr>
            <p:nvPr/>
          </p:nvCxnSpPr>
          <p:spPr>
            <a:xfrm>
              <a:off x="8084820" y="2415540"/>
              <a:ext cx="335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E894147-8526-4621-9D49-5BA3FB5A23B0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80" y="3672840"/>
              <a:ext cx="76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335717-CA9D-4CCD-978A-0BD5B826E6E1}"/>
                </a:ext>
              </a:extLst>
            </p:cNvPr>
            <p:cNvCxnSpPr>
              <a:cxnSpLocks/>
            </p:cNvCxnSpPr>
            <p:nvPr/>
          </p:nvCxnSpPr>
          <p:spPr>
            <a:xfrm>
              <a:off x="8321040" y="3672840"/>
              <a:ext cx="9753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09745E0-62E3-4C5C-850B-43216B9DE0AE}"/>
                </a:ext>
              </a:extLst>
            </p:cNvPr>
            <p:cNvCxnSpPr>
              <a:cxnSpLocks/>
            </p:cNvCxnSpPr>
            <p:nvPr/>
          </p:nvCxnSpPr>
          <p:spPr>
            <a:xfrm>
              <a:off x="6446520" y="4023360"/>
              <a:ext cx="0" cy="8305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409989E-4C94-484F-A076-1CD8758C6E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9120" y="5593080"/>
              <a:ext cx="1097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29D5477-0895-4780-B6DA-F98D786CD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9980" y="3893820"/>
              <a:ext cx="0" cy="15773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BD864B9-3080-491C-9891-077E53D48A58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80" y="3893820"/>
              <a:ext cx="76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63761A7-2C91-480E-9203-C6635A57B2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80" y="3070860"/>
              <a:ext cx="41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B17CD59-CF3D-4145-B594-7BF17BEC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7080" y="1592580"/>
              <a:ext cx="0" cy="1478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1A90E6-58A8-4664-B971-516689AF6AF4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0" y="1592580"/>
              <a:ext cx="609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408C2D4-3EF1-4EB8-8F39-21294CACB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6680" y="1150620"/>
              <a:ext cx="0" cy="4419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BD5DBB6-AA59-4AF7-B90C-1F293063C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5280" y="1150620"/>
              <a:ext cx="0" cy="11734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9655FC-284A-44DF-A701-72CECC34673B}"/>
                </a:ext>
              </a:extLst>
            </p:cNvPr>
            <p:cNvSpPr txBox="1"/>
            <p:nvPr/>
          </p:nvSpPr>
          <p:spPr>
            <a:xfrm rot="16200000">
              <a:off x="4306396" y="204649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확인할 </a:t>
              </a:r>
              <a:r>
                <a:rPr lang="en-US" altLang="ko-KR" sz="1100" dirty="0"/>
                <a:t>ID </a:t>
              </a:r>
              <a:r>
                <a:rPr lang="ko-KR" altLang="en-US" sz="1100" dirty="0"/>
                <a:t>입력▶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9A8FC4-2FB3-4C15-BCC1-CE37B6892AB5}"/>
                </a:ext>
              </a:extLst>
            </p:cNvPr>
            <p:cNvSpPr txBox="1"/>
            <p:nvPr/>
          </p:nvSpPr>
          <p:spPr>
            <a:xfrm rot="16200000">
              <a:off x="6382550" y="2094234"/>
              <a:ext cx="1184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요청 보내기▶</a:t>
              </a:r>
              <a:endParaRPr lang="ko-KR" altLang="en-US" sz="1100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83AE2AD-06C0-46DA-93F5-D25A8045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8260" y="1531620"/>
              <a:ext cx="0" cy="1386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2D9C196-4BFC-468C-8A28-0A0EC7F6A3C7}"/>
                </a:ext>
              </a:extLst>
            </p:cNvPr>
            <p:cNvCxnSpPr>
              <a:cxnSpLocks/>
            </p:cNvCxnSpPr>
            <p:nvPr/>
          </p:nvCxnSpPr>
          <p:spPr>
            <a:xfrm>
              <a:off x="5128260" y="1531620"/>
              <a:ext cx="5486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64AECCC-0A1C-480F-888A-CD088CF12466}"/>
                </a:ext>
              </a:extLst>
            </p:cNvPr>
            <p:cNvSpPr txBox="1"/>
            <p:nvPr/>
          </p:nvSpPr>
          <p:spPr>
            <a:xfrm rot="20146330">
              <a:off x="6443803" y="1056962"/>
              <a:ext cx="1280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확인할 </a:t>
              </a:r>
              <a:r>
                <a:rPr lang="en-US" altLang="ko-KR" sz="1000" dirty="0"/>
                <a:t>ID </a:t>
              </a:r>
              <a:r>
                <a:rPr lang="ko-KR" altLang="en-US" sz="1000" dirty="0"/>
                <a:t>전달▶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142AC3-5165-488C-B2AC-F59BA3CA01AD}"/>
                </a:ext>
              </a:extLst>
            </p:cNvPr>
            <p:cNvSpPr txBox="1"/>
            <p:nvPr/>
          </p:nvSpPr>
          <p:spPr>
            <a:xfrm rot="16200000">
              <a:off x="7483919" y="1532500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제공▶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26B0D2-97C3-4134-BCB8-F32957307793}"/>
                </a:ext>
              </a:extLst>
            </p:cNvPr>
            <p:cNvSpPr txBox="1"/>
            <p:nvPr/>
          </p:nvSpPr>
          <p:spPr>
            <a:xfrm>
              <a:off x="7570637" y="3749752"/>
              <a:ext cx="1500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입력 허가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제한▶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AE57E1C-1FBD-4D01-A145-94B57C65956E}"/>
                </a:ext>
              </a:extLst>
            </p:cNvPr>
            <p:cNvSpPr txBox="1"/>
            <p:nvPr/>
          </p:nvSpPr>
          <p:spPr>
            <a:xfrm rot="16200000">
              <a:off x="5914499" y="4189995"/>
              <a:ext cx="1280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경고음 발생▶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10A1BD-FCE8-4664-836D-3273692D8006}"/>
                </a:ext>
              </a:extLst>
            </p:cNvPr>
            <p:cNvSpPr txBox="1"/>
            <p:nvPr/>
          </p:nvSpPr>
          <p:spPr>
            <a:xfrm rot="5400000">
              <a:off x="6504394" y="4601724"/>
              <a:ext cx="1649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입력 정지 시간 측정▶</a:t>
              </a:r>
            </a:p>
          </p:txBody>
        </p:sp>
        <p:pic>
          <p:nvPicPr>
            <p:cNvPr id="98" name="그래픽 97" descr="선글라스 낀 얼굴(윤곽선) 단색으로 채워진">
              <a:extLst>
                <a:ext uri="{FF2B5EF4-FFF2-40B4-BE49-F238E27FC236}">
                  <a16:creationId xmlns:a16="http://schemas.microsoft.com/office/drawing/2014/main" id="{A02174AF-4EC5-4A4D-ABA9-7F1A3DB9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8942" y="2585530"/>
              <a:ext cx="365759" cy="365759"/>
            </a:xfrm>
            <a:prstGeom prst="rect">
              <a:avLst/>
            </a:prstGeom>
          </p:spPr>
        </p:pic>
        <p:pic>
          <p:nvPicPr>
            <p:cNvPr id="102" name="그래픽 101" descr="선글라스 낀 얼굴(윤곽선) 단색으로 채워진">
              <a:extLst>
                <a:ext uri="{FF2B5EF4-FFF2-40B4-BE49-F238E27FC236}">
                  <a16:creationId xmlns:a16="http://schemas.microsoft.com/office/drawing/2014/main" id="{F262FDF1-007F-481E-980D-7BFF6E9BB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288" y="3363407"/>
              <a:ext cx="325384" cy="325384"/>
            </a:xfrm>
            <a:prstGeom prst="rect">
              <a:avLst/>
            </a:prstGeom>
          </p:spPr>
        </p:pic>
        <p:pic>
          <p:nvPicPr>
            <p:cNvPr id="103" name="그래픽 102" descr="선글라스 낀 얼굴(윤곽선) 단색으로 채워진">
              <a:extLst>
                <a:ext uri="{FF2B5EF4-FFF2-40B4-BE49-F238E27FC236}">
                  <a16:creationId xmlns:a16="http://schemas.microsoft.com/office/drawing/2014/main" id="{945CCAE2-0C85-4126-8786-5063C849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2697" y="5322395"/>
              <a:ext cx="325384" cy="325384"/>
            </a:xfrm>
            <a:prstGeom prst="rect">
              <a:avLst/>
            </a:prstGeom>
          </p:spPr>
        </p:pic>
        <p:pic>
          <p:nvPicPr>
            <p:cNvPr id="104" name="그래픽 103" descr="선글라스 낀 얼굴(윤곽선) 단색으로 채워진">
              <a:extLst>
                <a:ext uri="{FF2B5EF4-FFF2-40B4-BE49-F238E27FC236}">
                  <a16:creationId xmlns:a16="http://schemas.microsoft.com/office/drawing/2014/main" id="{0BA1243D-97AF-4111-9B26-CFEFD82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6857" y="4679818"/>
              <a:ext cx="325384" cy="325384"/>
            </a:xfrm>
            <a:prstGeom prst="rect">
              <a:avLst/>
            </a:prstGeom>
          </p:spPr>
        </p:pic>
        <p:pic>
          <p:nvPicPr>
            <p:cNvPr id="106" name="그래픽 105" descr="목록 단색으로 채워진">
              <a:extLst>
                <a:ext uri="{FF2B5EF4-FFF2-40B4-BE49-F238E27FC236}">
                  <a16:creationId xmlns:a16="http://schemas.microsoft.com/office/drawing/2014/main" id="{18210266-73C3-4542-9AF4-944C0FFE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3101" y="2090156"/>
              <a:ext cx="325384" cy="325384"/>
            </a:xfrm>
            <a:prstGeom prst="rect">
              <a:avLst/>
            </a:prstGeom>
          </p:spPr>
        </p:pic>
        <p:pic>
          <p:nvPicPr>
            <p:cNvPr id="107" name="그래픽 106" descr="선글라스 낀 얼굴(윤곽선) 단색으로 채워진">
              <a:extLst>
                <a:ext uri="{FF2B5EF4-FFF2-40B4-BE49-F238E27FC236}">
                  <a16:creationId xmlns:a16="http://schemas.microsoft.com/office/drawing/2014/main" id="{7D433FF0-1F1B-44BF-A1FD-FCBEE8EA8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3493" y="2649088"/>
              <a:ext cx="325384" cy="325384"/>
            </a:xfrm>
            <a:prstGeom prst="rect">
              <a:avLst/>
            </a:prstGeom>
          </p:spPr>
        </p:pic>
        <p:pic>
          <p:nvPicPr>
            <p:cNvPr id="108" name="그래픽 107" descr="목록 단색으로 채워진">
              <a:extLst>
                <a:ext uri="{FF2B5EF4-FFF2-40B4-BE49-F238E27FC236}">
                  <a16:creationId xmlns:a16="http://schemas.microsoft.com/office/drawing/2014/main" id="{95A7604D-BF86-4530-B91D-3DC89ACF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3493" y="1148801"/>
              <a:ext cx="325384" cy="325384"/>
            </a:xfrm>
            <a:prstGeom prst="rect">
              <a:avLst/>
            </a:prstGeom>
          </p:spPr>
        </p:pic>
        <p:pic>
          <p:nvPicPr>
            <p:cNvPr id="110" name="그래픽 109" descr="목록 단색으로 채워진">
              <a:extLst>
                <a:ext uri="{FF2B5EF4-FFF2-40B4-BE49-F238E27FC236}">
                  <a16:creationId xmlns:a16="http://schemas.microsoft.com/office/drawing/2014/main" id="{58CB0C72-D269-46D2-AF26-5F5405855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75389" y="751784"/>
              <a:ext cx="325384" cy="32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8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708131-569E-4B4D-B6F2-CA64E599654E}"/>
              </a:ext>
            </a:extLst>
          </p:cNvPr>
          <p:cNvGrpSpPr/>
          <p:nvPr/>
        </p:nvGrpSpPr>
        <p:grpSpPr>
          <a:xfrm>
            <a:off x="2128345" y="0"/>
            <a:ext cx="7935310" cy="6858000"/>
            <a:chOff x="2128345" y="0"/>
            <a:chExt cx="7935310" cy="68580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06E5D1-AA84-4E94-96AF-C0E96F49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345" y="0"/>
              <a:ext cx="7935310" cy="685800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AA8369B-78AD-424C-A95B-BA96A39786F6}"/>
                </a:ext>
              </a:extLst>
            </p:cNvPr>
            <p:cNvCxnSpPr/>
            <p:nvPr/>
          </p:nvCxnSpPr>
          <p:spPr>
            <a:xfrm>
              <a:off x="2964180" y="3429000"/>
              <a:ext cx="960120" cy="472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B721498-C9DE-4B38-83B3-7866D676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010" y="4053842"/>
              <a:ext cx="796290" cy="9905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7BBE6C3-D66A-4048-85CB-1B0127A6A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206241"/>
              <a:ext cx="0" cy="7772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4B49DED-6B9F-4442-B47F-6842C7ADA5F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20" y="5372100"/>
              <a:ext cx="8534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B3FD796-228F-4848-8D6D-BE3305C365D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15097"/>
              <a:ext cx="0" cy="9702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F06E8E-CF8E-441D-9BD6-9B1474F7AD89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11" y="2461260"/>
              <a:ext cx="0" cy="9906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B27F399-2E01-404C-9E72-C8F179E6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5420" y="215646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95C385-5BE5-4B5A-A7B2-E493022EE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520" y="2156460"/>
              <a:ext cx="186690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A44BB1-4D46-4600-8837-418D87E455C1}"/>
                </a:ext>
              </a:extLst>
            </p:cNvPr>
            <p:cNvCxnSpPr>
              <a:cxnSpLocks/>
            </p:cNvCxnSpPr>
            <p:nvPr/>
          </p:nvCxnSpPr>
          <p:spPr>
            <a:xfrm>
              <a:off x="6995160" y="3672840"/>
              <a:ext cx="859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8C50141-9464-4982-B3F5-B2FEDDC67DA3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3672840"/>
              <a:ext cx="0" cy="1871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43C560B-7E42-46A9-96E9-632FA825DEC3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5532120"/>
              <a:ext cx="68961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630EFFC-4FA1-4101-A52D-D98C3D78D53B}"/>
                </a:ext>
              </a:extLst>
            </p:cNvPr>
            <p:cNvCxnSpPr>
              <a:cxnSpLocks/>
            </p:cNvCxnSpPr>
            <p:nvPr/>
          </p:nvCxnSpPr>
          <p:spPr>
            <a:xfrm>
              <a:off x="9576435" y="5544786"/>
              <a:ext cx="23050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55BD161-7F30-4BCC-81D1-8DF782B915E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940" y="815340"/>
              <a:ext cx="0" cy="47294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0C5112D-B0F9-4EB5-89D8-197A3D5C51B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160" y="815340"/>
              <a:ext cx="28117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33C3649-5053-4059-9D1F-51740CB90A1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074420"/>
              <a:ext cx="0" cy="960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E1CBE9-22EC-48D9-A2FE-D3B83296AA2A}"/>
                </a:ext>
              </a:extLst>
            </p:cNvPr>
            <p:cNvSpPr txBox="1"/>
            <p:nvPr/>
          </p:nvSpPr>
          <p:spPr>
            <a:xfrm rot="5400000">
              <a:off x="3412391" y="465455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날짜 선택▶</a:t>
              </a:r>
              <a:endParaRPr lang="ko-KR" alt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F93F3F-E574-48DC-9970-2EA064B07C7A}"/>
                </a:ext>
              </a:extLst>
            </p:cNvPr>
            <p:cNvSpPr txBox="1"/>
            <p:nvPr/>
          </p:nvSpPr>
          <p:spPr>
            <a:xfrm>
              <a:off x="4977395" y="5110490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날짜 전달▶</a:t>
              </a:r>
              <a:endParaRPr lang="ko-KR" altLang="en-US" sz="11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C90FEA-4B15-4F7E-848B-7AF2A353CBD2}"/>
                </a:ext>
              </a:extLst>
            </p:cNvPr>
            <p:cNvSpPr txBox="1"/>
            <p:nvPr/>
          </p:nvSpPr>
          <p:spPr>
            <a:xfrm rot="16200000">
              <a:off x="6363778" y="3961321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요청 전달▶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138A89B-ADFB-42BD-943E-D12AA987B83B}"/>
                </a:ext>
              </a:extLst>
            </p:cNvPr>
            <p:cNvSpPr txBox="1"/>
            <p:nvPr/>
          </p:nvSpPr>
          <p:spPr>
            <a:xfrm rot="16200000">
              <a:off x="5253073" y="2657609"/>
              <a:ext cx="1784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해당 </a:t>
              </a:r>
              <a:r>
                <a:rPr lang="ko-KR" altLang="en-US" sz="900"/>
                <a:t>데이터 요청▶</a:t>
              </a:r>
              <a:endParaRPr lang="ko-KR" altLang="en-US" sz="9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BF8001-FFCE-4242-A0F5-F67E2F2EE86E}"/>
                </a:ext>
              </a:extLst>
            </p:cNvPr>
            <p:cNvSpPr txBox="1"/>
            <p:nvPr/>
          </p:nvSpPr>
          <p:spPr>
            <a:xfrm>
              <a:off x="7692205" y="830581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◀웹 페이지 준비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9314F2-5700-46D3-BEA9-617864D3E9CC}"/>
                </a:ext>
              </a:extLst>
            </p:cNvPr>
            <p:cNvSpPr txBox="1"/>
            <p:nvPr/>
          </p:nvSpPr>
          <p:spPr>
            <a:xfrm rot="16200000">
              <a:off x="5370754" y="1200445"/>
              <a:ext cx="14310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조회 데이터 제공▶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6EA33-75FC-416D-8755-6C3CFD3A95C3}"/>
                </a:ext>
              </a:extLst>
            </p:cNvPr>
            <p:cNvSpPr txBox="1"/>
            <p:nvPr/>
          </p:nvSpPr>
          <p:spPr>
            <a:xfrm>
              <a:off x="7930755" y="5249069"/>
              <a:ext cx="651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게시▶</a:t>
              </a:r>
            </a:p>
          </p:txBody>
        </p:sp>
        <p:pic>
          <p:nvPicPr>
            <p:cNvPr id="27" name="그래픽 26" descr="선글라스 낀 얼굴(윤곽선) 단색으로 채워진">
              <a:extLst>
                <a:ext uri="{FF2B5EF4-FFF2-40B4-BE49-F238E27FC236}">
                  <a16:creationId xmlns:a16="http://schemas.microsoft.com/office/drawing/2014/main" id="{CCC78E0F-6042-476A-AE1A-CCDE5AEC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89046" y="3573874"/>
              <a:ext cx="365759" cy="365759"/>
            </a:xfrm>
            <a:prstGeom prst="rect">
              <a:avLst/>
            </a:prstGeom>
          </p:spPr>
        </p:pic>
        <p:pic>
          <p:nvPicPr>
            <p:cNvPr id="29" name="그래픽 28" descr="선글라스 낀 얼굴(윤곽선) 단색으로 채워진">
              <a:extLst>
                <a:ext uri="{FF2B5EF4-FFF2-40B4-BE49-F238E27FC236}">
                  <a16:creationId xmlns:a16="http://schemas.microsoft.com/office/drawing/2014/main" id="{000E3851-39D4-4E71-A9D0-F6CDE7C59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25512" y="3299461"/>
              <a:ext cx="365759" cy="365759"/>
            </a:xfrm>
            <a:prstGeom prst="rect">
              <a:avLst/>
            </a:prstGeom>
          </p:spPr>
        </p:pic>
        <p:pic>
          <p:nvPicPr>
            <p:cNvPr id="30" name="그래픽 29" descr="선글라스 낀 얼굴(윤곽선) 단색으로 채워진">
              <a:extLst>
                <a:ext uri="{FF2B5EF4-FFF2-40B4-BE49-F238E27FC236}">
                  <a16:creationId xmlns:a16="http://schemas.microsoft.com/office/drawing/2014/main" id="{04CFDBB2-0CA9-4D8E-A660-CF506F43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03436" y="477213"/>
              <a:ext cx="365759" cy="365759"/>
            </a:xfrm>
            <a:prstGeom prst="rect">
              <a:avLst/>
            </a:prstGeom>
          </p:spPr>
        </p:pic>
        <p:pic>
          <p:nvPicPr>
            <p:cNvPr id="31" name="그래픽 30" descr="목록 단색으로 채워진">
              <a:extLst>
                <a:ext uri="{FF2B5EF4-FFF2-40B4-BE49-F238E27FC236}">
                  <a16:creationId xmlns:a16="http://schemas.microsoft.com/office/drawing/2014/main" id="{1BAFF971-956F-4B9B-804E-8E56220B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3190" y="4871458"/>
              <a:ext cx="325384" cy="325384"/>
            </a:xfrm>
            <a:prstGeom prst="rect">
              <a:avLst/>
            </a:prstGeom>
          </p:spPr>
        </p:pic>
        <p:pic>
          <p:nvPicPr>
            <p:cNvPr id="32" name="그래픽 31" descr="목록 단색으로 채워진">
              <a:extLst>
                <a:ext uri="{FF2B5EF4-FFF2-40B4-BE49-F238E27FC236}">
                  <a16:creationId xmlns:a16="http://schemas.microsoft.com/office/drawing/2014/main" id="{8AB7A1A4-DB1E-412E-8660-6563B74F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07125" y="1891750"/>
              <a:ext cx="325384" cy="325384"/>
            </a:xfrm>
            <a:prstGeom prst="rect">
              <a:avLst/>
            </a:prstGeom>
          </p:spPr>
        </p:pic>
        <p:pic>
          <p:nvPicPr>
            <p:cNvPr id="33" name="그래픽 32" descr="목록 단색으로 채워진">
              <a:extLst>
                <a:ext uri="{FF2B5EF4-FFF2-40B4-BE49-F238E27FC236}">
                  <a16:creationId xmlns:a16="http://schemas.microsoft.com/office/drawing/2014/main" id="{82C57EEB-C676-4FE2-B56B-4C0EFB08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25663" y="4654301"/>
              <a:ext cx="325384" cy="325384"/>
            </a:xfrm>
            <a:prstGeom prst="rect">
              <a:avLst/>
            </a:prstGeom>
          </p:spPr>
        </p:pic>
        <p:pic>
          <p:nvPicPr>
            <p:cNvPr id="34" name="그래픽 33" descr="목록 단색으로 채워진">
              <a:extLst>
                <a:ext uri="{FF2B5EF4-FFF2-40B4-BE49-F238E27FC236}">
                  <a16:creationId xmlns:a16="http://schemas.microsoft.com/office/drawing/2014/main" id="{517EC64F-3F1F-4082-BBB0-0B6C595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9139" y="5194071"/>
              <a:ext cx="325384" cy="32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52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이효중</dc:creator>
  <cp:lastModifiedBy>이효중</cp:lastModifiedBy>
  <cp:revision>10</cp:revision>
  <dcterms:created xsi:type="dcterms:W3CDTF">2021-04-23T06:30:56Z</dcterms:created>
  <dcterms:modified xsi:type="dcterms:W3CDTF">2021-04-23T07:52:58Z</dcterms:modified>
</cp:coreProperties>
</file>