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1" r:id="rId9"/>
    <p:sldId id="262" r:id="rId10"/>
    <p:sldId id="270" r:id="rId11"/>
    <p:sldId id="271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3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5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58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8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20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9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9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3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8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2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31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1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4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A259-03F2-4379-86CC-C07B3473BE11}" type="datetimeFigureOut">
              <a:rPr lang="zh-CN" altLang="en-US" smtClean="0"/>
              <a:t>2013/6/22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A66D86-A982-4EAC-8661-9A535A2E3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5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Weibo</a:t>
            </a:r>
            <a:r>
              <a:rPr lang="en-US" altLang="zh-CN" dirty="0" smtClean="0"/>
              <a:t> NJU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101250033 </a:t>
            </a:r>
            <a:r>
              <a:rPr lang="zh-CN" altLang="en-US" dirty="0" smtClean="0"/>
              <a:t>耿昱翔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注销账号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085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清空缓存</a:t>
            </a:r>
            <a:endParaRPr lang="en-US" altLang="zh-CN" dirty="0" smtClean="0"/>
          </a:p>
          <a:p>
            <a:r>
              <a:rPr lang="zh-CN" altLang="en-US" dirty="0" smtClean="0"/>
              <a:t>包括现有微博，数据库，头像和图片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080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软件工程过程的证据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过程文档与测试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8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源代码解析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架构和关键功能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68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特点分析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25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以结交南大同学，增进同学间友谊为主要目的</a:t>
            </a:r>
            <a:endParaRPr lang="en-US" altLang="zh-CN" dirty="0" smtClean="0"/>
          </a:p>
          <a:p>
            <a:r>
              <a:rPr lang="zh-CN" altLang="en-US" dirty="0" smtClean="0"/>
              <a:t>整合了新浪微博的一些边缘功能</a:t>
            </a:r>
            <a:endParaRPr lang="en-US" altLang="zh-CN" dirty="0" smtClean="0"/>
          </a:p>
          <a:p>
            <a:r>
              <a:rPr lang="zh-CN" altLang="en-US" dirty="0" smtClean="0"/>
              <a:t>为同学间的交流和了解提供便利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增加偶遇 巧遇等等可能性</a:t>
            </a:r>
            <a:endParaRPr lang="en-US" altLang="zh-CN" dirty="0" smtClean="0"/>
          </a:p>
          <a:p>
            <a:r>
              <a:rPr lang="en-US" altLang="zh-CN" dirty="0" smtClean="0"/>
              <a:t>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49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未完成功能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系统设置。目前可能可以设置的项目有：一页加载的微博数量（</a:t>
            </a:r>
            <a:r>
              <a:rPr lang="en-US" altLang="zh-CN" dirty="0"/>
              <a:t>20</a:t>
            </a:r>
            <a:r>
              <a:rPr lang="zh-CN" altLang="en-US" dirty="0"/>
              <a:t>），网络等待时间（</a:t>
            </a:r>
            <a:r>
              <a:rPr lang="en-US" altLang="zh-CN" dirty="0"/>
              <a:t>10</a:t>
            </a:r>
            <a:r>
              <a:rPr lang="zh-CN" altLang="en-US" dirty="0"/>
              <a:t>秒）。但是没有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发送新微博</a:t>
            </a:r>
            <a:endParaRPr lang="en-US" altLang="zh-CN" dirty="0" smtClean="0"/>
          </a:p>
          <a:p>
            <a:r>
              <a:rPr lang="zh-CN" altLang="en-US" dirty="0" smtClean="0"/>
              <a:t>查看微博详情 以及评论、转发</a:t>
            </a:r>
            <a:endParaRPr lang="en-US" altLang="zh-CN" dirty="0" smtClean="0"/>
          </a:p>
          <a:p>
            <a:r>
              <a:rPr lang="zh-CN" altLang="en-US" dirty="0" smtClean="0"/>
              <a:t>查看大图与转存图片</a:t>
            </a:r>
            <a:endParaRPr lang="en-US" altLang="zh-CN" dirty="0" smtClean="0"/>
          </a:p>
          <a:p>
            <a:r>
              <a:rPr lang="zh-CN" altLang="en-US" dirty="0" smtClean="0"/>
              <a:t>关注、私信、通知等功能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189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不管是网络版还是手机版，微博对于地理位置的服务都不是很支持。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它不支持地址搜索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它没有位置收藏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它没有提供直接的位置微博界面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dirty="0" smtClean="0"/>
              <a:t>PC</a:t>
            </a:r>
            <a:r>
              <a:rPr lang="zh-CN" altLang="en-US" dirty="0" smtClean="0"/>
              <a:t>微博没有地址功能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手机微博位置判断不准确，附近位置搜索差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功能冷门，少有人使用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/>
              <a:t>用户粘性低，用户相关度</a:t>
            </a:r>
            <a:r>
              <a:rPr lang="zh-CN" altLang="en-US" dirty="0" smtClean="0"/>
              <a:t>低，缺少交流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11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微博登陆</a:t>
            </a:r>
            <a:endParaRPr lang="en-US" altLang="zh-CN" dirty="0" smtClean="0"/>
          </a:p>
          <a:p>
            <a:r>
              <a:rPr lang="zh-CN" altLang="en-US" dirty="0" smtClean="0"/>
              <a:t>自动登陆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自制</a:t>
            </a:r>
            <a:r>
              <a:rPr lang="en-US" altLang="zh-CN" dirty="0" err="1" smtClean="0"/>
              <a:t>ActionBar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zh-CN" altLang="en-US" dirty="0" smtClean="0"/>
              <a:t>左右滑动页面</a:t>
            </a:r>
            <a:endParaRPr lang="en-US" altLang="zh-CN" dirty="0" smtClean="0"/>
          </a:p>
          <a:p>
            <a:r>
              <a:rPr lang="en-US" altLang="zh-CN" dirty="0" smtClean="0"/>
              <a:t>Animation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9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刷新微博，</a:t>
            </a:r>
            <a:r>
              <a:rPr lang="en-US" altLang="zh-CN" dirty="0" smtClean="0"/>
              <a:t>20</a:t>
            </a:r>
            <a:r>
              <a:rPr lang="zh-CN" altLang="en-US" dirty="0"/>
              <a:t>条</a:t>
            </a:r>
            <a:endParaRPr lang="en-US" altLang="zh-CN" dirty="0" smtClean="0"/>
          </a:p>
          <a:p>
            <a:r>
              <a:rPr lang="zh-CN" altLang="en-US" dirty="0"/>
              <a:t>刷新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细节：</a:t>
            </a:r>
            <a:endParaRPr lang="en-US" altLang="zh-CN" dirty="0" smtClean="0"/>
          </a:p>
          <a:p>
            <a:r>
              <a:rPr lang="zh-CN" altLang="en-US" dirty="0"/>
              <a:t>男生</a:t>
            </a:r>
            <a:r>
              <a:rPr lang="zh-CN" altLang="en-US" dirty="0" smtClean="0"/>
              <a:t>名字绿色，女生橙色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en-US" altLang="zh-CN" dirty="0" smtClean="0"/>
              <a:t>parse</a:t>
            </a:r>
          </a:p>
          <a:p>
            <a:r>
              <a:rPr lang="zh-CN" altLang="en-US" dirty="0" smtClean="0"/>
              <a:t>赞</a:t>
            </a:r>
            <a:endParaRPr lang="en-US" altLang="zh-CN" dirty="0" smtClean="0"/>
          </a:p>
          <a:p>
            <a:r>
              <a:rPr lang="zh-CN" altLang="en-US" dirty="0" smtClean="0"/>
              <a:t>刷新时</a:t>
            </a:r>
            <a:r>
              <a:rPr lang="en-US" altLang="zh-CN" dirty="0" smtClean="0"/>
              <a:t>Scroll to</a:t>
            </a:r>
            <a:r>
              <a:rPr lang="zh-CN" altLang="en-US" dirty="0"/>
              <a:t>最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刷新时停止加载更多的线程</a:t>
            </a:r>
            <a:endParaRPr lang="en-US" altLang="zh-CN" dirty="0" smtClean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在刷新时不能重复刷新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0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加载更多微博，</a:t>
            </a:r>
            <a:r>
              <a:rPr lang="en-US" altLang="zh-CN" dirty="0" smtClean="0"/>
              <a:t>20</a:t>
            </a:r>
            <a:r>
              <a:rPr lang="zh-CN" altLang="en-US" dirty="0"/>
              <a:t>条</a:t>
            </a:r>
            <a:endParaRPr lang="en-US" altLang="zh-CN" dirty="0" smtClean="0"/>
          </a:p>
          <a:p>
            <a:r>
              <a:rPr lang="zh-CN" altLang="en-US" dirty="0"/>
              <a:t>加载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小细节：</a:t>
            </a:r>
            <a:endParaRPr lang="en-US" altLang="zh-CN" dirty="0" smtClean="0"/>
          </a:p>
          <a:p>
            <a:r>
              <a:rPr lang="zh-CN" altLang="en-US" dirty="0" smtClean="0"/>
              <a:t>从最后一条微博加载起</a:t>
            </a:r>
            <a:endParaRPr lang="en-US" altLang="zh-CN" dirty="0" smtClean="0"/>
          </a:p>
          <a:p>
            <a:r>
              <a:rPr lang="zh-CN" altLang="en-US" dirty="0" smtClean="0"/>
              <a:t>如果正在刷新微博，则不能加载更多</a:t>
            </a:r>
            <a:endParaRPr lang="en-US" altLang="zh-CN" dirty="0" smtClean="0"/>
          </a:p>
          <a:p>
            <a:r>
              <a:rPr lang="zh-CN" altLang="en-US" dirty="0" smtClean="0"/>
              <a:t>其他同刷新微博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65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切换</a:t>
            </a:r>
            <a:r>
              <a:rPr lang="en-US" altLang="zh-CN" dirty="0" smtClean="0"/>
              <a:t>spinner</a:t>
            </a:r>
            <a:r>
              <a:rPr lang="zh-CN" altLang="en-US" dirty="0" smtClean="0"/>
              <a:t>自动刷新</a:t>
            </a:r>
            <a:endParaRPr lang="en-US" altLang="zh-CN" dirty="0" smtClean="0"/>
          </a:p>
          <a:p>
            <a:r>
              <a:rPr lang="zh-CN" altLang="en-US" dirty="0" smtClean="0"/>
              <a:t>停止之前的刷新和加载更多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3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异步加载图片和头像</a:t>
            </a:r>
            <a:endParaRPr lang="en-US" altLang="zh-CN" dirty="0" smtClean="0"/>
          </a:p>
          <a:p>
            <a:r>
              <a:rPr lang="zh-CN" altLang="en-US" dirty="0" smtClean="0"/>
              <a:t>图片存储在</a:t>
            </a:r>
            <a:r>
              <a:rPr lang="en-US" altLang="zh-CN" dirty="0" smtClean="0"/>
              <a:t>Internal Storage</a:t>
            </a:r>
            <a:r>
              <a:rPr lang="zh-CN" altLang="en-US" dirty="0" smtClean="0"/>
              <a:t>中，同一张图片不需要多次下载</a:t>
            </a:r>
            <a:endParaRPr lang="en-US" altLang="zh-CN" dirty="0" smtClean="0"/>
          </a:p>
          <a:p>
            <a:r>
              <a:rPr lang="zh-CN" altLang="en-US" dirty="0" smtClean="0"/>
              <a:t>退出程序停止下载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51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退出自动保存现有状态，包括：</a:t>
            </a:r>
            <a:endParaRPr lang="en-US" altLang="zh-CN" dirty="0"/>
          </a:p>
          <a:p>
            <a:r>
              <a:rPr lang="en-US" altLang="zh-CN" dirty="0" smtClean="0"/>
              <a:t>Spinner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加载的微博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开启时加载退出时的内容，包括：</a:t>
            </a:r>
            <a:endParaRPr lang="en-US" altLang="zh-CN" dirty="0" smtClean="0"/>
          </a:p>
          <a:p>
            <a:r>
              <a:rPr lang="en-US" altLang="zh-CN" dirty="0" smtClean="0"/>
              <a:t>Spinner</a:t>
            </a:r>
          </a:p>
          <a:p>
            <a:r>
              <a:rPr lang="zh-CN" altLang="en-US" dirty="0" smtClean="0"/>
              <a:t>之前浏览的微博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73656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391</Words>
  <Application>Microsoft Office PowerPoint</Application>
  <PresentationFormat>宽屏</PresentationFormat>
  <Paragraphs>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Arial Black</vt:lpstr>
      <vt:lpstr>Wingdings 3</vt:lpstr>
      <vt:lpstr>平面</vt:lpstr>
      <vt:lpstr>Weibo NJU</vt:lpstr>
      <vt:lpstr>项目背景</vt:lpstr>
      <vt:lpstr>功能展示</vt:lpstr>
      <vt:lpstr>功能展示</vt:lpstr>
      <vt:lpstr>功能展示</vt:lpstr>
      <vt:lpstr>功能展示</vt:lpstr>
      <vt:lpstr>功能展示</vt:lpstr>
      <vt:lpstr>功能展示</vt:lpstr>
      <vt:lpstr>功能展示</vt:lpstr>
      <vt:lpstr>功能展示</vt:lpstr>
      <vt:lpstr>功能展示</vt:lpstr>
      <vt:lpstr>软件工程过程的证据</vt:lpstr>
      <vt:lpstr>源代码解析</vt:lpstr>
      <vt:lpstr>特点分析</vt:lpstr>
      <vt:lpstr>特点分析</vt:lpstr>
      <vt:lpstr>未完成功能</vt:lpstr>
    </vt:vector>
  </TitlesOfParts>
  <Company>Gyx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NJU</dc:title>
  <dc:creator>耿昱翔</dc:creator>
  <cp:lastModifiedBy>耿昱翔</cp:lastModifiedBy>
  <cp:revision>9</cp:revision>
  <dcterms:created xsi:type="dcterms:W3CDTF">2013-06-22T04:26:34Z</dcterms:created>
  <dcterms:modified xsi:type="dcterms:W3CDTF">2013-06-22T05:54:29Z</dcterms:modified>
</cp:coreProperties>
</file>