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0C8AC-6034-F54D-8FC7-1FC0BFB15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B42169-A65C-4E86-C087-D00755108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4CD43-3643-37DD-1E33-A98E7884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45E13-DAB3-04AC-40C3-28ACD4A1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0CF79-6535-4264-13F4-C8963091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2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D2DDE-3ABE-9A79-0B8B-136B3123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83E5D-5F1D-86F2-3688-B0BD4BA3B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4A240-BFE2-CFE3-E636-7AB03D0E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AB16E-3057-88E9-6481-CA8DAF63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0A833-6D4F-B835-860E-E5BA8509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15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928F68-2DEA-6B54-850C-B703474BD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790B17-9686-110A-AF0F-93DDDB921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065108-6BAB-80B8-1A05-FD1E7960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A8B9D-4E54-CC09-9BC6-53F368AE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7573B-9ACA-16A6-5AB1-9952BCC1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77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8A220-CC19-FFA7-1534-AE859D85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6C801-5EE3-3303-D20C-16716CED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F211A3-1A1B-B2C6-AEA9-E2FC4473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70DDD-DAC4-002F-80C6-08936B27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86197-7134-8A86-F1DE-DA86FFC5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2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78D034-45AE-11DD-C06D-AE1D5C16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D2938-39B0-5A3E-6B01-9AFA4411E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E2B1D-B7C4-72C2-6B3F-C581E871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15218-3B44-2ECF-0D77-A371C0D2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7F57B2-8FFC-7E46-645E-E2F81DC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6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98EBD-CC25-9E0C-9D32-D7E12693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33FE1-1E41-4F67-21E3-465A53068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4A1F30-92E5-1080-73D6-858055158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392020-9ED8-0EC1-BC8E-BBDEB990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D6354-7F2B-24F4-74C6-6C776050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0B2B8-9691-529A-FB62-836858A9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1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8A27D-9E0A-9351-4B36-012E8F6AF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BFA31-2397-D566-8045-527D9B7B3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62402D-C16B-79C4-16CF-8BEACF4BC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FDA6EB-6621-C90F-818F-5C4A2DF06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318C6B-77F6-016D-7DFC-838D43271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3DE37A-51EC-194A-5F84-55B99E4C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CD80EE-D840-6915-8201-385A9037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C20BD3-F590-5C82-AEEB-4F0CFFC7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3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388B-2BE6-8DA4-1D82-34594949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91E6C8-A44A-E4E5-B3CC-EEC54F4C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FF7C2A-CA74-1903-4128-A0593D44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60D2A-8325-211C-398F-F27294D6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1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4DEB1-7887-4A77-DD73-E88C318D2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E0CD4A-5B28-128A-28BB-679ADEC4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616FA-7F00-E726-8463-7ACBFF94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1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E4360-DF7E-6195-7235-87F11EC9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2CE4F-CC83-8351-C5E2-0020D3AF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A31CD0-B599-45AA-47CC-5AEC13447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BD476-7149-94A3-E90F-25F4A033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6FF92-64D9-5011-2A3B-AE843D7E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F23FC-324B-DB08-73CE-9E562065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72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28949-B6A9-112D-CAC5-AF71CD25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7AFFD0-A84A-DCEC-F0D0-72A36A446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58B83-5B2F-5B5D-5AF7-DA018DB77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30398-512D-6DF5-4C20-ADD7CBA1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2EAC3-7330-3950-EF3D-548B89D8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0114C3-43D4-A3C1-DC02-8DC9913F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4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98C2BC-2C2B-AE7C-CCCC-0400AD17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7C28F4-3739-663F-552C-E538E3764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EE74C-AD4A-5646-2D1F-ECAA971C9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3E1B1-D618-4D31-89C6-7783ACE48B1B}" type="datetimeFigureOut">
              <a:rPr lang="zh-CN" altLang="en-US" smtClean="0"/>
              <a:t>2023/7/2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44F8B-2CCC-29A5-4C02-2339BE631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B8C43-99A2-A588-EFD4-9C0F113CC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A7B17-3D18-4931-9358-83855560C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1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EDD05B8-3BBE-E061-4239-02430B468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44018"/>
              </p:ext>
            </p:extLst>
          </p:nvPr>
        </p:nvGraphicFramePr>
        <p:xfrm>
          <a:off x="427644" y="2947477"/>
          <a:ext cx="33047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90">
                  <a:extLst>
                    <a:ext uri="{9D8B030D-6E8A-4147-A177-3AD203B41FA5}">
                      <a16:colId xmlns:a16="http://schemas.microsoft.com/office/drawing/2014/main" val="1974544562"/>
                    </a:ext>
                  </a:extLst>
                </a:gridCol>
                <a:gridCol w="1101590">
                  <a:extLst>
                    <a:ext uri="{9D8B030D-6E8A-4147-A177-3AD203B41FA5}">
                      <a16:colId xmlns:a16="http://schemas.microsoft.com/office/drawing/2014/main" val="2315497879"/>
                    </a:ext>
                  </a:extLst>
                </a:gridCol>
                <a:gridCol w="1101590">
                  <a:extLst>
                    <a:ext uri="{9D8B030D-6E8A-4147-A177-3AD203B41FA5}">
                      <a16:colId xmlns:a16="http://schemas.microsoft.com/office/drawing/2014/main" val="3817940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组索引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块偏移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60228"/>
                  </a:ext>
                </a:extLst>
              </a:tr>
            </a:tbl>
          </a:graphicData>
        </a:graphic>
      </p:graphicFrame>
      <p:sp>
        <p:nvSpPr>
          <p:cNvPr id="6" name="右大括号 5">
            <a:extLst>
              <a:ext uri="{FF2B5EF4-FFF2-40B4-BE49-F238E27FC236}">
                <a16:creationId xmlns:a16="http://schemas.microsoft.com/office/drawing/2014/main" id="{C74B9D79-9B37-9149-29D8-5491DB0AFCB9}"/>
              </a:ext>
            </a:extLst>
          </p:cNvPr>
          <p:cNvSpPr/>
          <p:nvPr/>
        </p:nvSpPr>
        <p:spPr>
          <a:xfrm rot="5400000">
            <a:off x="1909617" y="1776616"/>
            <a:ext cx="340821" cy="3304768"/>
          </a:xfrm>
          <a:prstGeom prst="rightBrace">
            <a:avLst>
              <a:gd name="adj1" fmla="val 2195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261426-2096-2CDC-0260-1F84086329B1}"/>
              </a:ext>
            </a:extLst>
          </p:cNvPr>
          <p:cNvSpPr txBox="1"/>
          <p:nvPr/>
        </p:nvSpPr>
        <p:spPr>
          <a:xfrm>
            <a:off x="1562790" y="3591099"/>
            <a:ext cx="144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64</a:t>
            </a:r>
            <a:r>
              <a:rPr lang="zh-CN" altLang="en-US" dirty="0"/>
              <a:t>位地址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52E329-B6D5-11C6-E245-49E8C83CE4C1}"/>
              </a:ext>
            </a:extLst>
          </p:cNvPr>
          <p:cNvSpPr/>
          <p:nvPr/>
        </p:nvSpPr>
        <p:spPr>
          <a:xfrm>
            <a:off x="4796444" y="515389"/>
            <a:ext cx="5195454" cy="856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37EE43-BEF4-86BC-3D8A-AAE41F83C1FF}"/>
              </a:ext>
            </a:extLst>
          </p:cNvPr>
          <p:cNvSpPr/>
          <p:nvPr/>
        </p:nvSpPr>
        <p:spPr>
          <a:xfrm>
            <a:off x="4796444" y="1720042"/>
            <a:ext cx="5195454" cy="856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8D7DB3-4DCD-171C-8627-C13B38FF563C}"/>
              </a:ext>
            </a:extLst>
          </p:cNvPr>
          <p:cNvSpPr/>
          <p:nvPr/>
        </p:nvSpPr>
        <p:spPr>
          <a:xfrm>
            <a:off x="4796444" y="4129348"/>
            <a:ext cx="5195454" cy="856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789673-33A3-F28A-8990-D3449A5DD3E6}"/>
              </a:ext>
            </a:extLst>
          </p:cNvPr>
          <p:cNvSpPr/>
          <p:nvPr/>
        </p:nvSpPr>
        <p:spPr>
          <a:xfrm>
            <a:off x="4796444" y="5334000"/>
            <a:ext cx="5195454" cy="8562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7A6743-8542-9D84-70B2-1087EEC229ED}"/>
              </a:ext>
            </a:extLst>
          </p:cNvPr>
          <p:cNvSpPr txBox="1"/>
          <p:nvPr/>
        </p:nvSpPr>
        <p:spPr>
          <a:xfrm flipH="1">
            <a:off x="7117081" y="3168134"/>
            <a:ext cx="134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E3470B-1957-EEDE-DA61-56CC758A2897}"/>
              </a:ext>
            </a:extLst>
          </p:cNvPr>
          <p:cNvSpPr/>
          <p:nvPr/>
        </p:nvSpPr>
        <p:spPr>
          <a:xfrm>
            <a:off x="5040284" y="594013"/>
            <a:ext cx="4707774" cy="234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CFC85F6-FBB6-7C0A-9984-E99210244A34}"/>
              </a:ext>
            </a:extLst>
          </p:cNvPr>
          <p:cNvSpPr/>
          <p:nvPr/>
        </p:nvSpPr>
        <p:spPr>
          <a:xfrm>
            <a:off x="5040284" y="1059871"/>
            <a:ext cx="4707774" cy="234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76A878-83B0-6C60-E73E-2753AF1B9A42}"/>
              </a:ext>
            </a:extLst>
          </p:cNvPr>
          <p:cNvSpPr/>
          <p:nvPr/>
        </p:nvSpPr>
        <p:spPr>
          <a:xfrm>
            <a:off x="5040284" y="1806405"/>
            <a:ext cx="4707774" cy="234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1A91AA-6168-F632-15ED-3DA5A6F54AB0}"/>
              </a:ext>
            </a:extLst>
          </p:cNvPr>
          <p:cNvSpPr/>
          <p:nvPr/>
        </p:nvSpPr>
        <p:spPr>
          <a:xfrm>
            <a:off x="5040284" y="2272263"/>
            <a:ext cx="4707774" cy="234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667F05-EA04-913E-0FDF-A3A976CD418A}"/>
              </a:ext>
            </a:extLst>
          </p:cNvPr>
          <p:cNvSpPr/>
          <p:nvPr/>
        </p:nvSpPr>
        <p:spPr>
          <a:xfrm>
            <a:off x="5040284" y="4221133"/>
            <a:ext cx="4707774" cy="234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FA3AB6-2A0C-B8A5-30CA-E45924A89C9C}"/>
              </a:ext>
            </a:extLst>
          </p:cNvPr>
          <p:cNvSpPr/>
          <p:nvPr/>
        </p:nvSpPr>
        <p:spPr>
          <a:xfrm>
            <a:off x="5040284" y="4686991"/>
            <a:ext cx="4707774" cy="234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7B107B-B964-EAC6-2866-6A0A2058962C}"/>
              </a:ext>
            </a:extLst>
          </p:cNvPr>
          <p:cNvSpPr/>
          <p:nvPr/>
        </p:nvSpPr>
        <p:spPr>
          <a:xfrm>
            <a:off x="5040284" y="5401540"/>
            <a:ext cx="4707774" cy="234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5EEADE0-54F6-9E34-E3BE-215FC7C25BA0}"/>
              </a:ext>
            </a:extLst>
          </p:cNvPr>
          <p:cNvSpPr/>
          <p:nvPr/>
        </p:nvSpPr>
        <p:spPr>
          <a:xfrm>
            <a:off x="5040284" y="5867398"/>
            <a:ext cx="4707774" cy="234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41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CFD0E52-3858-5510-0288-BC4A4E61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1139"/>
              </p:ext>
            </p:extLst>
          </p:nvPr>
        </p:nvGraphicFramePr>
        <p:xfrm>
          <a:off x="1014152" y="781396"/>
          <a:ext cx="2966656" cy="2510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102F7E-EEA6-2724-2DCB-4D407E9F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564232"/>
              </p:ext>
            </p:extLst>
          </p:nvPr>
        </p:nvGraphicFramePr>
        <p:xfrm>
          <a:off x="5244538" y="781396"/>
          <a:ext cx="2966656" cy="2510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 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D7DC3-07A6-A10E-B62C-AE1802A5B96B}"/>
              </a:ext>
            </a:extLst>
          </p:cNvPr>
          <p:cNvSpPr txBox="1"/>
          <p:nvPr/>
        </p:nvSpPr>
        <p:spPr>
          <a:xfrm>
            <a:off x="2306782" y="3291836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2BBAD-5549-D390-68C5-72B01C386291}"/>
              </a:ext>
            </a:extLst>
          </p:cNvPr>
          <p:cNvSpPr txBox="1"/>
          <p:nvPr/>
        </p:nvSpPr>
        <p:spPr>
          <a:xfrm>
            <a:off x="6599019" y="3291836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A5A85C-7E4D-5521-2C83-9D2D7462959B}"/>
              </a:ext>
            </a:extLst>
          </p:cNvPr>
          <p:cNvSpPr/>
          <p:nvPr/>
        </p:nvSpPr>
        <p:spPr>
          <a:xfrm>
            <a:off x="4451069" y="1920237"/>
            <a:ext cx="382385" cy="2327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641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CFD0E52-3858-5510-0288-BC4A4E616AD2}"/>
              </a:ext>
            </a:extLst>
          </p:cNvPr>
          <p:cNvGraphicFramePr>
            <a:graphicFrameLocks noGrp="1"/>
          </p:cNvGraphicFramePr>
          <p:nvPr/>
        </p:nvGraphicFramePr>
        <p:xfrm>
          <a:off x="1014152" y="781396"/>
          <a:ext cx="2966656" cy="2510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102F7E-EEA6-2724-2DCB-4D407E9F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800605"/>
              </p:ext>
            </p:extLst>
          </p:nvPr>
        </p:nvGraphicFramePr>
        <p:xfrm>
          <a:off x="5244538" y="781396"/>
          <a:ext cx="2966656" cy="2510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 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D7DC3-07A6-A10E-B62C-AE1802A5B96B}"/>
              </a:ext>
            </a:extLst>
          </p:cNvPr>
          <p:cNvSpPr txBox="1"/>
          <p:nvPr/>
        </p:nvSpPr>
        <p:spPr>
          <a:xfrm>
            <a:off x="2306782" y="3291836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2BBAD-5549-D390-68C5-72B01C386291}"/>
              </a:ext>
            </a:extLst>
          </p:cNvPr>
          <p:cNvSpPr txBox="1"/>
          <p:nvPr/>
        </p:nvSpPr>
        <p:spPr>
          <a:xfrm>
            <a:off x="6599019" y="3291836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A5A85C-7E4D-5521-2C83-9D2D7462959B}"/>
              </a:ext>
            </a:extLst>
          </p:cNvPr>
          <p:cNvSpPr/>
          <p:nvPr/>
        </p:nvSpPr>
        <p:spPr>
          <a:xfrm>
            <a:off x="4451069" y="1920237"/>
            <a:ext cx="382385" cy="2327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591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CFD0E52-3858-5510-0288-BC4A4E61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611649"/>
              </p:ext>
            </p:extLst>
          </p:nvPr>
        </p:nvGraphicFramePr>
        <p:xfrm>
          <a:off x="415635" y="423949"/>
          <a:ext cx="2187040" cy="21114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102F7E-EEA6-2724-2DCB-4D407E9F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181503"/>
              </p:ext>
            </p:extLst>
          </p:nvPr>
        </p:nvGraphicFramePr>
        <p:xfrm>
          <a:off x="3189766" y="415632"/>
          <a:ext cx="2187040" cy="21114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 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D7DC3-07A6-A10E-B62C-AE1802A5B96B}"/>
              </a:ext>
            </a:extLst>
          </p:cNvPr>
          <p:cNvSpPr txBox="1"/>
          <p:nvPr/>
        </p:nvSpPr>
        <p:spPr>
          <a:xfrm>
            <a:off x="1309254" y="2535377"/>
            <a:ext cx="65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2BBAD-5549-D390-68C5-72B01C386291}"/>
              </a:ext>
            </a:extLst>
          </p:cNvPr>
          <p:cNvSpPr txBox="1"/>
          <p:nvPr/>
        </p:nvSpPr>
        <p:spPr>
          <a:xfrm>
            <a:off x="4163389" y="2560315"/>
            <a:ext cx="65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CFEBFD1-74F2-DBE3-6D81-7619CF03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60708"/>
              </p:ext>
            </p:extLst>
          </p:nvPr>
        </p:nvGraphicFramePr>
        <p:xfrm>
          <a:off x="3421973" y="118452"/>
          <a:ext cx="1093520" cy="26392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60011533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25546315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934871168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427736661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92376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7E35A5E-D452-CAA3-B9F7-31EAEEA4A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20217"/>
              </p:ext>
            </p:extLst>
          </p:nvPr>
        </p:nvGraphicFramePr>
        <p:xfrm>
          <a:off x="490275" y="2880361"/>
          <a:ext cx="1093520" cy="26392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60011533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25546315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934871168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427736661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92376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6A899A1-1ADC-9939-C07D-ACCD66ABED1C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15493" y="250416"/>
            <a:ext cx="303614" cy="2649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874899-E789-1553-013F-72BBDB8A9FF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71642" y="1993430"/>
            <a:ext cx="465393" cy="886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5764591-29E0-7AF3-5F09-E3E023E53724}"/>
              </a:ext>
            </a:extLst>
          </p:cNvPr>
          <p:cNvSpPr txBox="1"/>
          <p:nvPr/>
        </p:nvSpPr>
        <p:spPr>
          <a:xfrm>
            <a:off x="1856014" y="2827659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取出数据，放到临时变量中</a:t>
            </a:r>
          </a:p>
        </p:txBody>
      </p:sp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B38AE278-28D8-A401-E618-2CD70DE94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040630"/>
              </p:ext>
            </p:extLst>
          </p:nvPr>
        </p:nvGraphicFramePr>
        <p:xfrm>
          <a:off x="5863242" y="3078079"/>
          <a:ext cx="2187040" cy="21114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34D3762-E014-B5EF-F462-6420E3164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637020"/>
              </p:ext>
            </p:extLst>
          </p:nvPr>
        </p:nvGraphicFramePr>
        <p:xfrm>
          <a:off x="8637373" y="3069762"/>
          <a:ext cx="2187040" cy="21114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 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C723E03-CB2B-8243-C493-ACB0A376A693}"/>
              </a:ext>
            </a:extLst>
          </p:cNvPr>
          <p:cNvSpPr txBox="1"/>
          <p:nvPr/>
        </p:nvSpPr>
        <p:spPr>
          <a:xfrm>
            <a:off x="6756861" y="5189507"/>
            <a:ext cx="65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0981E7-AC0F-C8F4-3919-C81A3CD89EA7}"/>
              </a:ext>
            </a:extLst>
          </p:cNvPr>
          <p:cNvSpPr txBox="1"/>
          <p:nvPr/>
        </p:nvSpPr>
        <p:spPr>
          <a:xfrm>
            <a:off x="9610996" y="5214445"/>
            <a:ext cx="65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A55872B-11E7-381B-FF95-29B9263A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945997"/>
              </p:ext>
            </p:extLst>
          </p:nvPr>
        </p:nvGraphicFramePr>
        <p:xfrm>
          <a:off x="9173194" y="2748396"/>
          <a:ext cx="1093520" cy="26392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60011533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25546315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934871168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427736661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9237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75746F1-BA2F-2FAC-330F-436B3119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075017"/>
              </p:ext>
            </p:extLst>
          </p:nvPr>
        </p:nvGraphicFramePr>
        <p:xfrm>
          <a:off x="9730893" y="3069757"/>
          <a:ext cx="1093520" cy="26392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60011533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25546315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934871168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427736661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92376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CB203D61-4147-1054-EADC-990C905CBF94}"/>
              </a:ext>
            </a:extLst>
          </p:cNvPr>
          <p:cNvSpPr txBox="1"/>
          <p:nvPr/>
        </p:nvSpPr>
        <p:spPr>
          <a:xfrm>
            <a:off x="7191005" y="5617028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A</a:t>
            </a:r>
            <a:r>
              <a:rPr lang="zh-CN" altLang="en-US" dirty="0"/>
              <a:t>的数据存到</a:t>
            </a:r>
            <a:r>
              <a:rPr lang="en-US" altLang="zh-CN" dirty="0"/>
              <a:t>B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10445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CFD0E52-3858-5510-0288-BC4A4E616AD2}"/>
              </a:ext>
            </a:extLst>
          </p:cNvPr>
          <p:cNvGraphicFramePr>
            <a:graphicFrameLocks noGrp="1"/>
          </p:cNvGraphicFramePr>
          <p:nvPr/>
        </p:nvGraphicFramePr>
        <p:xfrm>
          <a:off x="415635" y="423949"/>
          <a:ext cx="2187040" cy="21114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102F7E-EEA6-2724-2DCB-4D407E9F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51584"/>
              </p:ext>
            </p:extLst>
          </p:nvPr>
        </p:nvGraphicFramePr>
        <p:xfrm>
          <a:off x="3189766" y="415632"/>
          <a:ext cx="2187040" cy="21114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 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D7DC3-07A6-A10E-B62C-AE1802A5B96B}"/>
              </a:ext>
            </a:extLst>
          </p:cNvPr>
          <p:cNvSpPr txBox="1"/>
          <p:nvPr/>
        </p:nvSpPr>
        <p:spPr>
          <a:xfrm>
            <a:off x="1309254" y="2535377"/>
            <a:ext cx="65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2BBAD-5549-D390-68C5-72B01C386291}"/>
              </a:ext>
            </a:extLst>
          </p:cNvPr>
          <p:cNvSpPr txBox="1"/>
          <p:nvPr/>
        </p:nvSpPr>
        <p:spPr>
          <a:xfrm>
            <a:off x="4163389" y="2560315"/>
            <a:ext cx="65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CFEBFD1-74F2-DBE3-6D81-7619CF03A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76287"/>
              </p:ext>
            </p:extLst>
          </p:nvPr>
        </p:nvGraphicFramePr>
        <p:xfrm>
          <a:off x="3397728" y="86534"/>
          <a:ext cx="1093520" cy="26392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60011533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25546315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934871168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427736661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92376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5764591-29E0-7AF3-5F09-E3E023E53724}"/>
              </a:ext>
            </a:extLst>
          </p:cNvPr>
          <p:cNvSpPr txBox="1"/>
          <p:nvPr/>
        </p:nvSpPr>
        <p:spPr>
          <a:xfrm>
            <a:off x="1005401" y="3217327"/>
            <a:ext cx="38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行的第</a:t>
            </a:r>
            <a:r>
              <a:rPr lang="en-US" altLang="zh-CN" dirty="0"/>
              <a:t>5</a:t>
            </a:r>
            <a:r>
              <a:rPr lang="zh-CN" altLang="en-US" dirty="0"/>
              <a:t>列存到临时变量中</a:t>
            </a:r>
          </a:p>
        </p:txBody>
      </p:sp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B38AE278-28D8-A401-E618-2CD70DE94F15}"/>
              </a:ext>
            </a:extLst>
          </p:cNvPr>
          <p:cNvGraphicFramePr>
            <a:graphicFrameLocks noGrp="1"/>
          </p:cNvGraphicFramePr>
          <p:nvPr/>
        </p:nvGraphicFramePr>
        <p:xfrm>
          <a:off x="5863242" y="3078079"/>
          <a:ext cx="2187040" cy="21114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34D3762-E014-B5EF-F462-6420E3164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481649"/>
              </p:ext>
            </p:extLst>
          </p:nvPr>
        </p:nvGraphicFramePr>
        <p:xfrm>
          <a:off x="8637373" y="3069762"/>
          <a:ext cx="2187040" cy="211143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 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263929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C723E03-CB2B-8243-C493-ACB0A376A693}"/>
              </a:ext>
            </a:extLst>
          </p:cNvPr>
          <p:cNvSpPr txBox="1"/>
          <p:nvPr/>
        </p:nvSpPr>
        <p:spPr>
          <a:xfrm>
            <a:off x="6756861" y="5189507"/>
            <a:ext cx="65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0981E7-AC0F-C8F4-3919-C81A3CD89EA7}"/>
              </a:ext>
            </a:extLst>
          </p:cNvPr>
          <p:cNvSpPr txBox="1"/>
          <p:nvPr/>
        </p:nvSpPr>
        <p:spPr>
          <a:xfrm>
            <a:off x="9610996" y="5214445"/>
            <a:ext cx="65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AA55872B-11E7-381B-FF95-29B9263A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008341"/>
              </p:ext>
            </p:extLst>
          </p:nvPr>
        </p:nvGraphicFramePr>
        <p:xfrm>
          <a:off x="8643815" y="4125478"/>
          <a:ext cx="1093520" cy="26392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60011533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25546315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934871168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427736661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92376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75746F1-BA2F-2FAC-330F-436B31196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256997"/>
              </p:ext>
            </p:extLst>
          </p:nvPr>
        </p:nvGraphicFramePr>
        <p:xfrm>
          <a:off x="1964972" y="2823061"/>
          <a:ext cx="1093520" cy="26392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60011533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25546315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934871168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427736661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92376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CB203D61-4147-1054-EADC-990C905CBF94}"/>
              </a:ext>
            </a:extLst>
          </p:cNvPr>
          <p:cNvSpPr txBox="1"/>
          <p:nvPr/>
        </p:nvSpPr>
        <p:spPr>
          <a:xfrm>
            <a:off x="6756861" y="5592090"/>
            <a:ext cx="38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将临时变量的数据存到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行中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B4D2C61-7C1B-8A10-CDF4-414840EF9D54}"/>
              </a:ext>
            </a:extLst>
          </p:cNvPr>
          <p:cNvCxnSpPr>
            <a:cxnSpLocks/>
          </p:cNvCxnSpPr>
          <p:nvPr/>
        </p:nvCxnSpPr>
        <p:spPr>
          <a:xfrm>
            <a:off x="1732275" y="1936130"/>
            <a:ext cx="465393" cy="8869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3F263C-EA8A-CCD9-1C5A-6941BEF6A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19769"/>
              </p:ext>
            </p:extLst>
          </p:nvPr>
        </p:nvGraphicFramePr>
        <p:xfrm>
          <a:off x="9728267" y="4133795"/>
          <a:ext cx="1093520" cy="26392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73380">
                  <a:extLst>
                    <a:ext uri="{9D8B030D-6E8A-4147-A177-3AD203B41FA5}">
                      <a16:colId xmlns:a16="http://schemas.microsoft.com/office/drawing/2014/main" val="600115339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255463156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3934871168"/>
                    </a:ext>
                  </a:extLst>
                </a:gridCol>
                <a:gridCol w="273380">
                  <a:extLst>
                    <a:ext uri="{9D8B030D-6E8A-4147-A177-3AD203B41FA5}">
                      <a16:colId xmlns:a16="http://schemas.microsoft.com/office/drawing/2014/main" val="2427736661"/>
                    </a:ext>
                  </a:extLst>
                </a:gridCol>
              </a:tblGrid>
              <a:tr h="2639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792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21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CFD0E52-3858-5510-0288-BC4A4E61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982334"/>
              </p:ext>
            </p:extLst>
          </p:nvPr>
        </p:nvGraphicFramePr>
        <p:xfrm>
          <a:off x="1014152" y="781396"/>
          <a:ext cx="2966656" cy="2510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102F7E-EEA6-2724-2DCB-4D407E9F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17714"/>
              </p:ext>
            </p:extLst>
          </p:nvPr>
        </p:nvGraphicFramePr>
        <p:xfrm>
          <a:off x="5244538" y="781396"/>
          <a:ext cx="2966656" cy="2510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 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D7DC3-07A6-A10E-B62C-AE1802A5B96B}"/>
              </a:ext>
            </a:extLst>
          </p:cNvPr>
          <p:cNvSpPr txBox="1"/>
          <p:nvPr/>
        </p:nvSpPr>
        <p:spPr>
          <a:xfrm>
            <a:off x="2306782" y="3291836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2BBAD-5549-D390-68C5-72B01C386291}"/>
              </a:ext>
            </a:extLst>
          </p:cNvPr>
          <p:cNvSpPr txBox="1"/>
          <p:nvPr/>
        </p:nvSpPr>
        <p:spPr>
          <a:xfrm>
            <a:off x="6599019" y="3291836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A5A85C-7E4D-5521-2C83-9D2D7462959B}"/>
              </a:ext>
            </a:extLst>
          </p:cNvPr>
          <p:cNvSpPr/>
          <p:nvPr/>
        </p:nvSpPr>
        <p:spPr>
          <a:xfrm>
            <a:off x="4451069" y="1920237"/>
            <a:ext cx="382385" cy="2327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1DFEDB-F1AA-B204-DD95-B6AE89CF413D}"/>
              </a:ext>
            </a:extLst>
          </p:cNvPr>
          <p:cNvSpPr/>
          <p:nvPr/>
        </p:nvSpPr>
        <p:spPr>
          <a:xfrm>
            <a:off x="6675120" y="714894"/>
            <a:ext cx="1629294" cy="40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D741AB-A5BC-48AC-CBE0-D3C129B6849C}"/>
              </a:ext>
            </a:extLst>
          </p:cNvPr>
          <p:cNvSpPr/>
          <p:nvPr/>
        </p:nvSpPr>
        <p:spPr>
          <a:xfrm>
            <a:off x="5151318" y="1989510"/>
            <a:ext cx="3153096" cy="407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C062BE-4AA3-6DDD-E8DF-7819FE1B85D5}"/>
              </a:ext>
            </a:extLst>
          </p:cNvPr>
          <p:cNvSpPr/>
          <p:nvPr/>
        </p:nvSpPr>
        <p:spPr>
          <a:xfrm>
            <a:off x="920932" y="1989509"/>
            <a:ext cx="525483" cy="1377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4B544A-DBB5-55CE-517B-2ED92306EDAC}"/>
              </a:ext>
            </a:extLst>
          </p:cNvPr>
          <p:cNvSpPr/>
          <p:nvPr/>
        </p:nvSpPr>
        <p:spPr>
          <a:xfrm>
            <a:off x="2387979" y="1989507"/>
            <a:ext cx="525483" cy="1377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83F58E84-D34A-CD84-FE5B-AE30649BA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89731"/>
              </p:ext>
            </p:extLst>
          </p:nvPr>
        </p:nvGraphicFramePr>
        <p:xfrm>
          <a:off x="1446415" y="5691672"/>
          <a:ext cx="73202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056518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20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333482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224851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38591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90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block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49960"/>
                  </a:ext>
                </a:extLst>
              </a:tr>
            </a:tbl>
          </a:graphicData>
        </a:graphic>
      </p:graphicFrame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D94F6287-A3E0-BCDF-4BD4-7C1FAC2DE114}"/>
              </a:ext>
            </a:extLst>
          </p:cNvPr>
          <p:cNvSpPr/>
          <p:nvPr/>
        </p:nvSpPr>
        <p:spPr>
          <a:xfrm>
            <a:off x="3695549" y="5085882"/>
            <a:ext cx="933450" cy="361950"/>
          </a:xfrm>
          <a:prstGeom prst="wedgeRectCallout">
            <a:avLst>
              <a:gd name="adj1" fmla="val 47534"/>
              <a:gd name="adj2" fmla="val 1335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有效位</a:t>
            </a:r>
          </a:p>
        </p:txBody>
      </p:sp>
    </p:spTree>
    <p:extLst>
      <p:ext uri="{BB962C8B-B14F-4D97-AF65-F5344CB8AC3E}">
        <p14:creationId xmlns:p14="http://schemas.microsoft.com/office/powerpoint/2010/main" val="337857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C5354EA-FF0F-195C-9660-E28FBFEBF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86667"/>
              </p:ext>
            </p:extLst>
          </p:nvPr>
        </p:nvGraphicFramePr>
        <p:xfrm>
          <a:off x="670564" y="635845"/>
          <a:ext cx="5037308" cy="5305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5882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072293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48531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62739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73452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91368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424680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835658"/>
                    </a:ext>
                  </a:extLst>
                </a:gridCol>
                <a:gridCol w="2329668">
                  <a:extLst>
                    <a:ext uri="{9D8B030D-6E8A-4147-A177-3AD203B41FA5}">
                      <a16:colId xmlns:a16="http://schemas.microsoft.com/office/drawing/2014/main" val="1798277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3332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4942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54527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534320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75008465"/>
                    </a:ext>
                  </a:extLst>
                </a:gridCol>
              </a:tblGrid>
              <a:tr h="0">
                <a:tc rowSpan="9" gridSpan="9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53028"/>
                  </a:ext>
                </a:extLst>
              </a:tr>
              <a:tr h="0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37775"/>
                  </a:ext>
                </a:extLst>
              </a:tr>
              <a:tr h="0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50571"/>
                  </a:ext>
                </a:extLst>
              </a:tr>
              <a:tr h="0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26291"/>
                  </a:ext>
                </a:extLst>
              </a:tr>
              <a:tr h="0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59877"/>
                  </a:ext>
                </a:extLst>
              </a:tr>
              <a:tr h="0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51932"/>
                  </a:ext>
                </a:extLst>
              </a:tr>
              <a:tr h="0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76599"/>
                  </a:ext>
                </a:extLst>
              </a:tr>
              <a:tr h="191560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24714"/>
                  </a:ext>
                </a:extLst>
              </a:tr>
              <a:tr h="3756427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07624"/>
                  </a:ext>
                </a:extLst>
              </a:tr>
              <a:tr h="17999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gridSpan="6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2621"/>
                  </a:ext>
                </a:extLst>
              </a:tr>
              <a:tr h="17999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6546"/>
                  </a:ext>
                </a:extLst>
              </a:tr>
              <a:tr h="17999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48237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EA57F01-B9A4-BA2F-FA03-D66E3D6A3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086106"/>
              </p:ext>
            </p:extLst>
          </p:nvPr>
        </p:nvGraphicFramePr>
        <p:xfrm>
          <a:off x="6374012" y="1133118"/>
          <a:ext cx="5406704" cy="4733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588225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31006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73946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4294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4129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08265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221305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2237687"/>
                    </a:ext>
                  </a:extLst>
                </a:gridCol>
                <a:gridCol w="3115624">
                  <a:extLst>
                    <a:ext uri="{9D8B030D-6E8A-4147-A177-3AD203B41FA5}">
                      <a16:colId xmlns:a16="http://schemas.microsoft.com/office/drawing/2014/main" val="17982779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133323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49428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5452788"/>
                    </a:ext>
                  </a:extLst>
                </a:gridCol>
              </a:tblGrid>
              <a:tr h="141159">
                <a:tc rowSpan="9" gridSpan="9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9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53028"/>
                  </a:ext>
                </a:extLst>
              </a:tr>
              <a:tr h="141159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789942"/>
                  </a:ext>
                </a:extLst>
              </a:tr>
              <a:tr h="141159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7692"/>
                  </a:ext>
                </a:extLst>
              </a:tr>
              <a:tr h="141159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28488"/>
                  </a:ext>
                </a:extLst>
              </a:tr>
              <a:tr h="141159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1132"/>
                  </a:ext>
                </a:extLst>
              </a:tr>
              <a:tr h="141159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88788"/>
                  </a:ext>
                </a:extLst>
              </a:tr>
              <a:tr h="141159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10085"/>
                  </a:ext>
                </a:extLst>
              </a:tr>
              <a:tr h="141159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50981"/>
                  </a:ext>
                </a:extLst>
              </a:tr>
              <a:tr h="2898793">
                <a:tc gridSpan="9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 rowSpan="6" gridSpan="3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6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rowSpan="6"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07624"/>
                  </a:ext>
                </a:extLst>
              </a:tr>
              <a:tr h="141159"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462621"/>
                  </a:ext>
                </a:extLst>
              </a:tr>
              <a:tr h="141159"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44755"/>
                  </a:ext>
                </a:extLst>
              </a:tr>
              <a:tr h="141159"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626467"/>
                  </a:ext>
                </a:extLst>
              </a:tr>
              <a:tr h="141159"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6546"/>
                  </a:ext>
                </a:extLst>
              </a:tr>
              <a:tr h="141159"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spc="-3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48237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E80777C2-531F-DD0B-7191-99DC07DF6E1B}"/>
              </a:ext>
            </a:extLst>
          </p:cNvPr>
          <p:cNvSpPr/>
          <p:nvPr/>
        </p:nvSpPr>
        <p:spPr>
          <a:xfrm>
            <a:off x="5863836" y="3228975"/>
            <a:ext cx="354212" cy="2000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5FAC1A-925B-F8EB-57AA-698E33BD31A6}"/>
              </a:ext>
            </a:extLst>
          </p:cNvPr>
          <p:cNvSpPr txBox="1"/>
          <p:nvPr/>
        </p:nvSpPr>
        <p:spPr>
          <a:xfrm>
            <a:off x="2833687" y="603748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E2EDE4-4394-7608-C964-270E2DE75815}"/>
              </a:ext>
            </a:extLst>
          </p:cNvPr>
          <p:cNvSpPr txBox="1"/>
          <p:nvPr/>
        </p:nvSpPr>
        <p:spPr>
          <a:xfrm>
            <a:off x="8905875" y="5978439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33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CFD0E52-3858-5510-0288-BC4A4E616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22094"/>
              </p:ext>
            </p:extLst>
          </p:nvPr>
        </p:nvGraphicFramePr>
        <p:xfrm>
          <a:off x="1014152" y="49878"/>
          <a:ext cx="2966656" cy="2510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102F7E-EEA6-2724-2DCB-4D407E9F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48673"/>
              </p:ext>
            </p:extLst>
          </p:nvPr>
        </p:nvGraphicFramePr>
        <p:xfrm>
          <a:off x="5244538" y="49878"/>
          <a:ext cx="2966656" cy="25104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128174646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8732447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192024795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53983074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49515616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48842625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808475467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241075040"/>
                    </a:ext>
                  </a:extLst>
                </a:gridCol>
              </a:tblGrid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43041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10 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18</a:t>
                      </a: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484549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7624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892208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403364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284972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39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21615"/>
                  </a:ext>
                </a:extLst>
              </a:tr>
              <a:tr h="3138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40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637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D7DC3-07A6-A10E-B62C-AE1802A5B96B}"/>
              </a:ext>
            </a:extLst>
          </p:cNvPr>
          <p:cNvSpPr txBox="1"/>
          <p:nvPr/>
        </p:nvSpPr>
        <p:spPr>
          <a:xfrm>
            <a:off x="2306782" y="2560318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92BBAD-5549-D390-68C5-72B01C386291}"/>
              </a:ext>
            </a:extLst>
          </p:cNvPr>
          <p:cNvSpPr txBox="1"/>
          <p:nvPr/>
        </p:nvSpPr>
        <p:spPr>
          <a:xfrm>
            <a:off x="6599019" y="2560318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A5A85C-7E4D-5521-2C83-9D2D7462959B}"/>
              </a:ext>
            </a:extLst>
          </p:cNvPr>
          <p:cNvSpPr/>
          <p:nvPr/>
        </p:nvSpPr>
        <p:spPr>
          <a:xfrm>
            <a:off x="4451069" y="1188719"/>
            <a:ext cx="382385" cy="2327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8E8EE315-7D36-A390-52AB-BBF21271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16201"/>
              </p:ext>
            </p:extLst>
          </p:nvPr>
        </p:nvGraphicFramePr>
        <p:xfrm>
          <a:off x="1014152" y="3595870"/>
          <a:ext cx="296665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9965938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878570027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668227473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4014645175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3873319720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53598648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213477414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262335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7722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6E31B4C-2C9E-41AF-1FE3-15A9BA9F6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18931"/>
              </p:ext>
            </p:extLst>
          </p:nvPr>
        </p:nvGraphicFramePr>
        <p:xfrm>
          <a:off x="4530276" y="3070964"/>
          <a:ext cx="370832" cy="134034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1696543439"/>
                    </a:ext>
                  </a:extLst>
                </a:gridCol>
              </a:tblGrid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1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397909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2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92741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3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75908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4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62678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63BE733-9CA2-5981-4B53-A04282B33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34937"/>
              </p:ext>
            </p:extLst>
          </p:nvPr>
        </p:nvGraphicFramePr>
        <p:xfrm>
          <a:off x="4542348" y="4588277"/>
          <a:ext cx="370832" cy="134034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3532192916"/>
                    </a:ext>
                  </a:extLst>
                </a:gridCol>
              </a:tblGrid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5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11093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6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484747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7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425194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bg1"/>
                          </a:solidFill>
                          <a:latin typeface="思源黑体 Bold" panose="020B0800000000000000" pitchFamily="34" charset="-122"/>
                          <a:ea typeface="思源黑体 Bold" panose="020B0800000000000000" pitchFamily="34" charset="-122"/>
                        </a:rPr>
                        <a:t>8</a:t>
                      </a:r>
                      <a:endParaRPr lang="zh-CN" altLang="en-US" sz="1000" dirty="0">
                        <a:solidFill>
                          <a:schemeClr val="bg1"/>
                        </a:solidFill>
                        <a:latin typeface="思源黑体 Bold" panose="020B0800000000000000" pitchFamily="34" charset="-122"/>
                        <a:ea typeface="思源黑体 Bold" panose="020B0800000000000000" pitchFamily="34" charset="-122"/>
                      </a:endParaRPr>
                    </a:p>
                  </a:txBody>
                  <a:tcPr marL="50910" marR="50910" marT="25455" marB="25455"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056877"/>
                  </a:ext>
                </a:extLst>
              </a:tr>
            </a:tbl>
          </a:graphicData>
        </a:graphic>
      </p:graphicFrame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46DA5AFE-81D8-5D1A-FFE9-903EFB4A7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210380"/>
              </p:ext>
            </p:extLst>
          </p:nvPr>
        </p:nvGraphicFramePr>
        <p:xfrm>
          <a:off x="1014152" y="3614035"/>
          <a:ext cx="2966656" cy="1364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2451833732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92844484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79813183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34426624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94826384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764817144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590175970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3410385002"/>
                    </a:ext>
                  </a:extLst>
                </a:gridCol>
              </a:tblGrid>
              <a:tr h="359448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43938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15020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81005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49136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A3609B6-9081-E352-D2EC-566D4D329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36960"/>
              </p:ext>
            </p:extLst>
          </p:nvPr>
        </p:nvGraphicFramePr>
        <p:xfrm>
          <a:off x="4521825" y="3070964"/>
          <a:ext cx="2966656" cy="1340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2451833732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92844484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79813183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34426624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94826384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764817144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590175970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3410385002"/>
                    </a:ext>
                  </a:extLst>
                </a:gridCol>
              </a:tblGrid>
              <a:tr h="33508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43938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15020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81005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49136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37ED38A-CB2C-9A44-A7E8-42F2D7231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17636"/>
              </p:ext>
            </p:extLst>
          </p:nvPr>
        </p:nvGraphicFramePr>
        <p:xfrm>
          <a:off x="4530276" y="4588278"/>
          <a:ext cx="2966656" cy="1340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32">
                  <a:extLst>
                    <a:ext uri="{9D8B030D-6E8A-4147-A177-3AD203B41FA5}">
                      <a16:colId xmlns:a16="http://schemas.microsoft.com/office/drawing/2014/main" val="2451833732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92844484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798131839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34426624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1948263846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764817144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2590175970"/>
                    </a:ext>
                  </a:extLst>
                </a:gridCol>
                <a:gridCol w="370832">
                  <a:extLst>
                    <a:ext uri="{9D8B030D-6E8A-4147-A177-3AD203B41FA5}">
                      <a16:colId xmlns:a16="http://schemas.microsoft.com/office/drawing/2014/main" val="3410385002"/>
                    </a:ext>
                  </a:extLst>
                </a:gridCol>
              </a:tblGrid>
              <a:tr h="33508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43938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15020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81005"/>
                  </a:ext>
                </a:extLst>
              </a:tr>
              <a:tr h="335087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44913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EB20088-D8C3-DDAD-1033-DE65E7C32482}"/>
              </a:ext>
            </a:extLst>
          </p:cNvPr>
          <p:cNvSpPr txBox="1"/>
          <p:nvPr/>
        </p:nvSpPr>
        <p:spPr>
          <a:xfrm>
            <a:off x="2306782" y="5070758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16D9AF-800B-7B2F-27ED-8FCDC3B1B1FA}"/>
              </a:ext>
            </a:extLst>
          </p:cNvPr>
          <p:cNvSpPr txBox="1"/>
          <p:nvPr/>
        </p:nvSpPr>
        <p:spPr>
          <a:xfrm>
            <a:off x="5966459" y="5945246"/>
            <a:ext cx="8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C2CA78AD-312C-BED9-4147-B345B3D84706}"/>
              </a:ext>
            </a:extLst>
          </p:cNvPr>
          <p:cNvSpPr/>
          <p:nvPr/>
        </p:nvSpPr>
        <p:spPr>
          <a:xfrm rot="20221237">
            <a:off x="4070385" y="4012743"/>
            <a:ext cx="382385" cy="2327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EB11A9E-FB4D-890B-A99B-59DA62D53FFA}"/>
              </a:ext>
            </a:extLst>
          </p:cNvPr>
          <p:cNvSpPr/>
          <p:nvPr/>
        </p:nvSpPr>
        <p:spPr>
          <a:xfrm rot="1548116">
            <a:off x="4063637" y="4471899"/>
            <a:ext cx="382385" cy="2327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674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964</Words>
  <Application>Microsoft Office PowerPoint</Application>
  <PresentationFormat>宽屏</PresentationFormat>
  <Paragraphs>923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思源黑体 Bold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gyx</dc:creator>
  <cp:lastModifiedBy>gyx</cp:lastModifiedBy>
  <cp:revision>3</cp:revision>
  <dcterms:created xsi:type="dcterms:W3CDTF">2023-07-02T11:08:44Z</dcterms:created>
  <dcterms:modified xsi:type="dcterms:W3CDTF">2023-07-02T14:48:20Z</dcterms:modified>
</cp:coreProperties>
</file>