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x" initials="g" lastIdx="1" clrIdx="0">
    <p:extLst>
      <p:ext uri="{19B8F6BF-5375-455C-9EA6-DF929625EA0E}">
        <p15:presenceInfo xmlns:p15="http://schemas.microsoft.com/office/powerpoint/2012/main" userId="gy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BD38-08A6-EEDD-5B01-124A5B411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548098-A149-60FF-5983-2013A101D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A1587-6843-EEA6-5A1C-B75561A2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C90EC-E3DD-DFE9-BCA1-6CE1D0D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C7CE5-D52A-63B1-51D9-C9D90198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8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6232-FC0B-E94C-31BF-BF21E4C8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39791F-27E1-0669-D8BA-8CFDF3266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A751C-262C-B471-B0E3-A57FE406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6932-183F-75F4-462B-3B93D69A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ABF4C-06A0-ED25-FA2C-111A3F88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4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AF7D60-84A3-2D12-3ABD-7F644D30D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90E8A-6514-7615-616F-01FC14FCB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9ECD8-EF04-CE3F-3F40-C5A44E42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AB3D8-1F22-70DA-F3D7-B550C8F1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B2302-1DE6-F6B0-31F7-2A49DF32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5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713D8-96A4-FFEF-0EBF-3E2E69A8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8303C-C897-6649-DC3E-4E57C1BD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AADAD-082D-E250-0AD0-E8030479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FAA20-5447-2822-A74C-B776F846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7E47F-4B1D-3A78-26F5-2E888ECE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3BB28-7A4A-352C-20C2-73E0201D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8CF2A-2495-E5AD-71D9-F53475F4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7572C-C5E7-AEE4-2CC9-F1CEDFCC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7601B-3C65-F20A-2FC3-681CD9C9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01D56-2F80-CB90-6A6F-5DB7DBBA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8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6E01E-8B15-81DF-CD73-780E15CE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088E3-46FE-A615-5487-90778000D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56B069-5FE6-0A2A-F196-E23B5933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9E641-733B-EEDA-DCDC-27388BB6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58147-555B-27E2-2718-0E0BD9A4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25B88-3523-1B3E-66F8-7DC5E09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8909F-4E7A-D4A4-6CD4-3026F2E5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A1F2C-7BA3-F1D1-E674-59AA7807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8AF9BE-33F6-8FAE-B172-682433573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0D38AD-3AD9-3396-83F6-A3F4E824F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458C85-65F1-7B03-8FF3-AED471F4E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7943F-6EEB-A709-DE57-D50D7247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FEF88D-A7D3-6A6B-D508-3AA88963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422F49-DBEF-1A1A-0E56-FBD1D3D0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1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16E2B-7AF0-7A61-324F-01AC13CA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D13A0-AC55-D21C-0173-C6276C3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EFF15A-CF01-7C86-2E99-D1A8168E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794561-9762-7D69-EE77-6AA033DE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9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41FC20-3B69-6128-19FD-AC6CF42D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526561-7A41-9249-F045-EFC64E8F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4B377-48DB-379D-2230-47B15DE2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9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A345F-9314-EDB6-FBB9-77157AD8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3485C-1AE9-B005-CC6D-13E35233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279CC3-F648-DCB1-2F1A-F56B23F2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B1ECA-3DCB-572B-BDA2-4ADD45BD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75BBA-577A-8C6D-99BF-915B8AC6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A70192-CEC3-1F5F-63CD-64026518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6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8248C-1C93-1C70-50EA-72FFAB85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4A607A-7CA9-2999-8794-C88962683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FA60C-A02A-C394-6143-FEB5B0879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CECA0-9719-53F0-6027-E25FA88F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225EB-C8EB-B63D-A745-3E9FA46C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ED4DE-73B1-0702-BFEC-E9702668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69B3DA-FD01-3634-A895-356B0F2D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97FF7-673F-B00D-522F-2ED05CE3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65470-8493-481E-AD8F-4C4052B99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5CB24-3B5F-4044-8AE7-0BCE71B60F26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61D93-6CD6-0132-BE3B-2D6BA9983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A130E-8578-F27B-4C60-015163DE3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C3F6-C75E-408A-95C2-E7F5BADF2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23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016F82E2-F4B8-0773-33D9-D8E806CFC11E}"/>
              </a:ext>
            </a:extLst>
          </p:cNvPr>
          <p:cNvSpPr/>
          <p:nvPr/>
        </p:nvSpPr>
        <p:spPr>
          <a:xfrm>
            <a:off x="3158836" y="1791855"/>
            <a:ext cx="1089890" cy="6465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Tsh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1234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D047867-D380-5245-84B6-91FD57968DD8}"/>
              </a:ext>
            </a:extLst>
          </p:cNvPr>
          <p:cNvSpPr/>
          <p:nvPr/>
        </p:nvSpPr>
        <p:spPr>
          <a:xfrm>
            <a:off x="3158835" y="2641385"/>
            <a:ext cx="1089891" cy="62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子进程（</a:t>
            </a:r>
            <a:r>
              <a:rPr lang="en-US" altLang="zh-CN" dirty="0">
                <a:solidFill>
                  <a:schemeClr val="tx1"/>
                </a:solidFill>
              </a:rPr>
              <a:t>1236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6C449E-C4FD-4288-7560-2C17BD229520}"/>
              </a:ext>
            </a:extLst>
          </p:cNvPr>
          <p:cNvSpPr/>
          <p:nvPr/>
        </p:nvSpPr>
        <p:spPr>
          <a:xfrm>
            <a:off x="1741053" y="2641386"/>
            <a:ext cx="1089891" cy="62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子进程（</a:t>
            </a:r>
            <a:r>
              <a:rPr lang="en-US" altLang="zh-CN" dirty="0">
                <a:solidFill>
                  <a:schemeClr val="tx1"/>
                </a:solidFill>
              </a:rPr>
              <a:t>1235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A3DC4E-08B0-6A7E-05D7-4C4C9A65D2C9}"/>
              </a:ext>
            </a:extLst>
          </p:cNvPr>
          <p:cNvSpPr/>
          <p:nvPr/>
        </p:nvSpPr>
        <p:spPr>
          <a:xfrm>
            <a:off x="4659743" y="2641385"/>
            <a:ext cx="1089891" cy="62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子进程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1237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AD3BB7-A2B9-41F1-F069-1A2FBAA3DC84}"/>
              </a:ext>
            </a:extLst>
          </p:cNvPr>
          <p:cNvSpPr/>
          <p:nvPr/>
        </p:nvSpPr>
        <p:spPr>
          <a:xfrm>
            <a:off x="1745670" y="3588329"/>
            <a:ext cx="1089891" cy="5172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孙进程（</a:t>
            </a:r>
            <a:r>
              <a:rPr lang="en-US" altLang="zh-CN" dirty="0">
                <a:solidFill>
                  <a:schemeClr val="tx1"/>
                </a:solidFill>
              </a:rPr>
              <a:t>1238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D16D495-2F4E-324E-B11B-EFFE4BE2359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285999" y="2440709"/>
            <a:ext cx="1417781" cy="20067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CFCCCE5-C42D-2993-0762-41A720DBED91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3703781" y="2438400"/>
            <a:ext cx="0" cy="20298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3C8BEA7-BF6C-2D0E-FFA9-E7F577060BF5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3703781" y="2438400"/>
            <a:ext cx="1500908" cy="20298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802A9EC-59F2-9FAA-4C2A-0016304C71F5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2285999" y="3269673"/>
            <a:ext cx="4617" cy="318656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1868422-9634-68F5-FD5E-FA67909731E0}"/>
              </a:ext>
            </a:extLst>
          </p:cNvPr>
          <p:cNvSpPr txBox="1"/>
          <p:nvPr/>
        </p:nvSpPr>
        <p:spPr>
          <a:xfrm>
            <a:off x="382596" y="1981307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Ctrl+c</a:t>
            </a:r>
          </a:p>
          <a:p>
            <a:r>
              <a:rPr lang="en-US" altLang="zh-CN" dirty="0"/>
              <a:t>Ctrl+z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DB6618-BD2C-5956-5BE3-4EC393BFC086}"/>
              </a:ext>
            </a:extLst>
          </p:cNvPr>
          <p:cNvSpPr/>
          <p:nvPr/>
        </p:nvSpPr>
        <p:spPr>
          <a:xfrm>
            <a:off x="1463254" y="1477818"/>
            <a:ext cx="4632746" cy="28909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58ABD63-825D-785B-3E7D-C0C69D19D8CC}"/>
              </a:ext>
            </a:extLst>
          </p:cNvPr>
          <p:cNvSpPr txBox="1"/>
          <p:nvPr/>
        </p:nvSpPr>
        <p:spPr>
          <a:xfrm>
            <a:off x="4659743" y="1588777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ppid</a:t>
            </a:r>
            <a:r>
              <a:rPr lang="zh-CN" altLang="en-US" dirty="0"/>
              <a:t>：</a:t>
            </a:r>
            <a:r>
              <a:rPr lang="en-US" altLang="zh-CN" dirty="0"/>
              <a:t>1234</a:t>
            </a:r>
            <a:endParaRPr lang="zh-CN" altLang="en-US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6D1F6BA-860B-6FA9-B929-FF011C188CD9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1171595" y="2115128"/>
            <a:ext cx="1987241" cy="18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642FB3C-F248-19ED-F415-135E28DEB563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1171595" y="2304473"/>
            <a:ext cx="569458" cy="651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913550D-04A7-A62E-3FF7-C2EDB075068B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>
            <a:off x="1171595" y="2304473"/>
            <a:ext cx="1987240" cy="65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B70B5E5-67B8-996F-EA82-767B28981DBE}"/>
              </a:ext>
            </a:extLst>
          </p:cNvPr>
          <p:cNvCxnSpPr>
            <a:cxnSpLocks/>
            <a:stCxn id="33" idx="3"/>
            <a:endCxn id="23" idx="1"/>
          </p:cNvCxnSpPr>
          <p:nvPr/>
        </p:nvCxnSpPr>
        <p:spPr>
          <a:xfrm>
            <a:off x="1171595" y="2304473"/>
            <a:ext cx="3488148" cy="65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F5295F4-1B25-B5AE-6317-B27284E54DE4}"/>
              </a:ext>
            </a:extLst>
          </p:cNvPr>
          <p:cNvCxnSpPr>
            <a:stCxn id="33" idx="3"/>
            <a:endCxn id="24" idx="1"/>
          </p:cNvCxnSpPr>
          <p:nvPr/>
        </p:nvCxnSpPr>
        <p:spPr>
          <a:xfrm>
            <a:off x="1171595" y="2304473"/>
            <a:ext cx="574075" cy="15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DF0D8D48-35FB-44D9-19F4-14E068D5BC9C}"/>
              </a:ext>
            </a:extLst>
          </p:cNvPr>
          <p:cNvSpPr/>
          <p:nvPr/>
        </p:nvSpPr>
        <p:spPr>
          <a:xfrm>
            <a:off x="8936891" y="1773505"/>
            <a:ext cx="1089890" cy="6465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Tsh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1234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B79503D-37CF-A8F0-3785-6818D4F5361D}"/>
              </a:ext>
            </a:extLst>
          </p:cNvPr>
          <p:cNvSpPr/>
          <p:nvPr/>
        </p:nvSpPr>
        <p:spPr>
          <a:xfrm>
            <a:off x="8936889" y="3096507"/>
            <a:ext cx="1089891" cy="62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子进程（</a:t>
            </a:r>
            <a:r>
              <a:rPr lang="en-US" altLang="zh-CN" dirty="0">
                <a:solidFill>
                  <a:schemeClr val="tx1"/>
                </a:solidFill>
              </a:rPr>
              <a:t>1236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EB5BBF7-73D0-1EA5-ED84-D25E1CC3A58B}"/>
              </a:ext>
            </a:extLst>
          </p:cNvPr>
          <p:cNvSpPr/>
          <p:nvPr/>
        </p:nvSpPr>
        <p:spPr>
          <a:xfrm>
            <a:off x="7583764" y="3137926"/>
            <a:ext cx="1089891" cy="62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子进程（</a:t>
            </a:r>
            <a:r>
              <a:rPr lang="en-US" altLang="zh-CN" dirty="0">
                <a:solidFill>
                  <a:schemeClr val="tx1"/>
                </a:solidFill>
              </a:rPr>
              <a:t>1235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EB0A826-D463-397F-73B0-E881C742C104}"/>
              </a:ext>
            </a:extLst>
          </p:cNvPr>
          <p:cNvSpPr/>
          <p:nvPr/>
        </p:nvSpPr>
        <p:spPr>
          <a:xfrm>
            <a:off x="10437798" y="3096445"/>
            <a:ext cx="1089891" cy="665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子进程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1237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9827544-F024-C3DA-C29A-0A562A13B86C}"/>
              </a:ext>
            </a:extLst>
          </p:cNvPr>
          <p:cNvSpPr/>
          <p:nvPr/>
        </p:nvSpPr>
        <p:spPr>
          <a:xfrm>
            <a:off x="7603833" y="4237306"/>
            <a:ext cx="1089891" cy="5172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孙进程（</a:t>
            </a:r>
            <a:r>
              <a:rPr lang="en-US" altLang="zh-CN" dirty="0">
                <a:solidFill>
                  <a:schemeClr val="tx1"/>
                </a:solidFill>
              </a:rPr>
              <a:t>1238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F6F2E6B-8C2E-5F4F-BACE-6E538343D195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flipH="1">
            <a:off x="8128710" y="2420050"/>
            <a:ext cx="1353126" cy="717876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7C9D9DA-4478-E448-2FAE-7F7D7FC59EB0}"/>
              </a:ext>
            </a:extLst>
          </p:cNvPr>
          <p:cNvCxnSpPr>
            <a:cxnSpLocks/>
          </p:cNvCxnSpPr>
          <p:nvPr/>
        </p:nvCxnSpPr>
        <p:spPr>
          <a:xfrm flipH="1">
            <a:off x="9481834" y="2420018"/>
            <a:ext cx="1" cy="676457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490C185-F143-6E0E-D9E2-BD5A8350A46A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>
            <a:off x="9481836" y="2420050"/>
            <a:ext cx="1500908" cy="676395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AFE03AA-34CB-30E3-5155-7EB89DF11F0B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>
            <a:off x="8128710" y="3766213"/>
            <a:ext cx="20069" cy="471093"/>
          </a:xfrm>
          <a:prstGeom prst="straightConnector1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4169432-F160-9480-B2BE-7B00D1B21DE2}"/>
              </a:ext>
            </a:extLst>
          </p:cNvPr>
          <p:cNvSpPr txBox="1"/>
          <p:nvPr/>
        </p:nvSpPr>
        <p:spPr>
          <a:xfrm>
            <a:off x="6320692" y="1948873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Ctrl+c</a:t>
            </a:r>
          </a:p>
          <a:p>
            <a:r>
              <a:rPr lang="en-US" altLang="zh-CN" dirty="0"/>
              <a:t>Ctrl+z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E1975F6-98B6-0E06-A2C9-965493EDA620}"/>
              </a:ext>
            </a:extLst>
          </p:cNvPr>
          <p:cNvSpPr/>
          <p:nvPr/>
        </p:nvSpPr>
        <p:spPr>
          <a:xfrm>
            <a:off x="7241309" y="1459468"/>
            <a:ext cx="4632746" cy="1149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1E6DF72-C924-82E9-F03A-566F7AB116D7}"/>
              </a:ext>
            </a:extLst>
          </p:cNvPr>
          <p:cNvSpPr txBox="1"/>
          <p:nvPr/>
        </p:nvSpPr>
        <p:spPr>
          <a:xfrm>
            <a:off x="10437798" y="1570427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ppid</a:t>
            </a:r>
            <a:r>
              <a:rPr lang="zh-CN" altLang="en-US" dirty="0"/>
              <a:t>：</a:t>
            </a:r>
            <a:r>
              <a:rPr lang="en-US" altLang="zh-CN" dirty="0"/>
              <a:t>1234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9EFAF4E-4A3B-961C-78A0-1711E8BC617A}"/>
              </a:ext>
            </a:extLst>
          </p:cNvPr>
          <p:cNvCxnSpPr>
            <a:cxnSpLocks/>
            <a:stCxn id="75" idx="3"/>
            <a:endCxn id="66" idx="1"/>
          </p:cNvCxnSpPr>
          <p:nvPr/>
        </p:nvCxnSpPr>
        <p:spPr>
          <a:xfrm flipV="1">
            <a:off x="7109691" y="2096778"/>
            <a:ext cx="1827200" cy="17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1656C43-58FD-7C44-D9A5-443FBC7B786B}"/>
              </a:ext>
            </a:extLst>
          </p:cNvPr>
          <p:cNvCxnSpPr>
            <a:cxnSpLocks/>
            <a:stCxn id="66" idx="2"/>
            <a:endCxn id="68" idx="3"/>
          </p:cNvCxnSpPr>
          <p:nvPr/>
        </p:nvCxnSpPr>
        <p:spPr>
          <a:xfrm flipH="1">
            <a:off x="8673655" y="2420050"/>
            <a:ext cx="808181" cy="103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1F30E6A-E572-BD96-0A89-85EF4D4AFAB5}"/>
              </a:ext>
            </a:extLst>
          </p:cNvPr>
          <p:cNvCxnSpPr>
            <a:cxnSpLocks/>
            <a:stCxn id="66" idx="2"/>
            <a:endCxn id="70" idx="3"/>
          </p:cNvCxnSpPr>
          <p:nvPr/>
        </p:nvCxnSpPr>
        <p:spPr>
          <a:xfrm flipH="1">
            <a:off x="8693724" y="2420050"/>
            <a:ext cx="788112" cy="207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1788F1A8-0BFB-DB0D-1FB2-79C525A870C1}"/>
              </a:ext>
            </a:extLst>
          </p:cNvPr>
          <p:cNvSpPr/>
          <p:nvPr/>
        </p:nvSpPr>
        <p:spPr>
          <a:xfrm>
            <a:off x="7236244" y="2962917"/>
            <a:ext cx="1602955" cy="23479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75869C7-B354-61B6-A7F7-E5A5021F9154}"/>
              </a:ext>
            </a:extLst>
          </p:cNvPr>
          <p:cNvSpPr txBox="1"/>
          <p:nvPr/>
        </p:nvSpPr>
        <p:spPr>
          <a:xfrm>
            <a:off x="7236244" y="4923505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ppid</a:t>
            </a:r>
            <a:r>
              <a:rPr lang="zh-CN" altLang="en-US" dirty="0"/>
              <a:t>：</a:t>
            </a:r>
            <a:r>
              <a:rPr lang="en-US" altLang="zh-CN" dirty="0"/>
              <a:t>1235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DEDF882-F943-F217-13F8-D74B29746D5E}"/>
              </a:ext>
            </a:extLst>
          </p:cNvPr>
          <p:cNvSpPr/>
          <p:nvPr/>
        </p:nvSpPr>
        <p:spPr>
          <a:xfrm>
            <a:off x="8856245" y="2965105"/>
            <a:ext cx="1454329" cy="23479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A6C49FA-21FC-855E-9662-AAAD1E5AE9D8}"/>
              </a:ext>
            </a:extLst>
          </p:cNvPr>
          <p:cNvSpPr/>
          <p:nvPr/>
        </p:nvSpPr>
        <p:spPr>
          <a:xfrm>
            <a:off x="10332293" y="2972168"/>
            <a:ext cx="1602955" cy="23387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A5FBFB2-1649-16CE-371B-875FACCDC0F2}"/>
              </a:ext>
            </a:extLst>
          </p:cNvPr>
          <p:cNvSpPr txBox="1"/>
          <p:nvPr/>
        </p:nvSpPr>
        <p:spPr>
          <a:xfrm>
            <a:off x="8856245" y="4888728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ppid</a:t>
            </a:r>
            <a:r>
              <a:rPr lang="zh-CN" altLang="en-US" dirty="0"/>
              <a:t>：</a:t>
            </a:r>
            <a:r>
              <a:rPr lang="en-US" altLang="zh-CN" dirty="0"/>
              <a:t>1236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909DD66-9A58-3724-E6A1-B52586FFD553}"/>
              </a:ext>
            </a:extLst>
          </p:cNvPr>
          <p:cNvSpPr txBox="1"/>
          <p:nvPr/>
        </p:nvSpPr>
        <p:spPr>
          <a:xfrm>
            <a:off x="10327620" y="4918241"/>
            <a:ext cx="134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ppid</a:t>
            </a:r>
            <a:r>
              <a:rPr lang="zh-CN" altLang="en-US" dirty="0"/>
              <a:t>：</a:t>
            </a:r>
            <a:r>
              <a:rPr lang="en-US" altLang="zh-CN" dirty="0"/>
              <a:t>1237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19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gyx</dc:creator>
  <cp:lastModifiedBy>gyx</cp:lastModifiedBy>
  <cp:revision>1</cp:revision>
  <dcterms:created xsi:type="dcterms:W3CDTF">2023-07-07T11:28:48Z</dcterms:created>
  <dcterms:modified xsi:type="dcterms:W3CDTF">2023-07-07T11:28:54Z</dcterms:modified>
</cp:coreProperties>
</file>