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3" r:id="rId6"/>
    <p:sldId id="26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EB4135-336F-2F1B-CAD5-57EB66E4A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B7A923-6B53-715C-D00D-9E2F647AF6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65E1E4-05A9-7CB3-9BE9-0A1660E0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07E9-16B4-4971-9BB5-07590D8872FF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9736F2-66D2-E3BD-862A-7306B97F8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1B18E2-ABB3-8C31-5540-718A41F8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AEB8E-8E76-4C01-B5D8-E184F03C9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274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7C287-0C04-1362-F987-99CE46802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48CA4B-B539-D389-4F42-75C8D401D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258981-55CF-65A9-D634-5E4F87C01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07E9-16B4-4971-9BB5-07590D8872FF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82C0FA-7F04-FE1B-351E-8779B3F8C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A6D54D-61FF-F200-AF61-F64DFDB5C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AEB8E-8E76-4C01-B5D8-E184F03C9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175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A5DB66-9600-1C6D-70DE-735CFA34AE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D4EA6A-14B4-391C-22F7-F306AFDD1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08FA21-3826-E424-EF89-2A8CC6EA7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07E9-16B4-4971-9BB5-07590D8872FF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23591E-267F-D289-B017-A9BC8A38A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A91B48-5689-BA4B-D57A-4F8F1D643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AEB8E-8E76-4C01-B5D8-E184F03C9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289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C835D4-646C-08AD-46BC-58273E01B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E395E6-5C9B-1A35-E0E1-21BAE8A9E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C14E63-3C2F-BA9C-C7AC-A05CFAF99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07E9-16B4-4971-9BB5-07590D8872FF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ED9306-78DC-5776-8DC7-86A2AC914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14B6C2-6C76-9338-3366-717E51EDE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AEB8E-8E76-4C01-B5D8-E184F03C9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250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8E165D-F885-C0C3-15F4-8521E8C66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B88B1C-785D-D7B9-1881-A45638E1D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77CAF7-5BF2-128B-5C04-16A3C99E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07E9-16B4-4971-9BB5-07590D8872FF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42534C-984F-0002-BAD8-9457AA9C9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E225F5-D4BD-783D-D8C2-757708BBA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AEB8E-8E76-4C01-B5D8-E184F03C9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50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FC6E69-B237-9496-E76F-AAFD69C0C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77D0A6-D338-448E-0841-53CA58F44B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EDD872-86DE-89A3-83F4-336B7E371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F9EA6B-F172-779B-059D-B06F87B73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07E9-16B4-4971-9BB5-07590D8872FF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074F0A-B5B8-BFAF-8948-BE4BC609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A47130-D1A5-3A0D-516C-06DDB81B3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AEB8E-8E76-4C01-B5D8-E184F03C9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140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8A3E03-26F1-10E0-A0F7-B5E20C15D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673C89-D6A7-9EAA-C7D0-C17003FAC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534011-9B02-8B01-FE74-F89DBAC37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3B112BC-89DD-D5CF-BF0E-8E128D9CCB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EC6DD8-04A6-3187-1BED-91B38E86AB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D1440B3-3559-E99B-7AEE-ED9C2EE40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07E9-16B4-4971-9BB5-07590D8872FF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E5846CB-A4BA-6A4B-D901-CCD4BCF06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3CB630F-3CAC-3EE8-B5FC-F0F281AF0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AEB8E-8E76-4C01-B5D8-E184F03C9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116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C92E15-DB7E-DA9E-82AD-9F03755CC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22F407-1735-06F1-70B7-986CE582F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07E9-16B4-4971-9BB5-07590D8872FF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16E134B-81D6-440F-9385-28307F4D9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320D54-BD90-0CBF-F385-AD2091371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AEB8E-8E76-4C01-B5D8-E184F03C9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141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FC1ED96-ACC5-C8C9-7BEA-0FBC31781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07E9-16B4-4971-9BB5-07590D8872FF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CE5F5A-3463-D854-8FBC-56B55FD34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03C81D-E511-3AD0-4DF4-36785DC4A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AEB8E-8E76-4C01-B5D8-E184F03C9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376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7DAC52-6D83-08F6-2840-7ECC18B4B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5F762E-2D2B-65A9-6EBE-A6E7F576F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2BEECA-D22F-5352-98AB-2E904E211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A773E2-10BC-B2B5-14DC-FA15C3983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07E9-16B4-4971-9BB5-07590D8872FF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AD7921-A4F4-323D-CBBC-FDA3C3144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C5CC14-9A09-C0EE-B597-706064DC0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AEB8E-8E76-4C01-B5D8-E184F03C9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7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758C5-244E-05BA-8EA9-DF9403337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ACB6C4-0CA4-EEB5-EF7F-CA31231978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345D9E-F5E9-AF40-AC19-BF4FC1742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E8AD0A-53B5-665E-B5F4-4AEEA1BEF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07E9-16B4-4971-9BB5-07590D8872FF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256A8D-04E9-F725-6C2D-44B9F4787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E1E5EE-013D-77B0-9E09-3ED0B9FEB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AEB8E-8E76-4C01-B5D8-E184F03C9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964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81978ED-F14B-D7E4-BD4A-F0C922541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6B5A5A-EC7B-A823-831D-6B45DB827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0B7B37-F351-9B63-A428-CD882CD7CB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007E9-16B4-4971-9BB5-07590D8872FF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6CC5B4-8F70-94C6-94C8-3B6B2C31B0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74EB38-F54A-0B85-EA17-FA328BFEC5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AEB8E-8E76-4C01-B5D8-E184F03C9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913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02239F4-5790-98F4-79B4-547E81C6A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84979"/>
              </p:ext>
            </p:extLst>
          </p:nvPr>
        </p:nvGraphicFramePr>
        <p:xfrm>
          <a:off x="2032000" y="719666"/>
          <a:ext cx="81203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80">
                  <a:extLst>
                    <a:ext uri="{9D8B030D-6E8A-4147-A177-3AD203B41FA5}">
                      <a16:colId xmlns:a16="http://schemas.microsoft.com/office/drawing/2014/main" val="195436769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2780423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26560469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97898826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55282692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21464795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56521991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59609002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30981539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75157750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99017143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97927028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13718069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18651266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4145901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3273022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9988417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93793824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26393555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80786924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42510098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52263644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94949576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47877123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19391029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16810064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6695635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55424142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58206913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63258829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63527191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609361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2771295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76F1B6F-1464-84F3-31F8-D70D5F108F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172176"/>
              </p:ext>
            </p:extLst>
          </p:nvPr>
        </p:nvGraphicFramePr>
        <p:xfrm>
          <a:off x="2032000" y="1293610"/>
          <a:ext cx="81203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80">
                  <a:extLst>
                    <a:ext uri="{9D8B030D-6E8A-4147-A177-3AD203B41FA5}">
                      <a16:colId xmlns:a16="http://schemas.microsoft.com/office/drawing/2014/main" val="9700395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24046209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12447459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15753036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46478166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7765937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55389687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54289989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32365691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99959559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96793547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22686797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87493966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10164898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32962116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7685170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6530580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37884702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92633540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85837801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9865565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99327884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37143011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89288758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03567353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98814261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83166094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43944593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31377204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80995860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32002548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162300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2166072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2B9CB6A-8003-4E4D-9737-BD634B27BA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90395"/>
              </p:ext>
            </p:extLst>
          </p:nvPr>
        </p:nvGraphicFramePr>
        <p:xfrm>
          <a:off x="2032000" y="1867554"/>
          <a:ext cx="81203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80">
                  <a:extLst>
                    <a:ext uri="{9D8B030D-6E8A-4147-A177-3AD203B41FA5}">
                      <a16:colId xmlns:a16="http://schemas.microsoft.com/office/drawing/2014/main" val="9700395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24046209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12447459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15753036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46478166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7765937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55389687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54289989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32365691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99959559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96793547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22686797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87493966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10164898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32962116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7685170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6530580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37884702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92633540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85837801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9865565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99327884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37143011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89288758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03567353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98814261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83166094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43944593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31377204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80995860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32002548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162300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2166072"/>
                  </a:ext>
                </a:extLst>
              </a:tr>
            </a:tbl>
          </a:graphicData>
        </a:graphic>
      </p:graphicFrame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4D758A7C-3688-EB02-5F2F-F34452140B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181118"/>
              </p:ext>
            </p:extLst>
          </p:nvPr>
        </p:nvGraphicFramePr>
        <p:xfrm>
          <a:off x="2032000" y="2441498"/>
          <a:ext cx="81203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80">
                  <a:extLst>
                    <a:ext uri="{9D8B030D-6E8A-4147-A177-3AD203B41FA5}">
                      <a16:colId xmlns:a16="http://schemas.microsoft.com/office/drawing/2014/main" val="195436769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2780423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26560469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97898826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55282692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21464795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56521991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59609002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30981539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75157750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99017143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97927028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13718069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18651266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4145901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3273022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9988417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93793824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26393555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80786924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42510098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52263644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94949576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47877123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19391029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16810064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6695635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55424142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58206913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63258829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63527191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609361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2771295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16777390-BB09-84F0-40A8-1766379A77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798808"/>
              </p:ext>
            </p:extLst>
          </p:nvPr>
        </p:nvGraphicFramePr>
        <p:xfrm>
          <a:off x="2032000" y="3015442"/>
          <a:ext cx="81203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80">
                  <a:extLst>
                    <a:ext uri="{9D8B030D-6E8A-4147-A177-3AD203B41FA5}">
                      <a16:colId xmlns:a16="http://schemas.microsoft.com/office/drawing/2014/main" val="9700395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24046209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12447459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15753036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46478166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7765937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55389687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54289989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32365691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99959559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96793547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22686797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87493966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10164898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32962116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7685170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6530580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37884702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92633540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85837801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9865565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99327884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37143011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89288758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03567353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98814261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83166094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43944593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31377204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80995860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32002548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162300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216607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DB313657-46CF-3CCB-99AB-628391630D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9317027"/>
                  </p:ext>
                </p:extLst>
              </p:nvPr>
            </p:nvGraphicFramePr>
            <p:xfrm>
              <a:off x="2032000" y="4163330"/>
              <a:ext cx="812038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6380">
                      <a:extLst>
                        <a:ext uri="{9D8B030D-6E8A-4147-A177-3AD203B41FA5}">
                          <a16:colId xmlns:a16="http://schemas.microsoft.com/office/drawing/2014/main" val="637205776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1517963824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2117901662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104897239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2638788318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4906846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2182191864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2643171589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3511214361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3235003695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1443374037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3822065173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1724397820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3159852024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1376348911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470282109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1182514141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1037701335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1666045620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3307442112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2548608329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1989820837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3379280299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1140121763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2706643846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1681756673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3263426360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3959647279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1726233565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2836524223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2549654235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35661734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𝟑𝟏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𝟑𝟎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1691978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DB313657-46CF-3CCB-99AB-628391630D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9317027"/>
                  </p:ext>
                </p:extLst>
              </p:nvPr>
            </p:nvGraphicFramePr>
            <p:xfrm>
              <a:off x="2032000" y="4163330"/>
              <a:ext cx="812038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6380">
                      <a:extLst>
                        <a:ext uri="{9D8B030D-6E8A-4147-A177-3AD203B41FA5}">
                          <a16:colId xmlns:a16="http://schemas.microsoft.com/office/drawing/2014/main" val="637205776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1517963824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2117901662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104897239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2638788318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4906846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2182191864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2643171589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3511214361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3235003695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1443374037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3822065173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1724397820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3159852024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1376348911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470282109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1182514141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1037701335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1666045620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3307442112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2548608329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1989820837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3379280299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1140121763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2706643846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1681756673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3263426360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3959647279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1726233565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2836524223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2549654235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35661734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500" t="-1613" r="-323750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7619" t="-1613" r="-2983333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7619" t="-1613" r="-2883333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7619" t="-1613" r="-2783333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7317" t="-1613" r="-275122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95238" t="-1613" r="-2585714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95238" t="-1613" r="-2485714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12195" t="-1613" r="-2446341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92857" t="-1613" r="-2288095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92857" t="-1613" r="-2188095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7073" t="-1613" r="-2141463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90476" t="-1613" r="-1990476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190476" t="-1613" r="-1890476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321951" t="-1613" r="-1836585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388095" t="-1613" r="-1692857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488095" t="-1613" r="-1592857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588095" t="-1613" r="-1492857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729268" t="-1613" r="-1429268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785714" t="-1613" r="-1295238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885714" t="-1613" r="-1195238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34146" t="-1613" r="-112439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83333" t="-1613" r="-997619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183333" t="-1613" r="-897619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339024" t="-1613" r="-819512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380952" t="-1613" r="-70000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80952" t="-1613" r="-60000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580952" t="-1613" r="-50000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746341" t="-1613" r="-412195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778571" t="-1613" r="-302381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878571" t="-1613" r="-202381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51220" t="-1613" r="-107317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76190" t="-1613" r="-4762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691978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D5164EB6-4F13-762A-65F3-75C82FB7EEC7}"/>
              </a:ext>
            </a:extLst>
          </p:cNvPr>
          <p:cNvSpPr txBox="1"/>
          <p:nvPr/>
        </p:nvSpPr>
        <p:spPr>
          <a:xfrm>
            <a:off x="1327958" y="2438482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msk4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067D182-9983-C52F-A603-CD5E9BF501AD}"/>
              </a:ext>
            </a:extLst>
          </p:cNvPr>
          <p:cNvSpPr txBox="1"/>
          <p:nvPr/>
        </p:nvSpPr>
        <p:spPr>
          <a:xfrm>
            <a:off x="1327960" y="1292102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msk2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09019EE-5595-10C8-C53D-54C900FCDF97}"/>
              </a:ext>
            </a:extLst>
          </p:cNvPr>
          <p:cNvSpPr txBox="1"/>
          <p:nvPr/>
        </p:nvSpPr>
        <p:spPr>
          <a:xfrm>
            <a:off x="1327959" y="1868308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msk3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F2A613A-94C3-E811-EA38-6602BC9B0995}"/>
              </a:ext>
            </a:extLst>
          </p:cNvPr>
          <p:cNvSpPr txBox="1"/>
          <p:nvPr/>
        </p:nvSpPr>
        <p:spPr>
          <a:xfrm>
            <a:off x="1335581" y="718912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msk1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2787E47-267E-8C7E-BD1D-DD105E20253D}"/>
              </a:ext>
            </a:extLst>
          </p:cNvPr>
          <p:cNvSpPr txBox="1"/>
          <p:nvPr/>
        </p:nvSpPr>
        <p:spPr>
          <a:xfrm>
            <a:off x="590826" y="3007902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(1&lt;&lt;16)+~0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74A8C8B-0A4E-ED13-7A70-2364F7193190}"/>
              </a:ext>
            </a:extLst>
          </p:cNvPr>
          <p:cNvSpPr txBox="1"/>
          <p:nvPr/>
        </p:nvSpPr>
        <p:spPr>
          <a:xfrm>
            <a:off x="1327957" y="4164838"/>
            <a:ext cx="70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0870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67D03FEA-D638-04DF-4910-CA901329C9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0117024"/>
                  </p:ext>
                </p:extLst>
              </p:nvPr>
            </p:nvGraphicFramePr>
            <p:xfrm>
              <a:off x="2514600" y="1042162"/>
              <a:ext cx="812038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6380">
                      <a:extLst>
                        <a:ext uri="{9D8B030D-6E8A-4147-A177-3AD203B41FA5}">
                          <a16:colId xmlns:a16="http://schemas.microsoft.com/office/drawing/2014/main" val="2453338435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3921440819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3537707340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4253153780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2565375143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1914415111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619744748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697718460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3925185746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4142213398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3027828155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3200007926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667409407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1507904919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3948137224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3700474152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3575459403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2776015941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2072423560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1941018843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919081085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1084895752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1698578712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3026655850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2815493415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382430278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176977072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3475306196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1895542310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3295568076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1945521144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3956977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𝟑𝟏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𝟑𝟎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141286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67D03FEA-D638-04DF-4910-CA901329C9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0117024"/>
                  </p:ext>
                </p:extLst>
              </p:nvPr>
            </p:nvGraphicFramePr>
            <p:xfrm>
              <a:off x="2514600" y="1042162"/>
              <a:ext cx="812038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6380">
                      <a:extLst>
                        <a:ext uri="{9D8B030D-6E8A-4147-A177-3AD203B41FA5}">
                          <a16:colId xmlns:a16="http://schemas.microsoft.com/office/drawing/2014/main" val="2453338435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3921440819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3537707340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4253153780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2565375143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1914415111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619744748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697718460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3925185746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4142213398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3027828155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3200007926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667409407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1507904919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3948137224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3700474152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3575459403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2776015941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2072423560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1941018843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919081085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1084895752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1698578712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3026655850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2815493415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382430278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176977072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3475306196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1895542310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3295568076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1945521144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3956977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500" t="-1613" r="-323750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7619" t="-1613" r="-2983333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7619" t="-1613" r="-2883333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7619" t="-1613" r="-2783333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7317" t="-1613" r="-275122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95238" t="-1613" r="-2585714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95238" t="-1613" r="-2485714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12195" t="-1613" r="-2446341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92857" t="-1613" r="-2288095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92857" t="-1613" r="-2188095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7073" t="-1613" r="-2141463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90476" t="-1613" r="-1990476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190476" t="-1613" r="-1890476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321951" t="-1613" r="-1836585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388095" t="-1613" r="-1692857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488095" t="-1613" r="-1592857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588095" t="-1613" r="-1492857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729268" t="-1613" r="-1429268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785714" t="-1613" r="-1295238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885714" t="-1613" r="-1195238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34146" t="-1613" r="-112439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83333" t="-1613" r="-997619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183333" t="-1613" r="-897619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339024" t="-1613" r="-819512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380952" t="-1613" r="-70000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80952" t="-1613" r="-60000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580952" t="-1613" r="-50000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746341" t="-1613" r="-412195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778571" t="-1613" r="-302381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878571" t="-1613" r="-202381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51220" t="-1613" r="-107317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76190" t="-1613" r="-4762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141286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70D5B50-3D57-45B0-5A18-D5C28CEC47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635753"/>
              </p:ext>
            </p:extLst>
          </p:nvPr>
        </p:nvGraphicFramePr>
        <p:xfrm>
          <a:off x="2514600" y="671322"/>
          <a:ext cx="81203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80">
                  <a:extLst>
                    <a:ext uri="{9D8B030D-6E8A-4147-A177-3AD203B41FA5}">
                      <a16:colId xmlns:a16="http://schemas.microsoft.com/office/drawing/2014/main" val="344616509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06508388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58743939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791367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20326595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59045398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01519173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82445672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15044163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41730017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75782048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42056758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66963930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13474856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9952050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40367802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15296858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90875858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66946181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39767781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04032485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71784829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53130030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86571224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29507854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08999015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71374892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73966181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95436136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48920212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96329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20230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9503718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A20BB6F-E6DD-F3D3-DAFB-832DD95758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469038"/>
              </p:ext>
            </p:extLst>
          </p:nvPr>
        </p:nvGraphicFramePr>
        <p:xfrm>
          <a:off x="2514600" y="2260319"/>
          <a:ext cx="81203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80">
                  <a:extLst>
                    <a:ext uri="{9D8B030D-6E8A-4147-A177-3AD203B41FA5}">
                      <a16:colId xmlns:a16="http://schemas.microsoft.com/office/drawing/2014/main" val="350000483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14553011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53702874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65912793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08714940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6268400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80419567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23122842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21236931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03044969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19030052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85402689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89427607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8162753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48364697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51869320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706895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64857512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81984506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06729668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81570444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32369672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75788650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55031777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5288791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8027611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80198529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31161040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84487818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88434794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75469745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3032643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608300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B6D4E356-9784-D4E8-0875-A8EE46AB70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9967723"/>
                  </p:ext>
                </p:extLst>
              </p:nvPr>
            </p:nvGraphicFramePr>
            <p:xfrm>
              <a:off x="2514601" y="2623828"/>
              <a:ext cx="811836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6318">
                      <a:extLst>
                        <a:ext uri="{9D8B030D-6E8A-4147-A177-3AD203B41FA5}">
                          <a16:colId xmlns:a16="http://schemas.microsoft.com/office/drawing/2014/main" val="2049309217"/>
                        </a:ext>
                      </a:extLst>
                    </a:gridCol>
                    <a:gridCol w="253937">
                      <a:extLst>
                        <a:ext uri="{9D8B030D-6E8A-4147-A177-3AD203B41FA5}">
                          <a16:colId xmlns:a16="http://schemas.microsoft.com/office/drawing/2014/main" val="247644328"/>
                        </a:ext>
                      </a:extLst>
                    </a:gridCol>
                    <a:gridCol w="253937">
                      <a:extLst>
                        <a:ext uri="{9D8B030D-6E8A-4147-A177-3AD203B41FA5}">
                          <a16:colId xmlns:a16="http://schemas.microsoft.com/office/drawing/2014/main" val="3002715023"/>
                        </a:ext>
                      </a:extLst>
                    </a:gridCol>
                    <a:gridCol w="253937">
                      <a:extLst>
                        <a:ext uri="{9D8B030D-6E8A-4147-A177-3AD203B41FA5}">
                          <a16:colId xmlns:a16="http://schemas.microsoft.com/office/drawing/2014/main" val="3065882746"/>
                        </a:ext>
                      </a:extLst>
                    </a:gridCol>
                    <a:gridCol w="253937">
                      <a:extLst>
                        <a:ext uri="{9D8B030D-6E8A-4147-A177-3AD203B41FA5}">
                          <a16:colId xmlns:a16="http://schemas.microsoft.com/office/drawing/2014/main" val="2583074890"/>
                        </a:ext>
                      </a:extLst>
                    </a:gridCol>
                    <a:gridCol w="253937">
                      <a:extLst>
                        <a:ext uri="{9D8B030D-6E8A-4147-A177-3AD203B41FA5}">
                          <a16:colId xmlns:a16="http://schemas.microsoft.com/office/drawing/2014/main" val="3326039240"/>
                        </a:ext>
                      </a:extLst>
                    </a:gridCol>
                    <a:gridCol w="253937">
                      <a:extLst>
                        <a:ext uri="{9D8B030D-6E8A-4147-A177-3AD203B41FA5}">
                          <a16:colId xmlns:a16="http://schemas.microsoft.com/office/drawing/2014/main" val="3555690421"/>
                        </a:ext>
                      </a:extLst>
                    </a:gridCol>
                    <a:gridCol w="253937">
                      <a:extLst>
                        <a:ext uri="{9D8B030D-6E8A-4147-A177-3AD203B41FA5}">
                          <a16:colId xmlns:a16="http://schemas.microsoft.com/office/drawing/2014/main" val="4284757884"/>
                        </a:ext>
                      </a:extLst>
                    </a:gridCol>
                    <a:gridCol w="253937">
                      <a:extLst>
                        <a:ext uri="{9D8B030D-6E8A-4147-A177-3AD203B41FA5}">
                          <a16:colId xmlns:a16="http://schemas.microsoft.com/office/drawing/2014/main" val="4205868512"/>
                        </a:ext>
                      </a:extLst>
                    </a:gridCol>
                    <a:gridCol w="253937">
                      <a:extLst>
                        <a:ext uri="{9D8B030D-6E8A-4147-A177-3AD203B41FA5}">
                          <a16:colId xmlns:a16="http://schemas.microsoft.com/office/drawing/2014/main" val="101208923"/>
                        </a:ext>
                      </a:extLst>
                    </a:gridCol>
                    <a:gridCol w="253937">
                      <a:extLst>
                        <a:ext uri="{9D8B030D-6E8A-4147-A177-3AD203B41FA5}">
                          <a16:colId xmlns:a16="http://schemas.microsoft.com/office/drawing/2014/main" val="2719223348"/>
                        </a:ext>
                      </a:extLst>
                    </a:gridCol>
                    <a:gridCol w="253937">
                      <a:extLst>
                        <a:ext uri="{9D8B030D-6E8A-4147-A177-3AD203B41FA5}">
                          <a16:colId xmlns:a16="http://schemas.microsoft.com/office/drawing/2014/main" val="64654913"/>
                        </a:ext>
                      </a:extLst>
                    </a:gridCol>
                    <a:gridCol w="253937">
                      <a:extLst>
                        <a:ext uri="{9D8B030D-6E8A-4147-A177-3AD203B41FA5}">
                          <a16:colId xmlns:a16="http://schemas.microsoft.com/office/drawing/2014/main" val="2506593214"/>
                        </a:ext>
                      </a:extLst>
                    </a:gridCol>
                    <a:gridCol w="253937">
                      <a:extLst>
                        <a:ext uri="{9D8B030D-6E8A-4147-A177-3AD203B41FA5}">
                          <a16:colId xmlns:a16="http://schemas.microsoft.com/office/drawing/2014/main" val="90274865"/>
                        </a:ext>
                      </a:extLst>
                    </a:gridCol>
                    <a:gridCol w="253937">
                      <a:extLst>
                        <a:ext uri="{9D8B030D-6E8A-4147-A177-3AD203B41FA5}">
                          <a16:colId xmlns:a16="http://schemas.microsoft.com/office/drawing/2014/main" val="2872919590"/>
                        </a:ext>
                      </a:extLst>
                    </a:gridCol>
                    <a:gridCol w="253937">
                      <a:extLst>
                        <a:ext uri="{9D8B030D-6E8A-4147-A177-3AD203B41FA5}">
                          <a16:colId xmlns:a16="http://schemas.microsoft.com/office/drawing/2014/main" val="2835300893"/>
                        </a:ext>
                      </a:extLst>
                    </a:gridCol>
                    <a:gridCol w="253937">
                      <a:extLst>
                        <a:ext uri="{9D8B030D-6E8A-4147-A177-3AD203B41FA5}">
                          <a16:colId xmlns:a16="http://schemas.microsoft.com/office/drawing/2014/main" val="2194059912"/>
                        </a:ext>
                      </a:extLst>
                    </a:gridCol>
                    <a:gridCol w="253937">
                      <a:extLst>
                        <a:ext uri="{9D8B030D-6E8A-4147-A177-3AD203B41FA5}">
                          <a16:colId xmlns:a16="http://schemas.microsoft.com/office/drawing/2014/main" val="2966563333"/>
                        </a:ext>
                      </a:extLst>
                    </a:gridCol>
                    <a:gridCol w="253937">
                      <a:extLst>
                        <a:ext uri="{9D8B030D-6E8A-4147-A177-3AD203B41FA5}">
                          <a16:colId xmlns:a16="http://schemas.microsoft.com/office/drawing/2014/main" val="3097131219"/>
                        </a:ext>
                      </a:extLst>
                    </a:gridCol>
                    <a:gridCol w="253937">
                      <a:extLst>
                        <a:ext uri="{9D8B030D-6E8A-4147-A177-3AD203B41FA5}">
                          <a16:colId xmlns:a16="http://schemas.microsoft.com/office/drawing/2014/main" val="1781250854"/>
                        </a:ext>
                      </a:extLst>
                    </a:gridCol>
                    <a:gridCol w="253937">
                      <a:extLst>
                        <a:ext uri="{9D8B030D-6E8A-4147-A177-3AD203B41FA5}">
                          <a16:colId xmlns:a16="http://schemas.microsoft.com/office/drawing/2014/main" val="491916652"/>
                        </a:ext>
                      </a:extLst>
                    </a:gridCol>
                    <a:gridCol w="253937">
                      <a:extLst>
                        <a:ext uri="{9D8B030D-6E8A-4147-A177-3AD203B41FA5}">
                          <a16:colId xmlns:a16="http://schemas.microsoft.com/office/drawing/2014/main" val="1660350691"/>
                        </a:ext>
                      </a:extLst>
                    </a:gridCol>
                    <a:gridCol w="253937">
                      <a:extLst>
                        <a:ext uri="{9D8B030D-6E8A-4147-A177-3AD203B41FA5}">
                          <a16:colId xmlns:a16="http://schemas.microsoft.com/office/drawing/2014/main" val="4005012904"/>
                        </a:ext>
                      </a:extLst>
                    </a:gridCol>
                    <a:gridCol w="253937">
                      <a:extLst>
                        <a:ext uri="{9D8B030D-6E8A-4147-A177-3AD203B41FA5}">
                          <a16:colId xmlns:a16="http://schemas.microsoft.com/office/drawing/2014/main" val="521367405"/>
                        </a:ext>
                      </a:extLst>
                    </a:gridCol>
                    <a:gridCol w="253937">
                      <a:extLst>
                        <a:ext uri="{9D8B030D-6E8A-4147-A177-3AD203B41FA5}">
                          <a16:colId xmlns:a16="http://schemas.microsoft.com/office/drawing/2014/main" val="1262849351"/>
                        </a:ext>
                      </a:extLst>
                    </a:gridCol>
                    <a:gridCol w="253937">
                      <a:extLst>
                        <a:ext uri="{9D8B030D-6E8A-4147-A177-3AD203B41FA5}">
                          <a16:colId xmlns:a16="http://schemas.microsoft.com/office/drawing/2014/main" val="4271313473"/>
                        </a:ext>
                      </a:extLst>
                    </a:gridCol>
                    <a:gridCol w="253937">
                      <a:extLst>
                        <a:ext uri="{9D8B030D-6E8A-4147-A177-3AD203B41FA5}">
                          <a16:colId xmlns:a16="http://schemas.microsoft.com/office/drawing/2014/main" val="662799487"/>
                        </a:ext>
                      </a:extLst>
                    </a:gridCol>
                    <a:gridCol w="253937">
                      <a:extLst>
                        <a:ext uri="{9D8B030D-6E8A-4147-A177-3AD203B41FA5}">
                          <a16:colId xmlns:a16="http://schemas.microsoft.com/office/drawing/2014/main" val="2045765073"/>
                        </a:ext>
                      </a:extLst>
                    </a:gridCol>
                    <a:gridCol w="253937">
                      <a:extLst>
                        <a:ext uri="{9D8B030D-6E8A-4147-A177-3AD203B41FA5}">
                          <a16:colId xmlns:a16="http://schemas.microsoft.com/office/drawing/2014/main" val="1240531914"/>
                        </a:ext>
                      </a:extLst>
                    </a:gridCol>
                    <a:gridCol w="253937">
                      <a:extLst>
                        <a:ext uri="{9D8B030D-6E8A-4147-A177-3AD203B41FA5}">
                          <a16:colId xmlns:a16="http://schemas.microsoft.com/office/drawing/2014/main" val="2705160191"/>
                        </a:ext>
                      </a:extLst>
                    </a:gridCol>
                    <a:gridCol w="253937">
                      <a:extLst>
                        <a:ext uri="{9D8B030D-6E8A-4147-A177-3AD203B41FA5}">
                          <a16:colId xmlns:a16="http://schemas.microsoft.com/office/drawing/2014/main" val="891141264"/>
                        </a:ext>
                      </a:extLst>
                    </a:gridCol>
                    <a:gridCol w="253937">
                      <a:extLst>
                        <a:ext uri="{9D8B030D-6E8A-4147-A177-3AD203B41FA5}">
                          <a16:colId xmlns:a16="http://schemas.microsoft.com/office/drawing/2014/main" val="198364382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𝟑𝟏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𝟑𝟏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𝟑𝟎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602585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B6D4E356-9784-D4E8-0875-A8EE46AB70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9967723"/>
                  </p:ext>
                </p:extLst>
              </p:nvPr>
            </p:nvGraphicFramePr>
            <p:xfrm>
              <a:off x="2514601" y="2623828"/>
              <a:ext cx="811836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6318">
                      <a:extLst>
                        <a:ext uri="{9D8B030D-6E8A-4147-A177-3AD203B41FA5}">
                          <a16:colId xmlns:a16="http://schemas.microsoft.com/office/drawing/2014/main" val="2049309217"/>
                        </a:ext>
                      </a:extLst>
                    </a:gridCol>
                    <a:gridCol w="253937">
                      <a:extLst>
                        <a:ext uri="{9D8B030D-6E8A-4147-A177-3AD203B41FA5}">
                          <a16:colId xmlns:a16="http://schemas.microsoft.com/office/drawing/2014/main" val="247644328"/>
                        </a:ext>
                      </a:extLst>
                    </a:gridCol>
                    <a:gridCol w="253937">
                      <a:extLst>
                        <a:ext uri="{9D8B030D-6E8A-4147-A177-3AD203B41FA5}">
                          <a16:colId xmlns:a16="http://schemas.microsoft.com/office/drawing/2014/main" val="3002715023"/>
                        </a:ext>
                      </a:extLst>
                    </a:gridCol>
                    <a:gridCol w="253937">
                      <a:extLst>
                        <a:ext uri="{9D8B030D-6E8A-4147-A177-3AD203B41FA5}">
                          <a16:colId xmlns:a16="http://schemas.microsoft.com/office/drawing/2014/main" val="3065882746"/>
                        </a:ext>
                      </a:extLst>
                    </a:gridCol>
                    <a:gridCol w="253937">
                      <a:extLst>
                        <a:ext uri="{9D8B030D-6E8A-4147-A177-3AD203B41FA5}">
                          <a16:colId xmlns:a16="http://schemas.microsoft.com/office/drawing/2014/main" val="2583074890"/>
                        </a:ext>
                      </a:extLst>
                    </a:gridCol>
                    <a:gridCol w="253937">
                      <a:extLst>
                        <a:ext uri="{9D8B030D-6E8A-4147-A177-3AD203B41FA5}">
                          <a16:colId xmlns:a16="http://schemas.microsoft.com/office/drawing/2014/main" val="3326039240"/>
                        </a:ext>
                      </a:extLst>
                    </a:gridCol>
                    <a:gridCol w="253937">
                      <a:extLst>
                        <a:ext uri="{9D8B030D-6E8A-4147-A177-3AD203B41FA5}">
                          <a16:colId xmlns:a16="http://schemas.microsoft.com/office/drawing/2014/main" val="3555690421"/>
                        </a:ext>
                      </a:extLst>
                    </a:gridCol>
                    <a:gridCol w="253937">
                      <a:extLst>
                        <a:ext uri="{9D8B030D-6E8A-4147-A177-3AD203B41FA5}">
                          <a16:colId xmlns:a16="http://schemas.microsoft.com/office/drawing/2014/main" val="4284757884"/>
                        </a:ext>
                      </a:extLst>
                    </a:gridCol>
                    <a:gridCol w="253937">
                      <a:extLst>
                        <a:ext uri="{9D8B030D-6E8A-4147-A177-3AD203B41FA5}">
                          <a16:colId xmlns:a16="http://schemas.microsoft.com/office/drawing/2014/main" val="4205868512"/>
                        </a:ext>
                      </a:extLst>
                    </a:gridCol>
                    <a:gridCol w="253937">
                      <a:extLst>
                        <a:ext uri="{9D8B030D-6E8A-4147-A177-3AD203B41FA5}">
                          <a16:colId xmlns:a16="http://schemas.microsoft.com/office/drawing/2014/main" val="101208923"/>
                        </a:ext>
                      </a:extLst>
                    </a:gridCol>
                    <a:gridCol w="253937">
                      <a:extLst>
                        <a:ext uri="{9D8B030D-6E8A-4147-A177-3AD203B41FA5}">
                          <a16:colId xmlns:a16="http://schemas.microsoft.com/office/drawing/2014/main" val="2719223348"/>
                        </a:ext>
                      </a:extLst>
                    </a:gridCol>
                    <a:gridCol w="253937">
                      <a:extLst>
                        <a:ext uri="{9D8B030D-6E8A-4147-A177-3AD203B41FA5}">
                          <a16:colId xmlns:a16="http://schemas.microsoft.com/office/drawing/2014/main" val="64654913"/>
                        </a:ext>
                      </a:extLst>
                    </a:gridCol>
                    <a:gridCol w="253937">
                      <a:extLst>
                        <a:ext uri="{9D8B030D-6E8A-4147-A177-3AD203B41FA5}">
                          <a16:colId xmlns:a16="http://schemas.microsoft.com/office/drawing/2014/main" val="2506593214"/>
                        </a:ext>
                      </a:extLst>
                    </a:gridCol>
                    <a:gridCol w="253937">
                      <a:extLst>
                        <a:ext uri="{9D8B030D-6E8A-4147-A177-3AD203B41FA5}">
                          <a16:colId xmlns:a16="http://schemas.microsoft.com/office/drawing/2014/main" val="90274865"/>
                        </a:ext>
                      </a:extLst>
                    </a:gridCol>
                    <a:gridCol w="253937">
                      <a:extLst>
                        <a:ext uri="{9D8B030D-6E8A-4147-A177-3AD203B41FA5}">
                          <a16:colId xmlns:a16="http://schemas.microsoft.com/office/drawing/2014/main" val="2872919590"/>
                        </a:ext>
                      </a:extLst>
                    </a:gridCol>
                    <a:gridCol w="253937">
                      <a:extLst>
                        <a:ext uri="{9D8B030D-6E8A-4147-A177-3AD203B41FA5}">
                          <a16:colId xmlns:a16="http://schemas.microsoft.com/office/drawing/2014/main" val="2835300893"/>
                        </a:ext>
                      </a:extLst>
                    </a:gridCol>
                    <a:gridCol w="253937">
                      <a:extLst>
                        <a:ext uri="{9D8B030D-6E8A-4147-A177-3AD203B41FA5}">
                          <a16:colId xmlns:a16="http://schemas.microsoft.com/office/drawing/2014/main" val="2194059912"/>
                        </a:ext>
                      </a:extLst>
                    </a:gridCol>
                    <a:gridCol w="253937">
                      <a:extLst>
                        <a:ext uri="{9D8B030D-6E8A-4147-A177-3AD203B41FA5}">
                          <a16:colId xmlns:a16="http://schemas.microsoft.com/office/drawing/2014/main" val="2966563333"/>
                        </a:ext>
                      </a:extLst>
                    </a:gridCol>
                    <a:gridCol w="253937">
                      <a:extLst>
                        <a:ext uri="{9D8B030D-6E8A-4147-A177-3AD203B41FA5}">
                          <a16:colId xmlns:a16="http://schemas.microsoft.com/office/drawing/2014/main" val="3097131219"/>
                        </a:ext>
                      </a:extLst>
                    </a:gridCol>
                    <a:gridCol w="253937">
                      <a:extLst>
                        <a:ext uri="{9D8B030D-6E8A-4147-A177-3AD203B41FA5}">
                          <a16:colId xmlns:a16="http://schemas.microsoft.com/office/drawing/2014/main" val="1781250854"/>
                        </a:ext>
                      </a:extLst>
                    </a:gridCol>
                    <a:gridCol w="253937">
                      <a:extLst>
                        <a:ext uri="{9D8B030D-6E8A-4147-A177-3AD203B41FA5}">
                          <a16:colId xmlns:a16="http://schemas.microsoft.com/office/drawing/2014/main" val="491916652"/>
                        </a:ext>
                      </a:extLst>
                    </a:gridCol>
                    <a:gridCol w="253937">
                      <a:extLst>
                        <a:ext uri="{9D8B030D-6E8A-4147-A177-3AD203B41FA5}">
                          <a16:colId xmlns:a16="http://schemas.microsoft.com/office/drawing/2014/main" val="1660350691"/>
                        </a:ext>
                      </a:extLst>
                    </a:gridCol>
                    <a:gridCol w="253937">
                      <a:extLst>
                        <a:ext uri="{9D8B030D-6E8A-4147-A177-3AD203B41FA5}">
                          <a16:colId xmlns:a16="http://schemas.microsoft.com/office/drawing/2014/main" val="4005012904"/>
                        </a:ext>
                      </a:extLst>
                    </a:gridCol>
                    <a:gridCol w="253937">
                      <a:extLst>
                        <a:ext uri="{9D8B030D-6E8A-4147-A177-3AD203B41FA5}">
                          <a16:colId xmlns:a16="http://schemas.microsoft.com/office/drawing/2014/main" val="521367405"/>
                        </a:ext>
                      </a:extLst>
                    </a:gridCol>
                    <a:gridCol w="253937">
                      <a:extLst>
                        <a:ext uri="{9D8B030D-6E8A-4147-A177-3AD203B41FA5}">
                          <a16:colId xmlns:a16="http://schemas.microsoft.com/office/drawing/2014/main" val="1262849351"/>
                        </a:ext>
                      </a:extLst>
                    </a:gridCol>
                    <a:gridCol w="253937">
                      <a:extLst>
                        <a:ext uri="{9D8B030D-6E8A-4147-A177-3AD203B41FA5}">
                          <a16:colId xmlns:a16="http://schemas.microsoft.com/office/drawing/2014/main" val="4271313473"/>
                        </a:ext>
                      </a:extLst>
                    </a:gridCol>
                    <a:gridCol w="253937">
                      <a:extLst>
                        <a:ext uri="{9D8B030D-6E8A-4147-A177-3AD203B41FA5}">
                          <a16:colId xmlns:a16="http://schemas.microsoft.com/office/drawing/2014/main" val="662799487"/>
                        </a:ext>
                      </a:extLst>
                    </a:gridCol>
                    <a:gridCol w="253937">
                      <a:extLst>
                        <a:ext uri="{9D8B030D-6E8A-4147-A177-3AD203B41FA5}">
                          <a16:colId xmlns:a16="http://schemas.microsoft.com/office/drawing/2014/main" val="2045765073"/>
                        </a:ext>
                      </a:extLst>
                    </a:gridCol>
                    <a:gridCol w="253937">
                      <a:extLst>
                        <a:ext uri="{9D8B030D-6E8A-4147-A177-3AD203B41FA5}">
                          <a16:colId xmlns:a16="http://schemas.microsoft.com/office/drawing/2014/main" val="1240531914"/>
                        </a:ext>
                      </a:extLst>
                    </a:gridCol>
                    <a:gridCol w="253937">
                      <a:extLst>
                        <a:ext uri="{9D8B030D-6E8A-4147-A177-3AD203B41FA5}">
                          <a16:colId xmlns:a16="http://schemas.microsoft.com/office/drawing/2014/main" val="2705160191"/>
                        </a:ext>
                      </a:extLst>
                    </a:gridCol>
                    <a:gridCol w="253937">
                      <a:extLst>
                        <a:ext uri="{9D8B030D-6E8A-4147-A177-3AD203B41FA5}">
                          <a16:colId xmlns:a16="http://schemas.microsoft.com/office/drawing/2014/main" val="891141264"/>
                        </a:ext>
                      </a:extLst>
                    </a:gridCol>
                    <a:gridCol w="253937">
                      <a:extLst>
                        <a:ext uri="{9D8B030D-6E8A-4147-A177-3AD203B41FA5}">
                          <a16:colId xmlns:a16="http://schemas.microsoft.com/office/drawing/2014/main" val="198364382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500" t="-1613" r="-323750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7619" t="-1613" r="-2983333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7619" t="-1613" r="-2883333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97619" t="-1613" r="-2783333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7317" t="-1613" r="-275122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5238" t="-1613" r="-2585714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95238" t="-1613" r="-2485714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12195" t="-1613" r="-2446341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92857" t="-1613" r="-2288095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892857" t="-1613" r="-2188095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7073" t="-1613" r="-2141463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90476" t="-1613" r="-1990476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190476" t="-1613" r="-1890476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321951" t="-1613" r="-1836585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388095" t="-1613" r="-1692857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88095" t="-1613" r="-1592857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88095" t="-1613" r="-1492857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29268" t="-1613" r="-1429268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85714" t="-1613" r="-1295238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85714" t="-1613" r="-1195238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34146" t="-1613" r="-112439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83333" t="-1613" r="-997619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183333" t="-1613" r="-897619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339024" t="-1613" r="-819512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380952" t="-1613" r="-70000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480952" t="-1613" r="-60000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580952" t="-1613" r="-50000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46341" t="-1613" r="-412195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78571" t="-1613" r="-302381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878571" t="-1613" r="-202381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51220" t="-1613" r="-107317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76190" t="-1613" r="-4762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02585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BF6F1C14-A417-4B47-748D-4C03ED8C44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7848403"/>
                  </p:ext>
                </p:extLst>
              </p:nvPr>
            </p:nvGraphicFramePr>
            <p:xfrm>
              <a:off x="2514600" y="1421113"/>
              <a:ext cx="812038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6380">
                      <a:extLst>
                        <a:ext uri="{9D8B030D-6E8A-4147-A177-3AD203B41FA5}">
                          <a16:colId xmlns:a16="http://schemas.microsoft.com/office/drawing/2014/main" val="2453338435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3921440819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3537707340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4253153780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2565375143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1914415111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619744748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697718460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3925185746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4142213398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3027828155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3200007926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667409407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1507904919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3948137224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3700474152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3575459403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2776015941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2072423560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1941018843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919081085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1084895752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1698578712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3026655850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2815493415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382430278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176977072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3475306196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1895542310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3295568076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1945521144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3956977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CN" sz="1400" dirty="0" smtClean="0">
                                    <a:solidFill>
                                      <a:schemeClr val="tx1"/>
                                    </a:solidFill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𝟑𝟎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CN" sz="1400" dirty="0" smtClean="0">
                                    <a:solidFill>
                                      <a:schemeClr val="tx1"/>
                                    </a:solidFill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CN" sz="1400" dirty="0" smtClean="0">
                                    <a:solidFill>
                                      <a:schemeClr val="tx1"/>
                                    </a:solidFill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CN" sz="1400" dirty="0" smtClean="0">
                                    <a:solidFill>
                                      <a:schemeClr val="tx1"/>
                                    </a:solidFill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CN" sz="1400" dirty="0" smtClean="0">
                                    <a:solidFill>
                                      <a:schemeClr val="tx1"/>
                                    </a:solidFill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CN" sz="1400" dirty="0" smtClean="0">
                                    <a:solidFill>
                                      <a:schemeClr val="tx1"/>
                                    </a:solidFill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CN" sz="1400" dirty="0" smtClean="0">
                                    <a:solidFill>
                                      <a:schemeClr val="tx1"/>
                                    </a:solidFill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CN" sz="1400" dirty="0" smtClean="0">
                                    <a:solidFill>
                                      <a:schemeClr val="tx1"/>
                                    </a:solidFill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CN" sz="1400" dirty="0" smtClean="0">
                                    <a:solidFill>
                                      <a:schemeClr val="tx1"/>
                                    </a:solidFill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CN" sz="1400" dirty="0" smtClean="0">
                                    <a:solidFill>
                                      <a:schemeClr val="tx1"/>
                                    </a:solidFill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CN" sz="1400" dirty="0" smtClean="0">
                                    <a:solidFill>
                                      <a:schemeClr val="tx1"/>
                                    </a:solidFill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CN" sz="1400" dirty="0" smtClean="0">
                                    <a:solidFill>
                                      <a:schemeClr val="tx1"/>
                                    </a:solidFill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CN" sz="1400" dirty="0" smtClean="0">
                                    <a:solidFill>
                                      <a:schemeClr val="tx1"/>
                                    </a:solidFill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CN" sz="1400" dirty="0" smtClean="0">
                                    <a:solidFill>
                                      <a:schemeClr val="tx1"/>
                                    </a:solidFill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CN" sz="1400" dirty="0" smtClean="0">
                                    <a:solidFill>
                                      <a:schemeClr val="tx1"/>
                                    </a:solidFill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CN" sz="1400" dirty="0" smtClean="0">
                                    <a:solidFill>
                                      <a:schemeClr val="tx1"/>
                                    </a:solidFill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141286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BF6F1C14-A417-4B47-748D-4C03ED8C44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7848403"/>
                  </p:ext>
                </p:extLst>
              </p:nvPr>
            </p:nvGraphicFramePr>
            <p:xfrm>
              <a:off x="2514600" y="1421113"/>
              <a:ext cx="812038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6380">
                      <a:extLst>
                        <a:ext uri="{9D8B030D-6E8A-4147-A177-3AD203B41FA5}">
                          <a16:colId xmlns:a16="http://schemas.microsoft.com/office/drawing/2014/main" val="2453338435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3921440819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3537707340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4253153780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2565375143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1914415111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619744748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697718460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3925185746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4142213398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3027828155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3200007926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667409407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1507904919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3948137224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3700474152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3575459403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2776015941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2072423560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1941018843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919081085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1084895752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1698578712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3026655850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2815493415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382430278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176977072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3475306196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1895542310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3295568076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1945521144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3956977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500" t="-1639" r="-323750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7619" t="-1639" r="-2983333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97619" t="-1639" r="-2883333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7619" t="-1639" r="-2783333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7317" t="-1639" r="-275122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95238" t="-1639" r="-2585714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95238" t="-1639" r="-2485714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12195" t="-1639" r="-2446341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92857" t="-1639" r="-228809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892857" t="-1639" r="-218809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17073" t="-1639" r="-2141463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90476" t="-1639" r="-1990476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190476" t="-1639" r="-1890476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321951" t="-1639" r="-183658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388095" t="-1639" r="-1692857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488095" t="-1639" r="-1592857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8095" t="-1639" r="-1492857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729268" t="-1639" r="-1429268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785714" t="-1639" r="-1295238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885714" t="-1639" r="-1195238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34146" t="-1639" r="-112439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83333" t="-1639" r="-99761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183333" t="-1639" r="-89761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339024" t="-1639" r="-819512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380952" t="-1639" r="-70000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480952" t="-1639" r="-60000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580952" t="-1639" r="-50000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746341" t="-1639" r="-41219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778571" t="-1639" r="-302381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878571" t="-1639" r="-202381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51220" t="-1639" r="-107317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76190" t="-1639" r="-4762" b="-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141286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F38A5721-D95C-047D-F2BD-3CFEAF6BAE8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478988"/>
                  </p:ext>
                </p:extLst>
              </p:nvPr>
            </p:nvGraphicFramePr>
            <p:xfrm>
              <a:off x="2514600" y="3002779"/>
              <a:ext cx="8115904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6244">
                      <a:extLst>
                        <a:ext uri="{9D8B030D-6E8A-4147-A177-3AD203B41FA5}">
                          <a16:colId xmlns:a16="http://schemas.microsoft.com/office/drawing/2014/main" val="637205776"/>
                        </a:ext>
                      </a:extLst>
                    </a:gridCol>
                    <a:gridCol w="253860">
                      <a:extLst>
                        <a:ext uri="{9D8B030D-6E8A-4147-A177-3AD203B41FA5}">
                          <a16:colId xmlns:a16="http://schemas.microsoft.com/office/drawing/2014/main" val="1517963824"/>
                        </a:ext>
                      </a:extLst>
                    </a:gridCol>
                    <a:gridCol w="253860">
                      <a:extLst>
                        <a:ext uri="{9D8B030D-6E8A-4147-A177-3AD203B41FA5}">
                          <a16:colId xmlns:a16="http://schemas.microsoft.com/office/drawing/2014/main" val="3537446365"/>
                        </a:ext>
                      </a:extLst>
                    </a:gridCol>
                    <a:gridCol w="253860">
                      <a:extLst>
                        <a:ext uri="{9D8B030D-6E8A-4147-A177-3AD203B41FA5}">
                          <a16:colId xmlns:a16="http://schemas.microsoft.com/office/drawing/2014/main" val="2117901662"/>
                        </a:ext>
                      </a:extLst>
                    </a:gridCol>
                    <a:gridCol w="253860">
                      <a:extLst>
                        <a:ext uri="{9D8B030D-6E8A-4147-A177-3AD203B41FA5}">
                          <a16:colId xmlns:a16="http://schemas.microsoft.com/office/drawing/2014/main" val="104897239"/>
                        </a:ext>
                      </a:extLst>
                    </a:gridCol>
                    <a:gridCol w="253860">
                      <a:extLst>
                        <a:ext uri="{9D8B030D-6E8A-4147-A177-3AD203B41FA5}">
                          <a16:colId xmlns:a16="http://schemas.microsoft.com/office/drawing/2014/main" val="2638788318"/>
                        </a:ext>
                      </a:extLst>
                    </a:gridCol>
                    <a:gridCol w="253860">
                      <a:extLst>
                        <a:ext uri="{9D8B030D-6E8A-4147-A177-3AD203B41FA5}">
                          <a16:colId xmlns:a16="http://schemas.microsoft.com/office/drawing/2014/main" val="4906846"/>
                        </a:ext>
                      </a:extLst>
                    </a:gridCol>
                    <a:gridCol w="253860">
                      <a:extLst>
                        <a:ext uri="{9D8B030D-6E8A-4147-A177-3AD203B41FA5}">
                          <a16:colId xmlns:a16="http://schemas.microsoft.com/office/drawing/2014/main" val="2182191864"/>
                        </a:ext>
                      </a:extLst>
                    </a:gridCol>
                    <a:gridCol w="253860">
                      <a:extLst>
                        <a:ext uri="{9D8B030D-6E8A-4147-A177-3AD203B41FA5}">
                          <a16:colId xmlns:a16="http://schemas.microsoft.com/office/drawing/2014/main" val="2643171589"/>
                        </a:ext>
                      </a:extLst>
                    </a:gridCol>
                    <a:gridCol w="253860">
                      <a:extLst>
                        <a:ext uri="{9D8B030D-6E8A-4147-A177-3AD203B41FA5}">
                          <a16:colId xmlns:a16="http://schemas.microsoft.com/office/drawing/2014/main" val="3511214361"/>
                        </a:ext>
                      </a:extLst>
                    </a:gridCol>
                    <a:gridCol w="253860">
                      <a:extLst>
                        <a:ext uri="{9D8B030D-6E8A-4147-A177-3AD203B41FA5}">
                          <a16:colId xmlns:a16="http://schemas.microsoft.com/office/drawing/2014/main" val="3235003695"/>
                        </a:ext>
                      </a:extLst>
                    </a:gridCol>
                    <a:gridCol w="253860">
                      <a:extLst>
                        <a:ext uri="{9D8B030D-6E8A-4147-A177-3AD203B41FA5}">
                          <a16:colId xmlns:a16="http://schemas.microsoft.com/office/drawing/2014/main" val="1443374037"/>
                        </a:ext>
                      </a:extLst>
                    </a:gridCol>
                    <a:gridCol w="253860">
                      <a:extLst>
                        <a:ext uri="{9D8B030D-6E8A-4147-A177-3AD203B41FA5}">
                          <a16:colId xmlns:a16="http://schemas.microsoft.com/office/drawing/2014/main" val="3822065173"/>
                        </a:ext>
                      </a:extLst>
                    </a:gridCol>
                    <a:gridCol w="253860">
                      <a:extLst>
                        <a:ext uri="{9D8B030D-6E8A-4147-A177-3AD203B41FA5}">
                          <a16:colId xmlns:a16="http://schemas.microsoft.com/office/drawing/2014/main" val="1724397820"/>
                        </a:ext>
                      </a:extLst>
                    </a:gridCol>
                    <a:gridCol w="253860">
                      <a:extLst>
                        <a:ext uri="{9D8B030D-6E8A-4147-A177-3AD203B41FA5}">
                          <a16:colId xmlns:a16="http://schemas.microsoft.com/office/drawing/2014/main" val="3159852024"/>
                        </a:ext>
                      </a:extLst>
                    </a:gridCol>
                    <a:gridCol w="253860">
                      <a:extLst>
                        <a:ext uri="{9D8B030D-6E8A-4147-A177-3AD203B41FA5}">
                          <a16:colId xmlns:a16="http://schemas.microsoft.com/office/drawing/2014/main" val="1376348911"/>
                        </a:ext>
                      </a:extLst>
                    </a:gridCol>
                    <a:gridCol w="253860">
                      <a:extLst>
                        <a:ext uri="{9D8B030D-6E8A-4147-A177-3AD203B41FA5}">
                          <a16:colId xmlns:a16="http://schemas.microsoft.com/office/drawing/2014/main" val="470282109"/>
                        </a:ext>
                      </a:extLst>
                    </a:gridCol>
                    <a:gridCol w="253860">
                      <a:extLst>
                        <a:ext uri="{9D8B030D-6E8A-4147-A177-3AD203B41FA5}">
                          <a16:colId xmlns:a16="http://schemas.microsoft.com/office/drawing/2014/main" val="1182514141"/>
                        </a:ext>
                      </a:extLst>
                    </a:gridCol>
                    <a:gridCol w="253860">
                      <a:extLst>
                        <a:ext uri="{9D8B030D-6E8A-4147-A177-3AD203B41FA5}">
                          <a16:colId xmlns:a16="http://schemas.microsoft.com/office/drawing/2014/main" val="1037701335"/>
                        </a:ext>
                      </a:extLst>
                    </a:gridCol>
                    <a:gridCol w="253860">
                      <a:extLst>
                        <a:ext uri="{9D8B030D-6E8A-4147-A177-3AD203B41FA5}">
                          <a16:colId xmlns:a16="http://schemas.microsoft.com/office/drawing/2014/main" val="1666045620"/>
                        </a:ext>
                      </a:extLst>
                    </a:gridCol>
                    <a:gridCol w="253860">
                      <a:extLst>
                        <a:ext uri="{9D8B030D-6E8A-4147-A177-3AD203B41FA5}">
                          <a16:colId xmlns:a16="http://schemas.microsoft.com/office/drawing/2014/main" val="3307442112"/>
                        </a:ext>
                      </a:extLst>
                    </a:gridCol>
                    <a:gridCol w="253860">
                      <a:extLst>
                        <a:ext uri="{9D8B030D-6E8A-4147-A177-3AD203B41FA5}">
                          <a16:colId xmlns:a16="http://schemas.microsoft.com/office/drawing/2014/main" val="2548608329"/>
                        </a:ext>
                      </a:extLst>
                    </a:gridCol>
                    <a:gridCol w="253860">
                      <a:extLst>
                        <a:ext uri="{9D8B030D-6E8A-4147-A177-3AD203B41FA5}">
                          <a16:colId xmlns:a16="http://schemas.microsoft.com/office/drawing/2014/main" val="1989820837"/>
                        </a:ext>
                      </a:extLst>
                    </a:gridCol>
                    <a:gridCol w="253860">
                      <a:extLst>
                        <a:ext uri="{9D8B030D-6E8A-4147-A177-3AD203B41FA5}">
                          <a16:colId xmlns:a16="http://schemas.microsoft.com/office/drawing/2014/main" val="3379280299"/>
                        </a:ext>
                      </a:extLst>
                    </a:gridCol>
                    <a:gridCol w="253860">
                      <a:extLst>
                        <a:ext uri="{9D8B030D-6E8A-4147-A177-3AD203B41FA5}">
                          <a16:colId xmlns:a16="http://schemas.microsoft.com/office/drawing/2014/main" val="1140121763"/>
                        </a:ext>
                      </a:extLst>
                    </a:gridCol>
                    <a:gridCol w="253860">
                      <a:extLst>
                        <a:ext uri="{9D8B030D-6E8A-4147-A177-3AD203B41FA5}">
                          <a16:colId xmlns:a16="http://schemas.microsoft.com/office/drawing/2014/main" val="2706643846"/>
                        </a:ext>
                      </a:extLst>
                    </a:gridCol>
                    <a:gridCol w="253860">
                      <a:extLst>
                        <a:ext uri="{9D8B030D-6E8A-4147-A177-3AD203B41FA5}">
                          <a16:colId xmlns:a16="http://schemas.microsoft.com/office/drawing/2014/main" val="1681756673"/>
                        </a:ext>
                      </a:extLst>
                    </a:gridCol>
                    <a:gridCol w="253860">
                      <a:extLst>
                        <a:ext uri="{9D8B030D-6E8A-4147-A177-3AD203B41FA5}">
                          <a16:colId xmlns:a16="http://schemas.microsoft.com/office/drawing/2014/main" val="3263426360"/>
                        </a:ext>
                      </a:extLst>
                    </a:gridCol>
                    <a:gridCol w="253860">
                      <a:extLst>
                        <a:ext uri="{9D8B030D-6E8A-4147-A177-3AD203B41FA5}">
                          <a16:colId xmlns:a16="http://schemas.microsoft.com/office/drawing/2014/main" val="3959647279"/>
                        </a:ext>
                      </a:extLst>
                    </a:gridCol>
                    <a:gridCol w="253860">
                      <a:extLst>
                        <a:ext uri="{9D8B030D-6E8A-4147-A177-3AD203B41FA5}">
                          <a16:colId xmlns:a16="http://schemas.microsoft.com/office/drawing/2014/main" val="1726233565"/>
                        </a:ext>
                      </a:extLst>
                    </a:gridCol>
                    <a:gridCol w="253860">
                      <a:extLst>
                        <a:ext uri="{9D8B030D-6E8A-4147-A177-3AD203B41FA5}">
                          <a16:colId xmlns:a16="http://schemas.microsoft.com/office/drawing/2014/main" val="2836524223"/>
                        </a:ext>
                      </a:extLst>
                    </a:gridCol>
                    <a:gridCol w="253860">
                      <a:extLst>
                        <a:ext uri="{9D8B030D-6E8A-4147-A177-3AD203B41FA5}">
                          <a16:colId xmlns:a16="http://schemas.microsoft.com/office/drawing/2014/main" val="25496542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CN" sz="1200" dirty="0" smtClean="0">
                                    <a:solidFill>
                                      <a:schemeClr val="tx1"/>
                                    </a:solidFill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𝟑𝟏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CN" sz="1200" dirty="0" smtClean="0">
                                    <a:solidFill>
                                      <a:schemeClr val="tx1"/>
                                    </a:solidFill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CN" sz="1200" dirty="0" smtClean="0">
                                    <a:solidFill>
                                      <a:schemeClr val="tx1"/>
                                    </a:solidFill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CN" sz="1200" dirty="0" smtClean="0">
                                    <a:solidFill>
                                      <a:schemeClr val="tx1"/>
                                    </a:solidFill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CN" sz="1200" dirty="0" smtClean="0">
                                    <a:solidFill>
                                      <a:schemeClr val="tx1"/>
                                    </a:solidFill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CN" sz="1200" dirty="0" smtClean="0">
                                    <a:solidFill>
                                      <a:schemeClr val="tx1"/>
                                    </a:solidFill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CN" sz="1200" dirty="0" smtClean="0">
                                    <a:solidFill>
                                      <a:schemeClr val="tx1"/>
                                    </a:solidFill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CN" sz="1200" dirty="0" smtClean="0">
                                    <a:solidFill>
                                      <a:schemeClr val="tx1"/>
                                    </a:solidFill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CN" sz="1200" dirty="0" smtClean="0">
                                    <a:solidFill>
                                      <a:schemeClr val="tx1"/>
                                    </a:solidFill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CN" sz="1200" dirty="0" smtClean="0">
                                    <a:solidFill>
                                      <a:schemeClr val="tx1"/>
                                    </a:solidFill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CN" sz="1200" dirty="0" smtClean="0">
                                    <a:solidFill>
                                      <a:schemeClr val="tx1"/>
                                    </a:solidFill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CN" sz="1200" dirty="0" smtClean="0">
                                    <a:solidFill>
                                      <a:schemeClr val="tx1"/>
                                    </a:solidFill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CN" sz="1200" dirty="0" smtClean="0">
                                    <a:solidFill>
                                      <a:schemeClr val="tx1"/>
                                    </a:solidFill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CN" sz="1200" dirty="0" smtClean="0">
                                    <a:solidFill>
                                      <a:schemeClr val="tx1"/>
                                    </a:solidFill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CN" sz="1200" dirty="0" smtClean="0">
                                    <a:solidFill>
                                      <a:schemeClr val="tx1"/>
                                    </a:solidFill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CN" sz="1200" dirty="0" smtClean="0">
                                    <a:solidFill>
                                      <a:schemeClr val="tx1"/>
                                    </a:solidFill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1691978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F38A5721-D95C-047D-F2BD-3CFEAF6BAE8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478988"/>
                  </p:ext>
                </p:extLst>
              </p:nvPr>
            </p:nvGraphicFramePr>
            <p:xfrm>
              <a:off x="2514600" y="3002779"/>
              <a:ext cx="8115904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6244">
                      <a:extLst>
                        <a:ext uri="{9D8B030D-6E8A-4147-A177-3AD203B41FA5}">
                          <a16:colId xmlns:a16="http://schemas.microsoft.com/office/drawing/2014/main" val="637205776"/>
                        </a:ext>
                      </a:extLst>
                    </a:gridCol>
                    <a:gridCol w="253860">
                      <a:extLst>
                        <a:ext uri="{9D8B030D-6E8A-4147-A177-3AD203B41FA5}">
                          <a16:colId xmlns:a16="http://schemas.microsoft.com/office/drawing/2014/main" val="1517963824"/>
                        </a:ext>
                      </a:extLst>
                    </a:gridCol>
                    <a:gridCol w="253860">
                      <a:extLst>
                        <a:ext uri="{9D8B030D-6E8A-4147-A177-3AD203B41FA5}">
                          <a16:colId xmlns:a16="http://schemas.microsoft.com/office/drawing/2014/main" val="3537446365"/>
                        </a:ext>
                      </a:extLst>
                    </a:gridCol>
                    <a:gridCol w="253860">
                      <a:extLst>
                        <a:ext uri="{9D8B030D-6E8A-4147-A177-3AD203B41FA5}">
                          <a16:colId xmlns:a16="http://schemas.microsoft.com/office/drawing/2014/main" val="2117901662"/>
                        </a:ext>
                      </a:extLst>
                    </a:gridCol>
                    <a:gridCol w="253860">
                      <a:extLst>
                        <a:ext uri="{9D8B030D-6E8A-4147-A177-3AD203B41FA5}">
                          <a16:colId xmlns:a16="http://schemas.microsoft.com/office/drawing/2014/main" val="104897239"/>
                        </a:ext>
                      </a:extLst>
                    </a:gridCol>
                    <a:gridCol w="253860">
                      <a:extLst>
                        <a:ext uri="{9D8B030D-6E8A-4147-A177-3AD203B41FA5}">
                          <a16:colId xmlns:a16="http://schemas.microsoft.com/office/drawing/2014/main" val="2638788318"/>
                        </a:ext>
                      </a:extLst>
                    </a:gridCol>
                    <a:gridCol w="253860">
                      <a:extLst>
                        <a:ext uri="{9D8B030D-6E8A-4147-A177-3AD203B41FA5}">
                          <a16:colId xmlns:a16="http://schemas.microsoft.com/office/drawing/2014/main" val="4906846"/>
                        </a:ext>
                      </a:extLst>
                    </a:gridCol>
                    <a:gridCol w="253860">
                      <a:extLst>
                        <a:ext uri="{9D8B030D-6E8A-4147-A177-3AD203B41FA5}">
                          <a16:colId xmlns:a16="http://schemas.microsoft.com/office/drawing/2014/main" val="2182191864"/>
                        </a:ext>
                      </a:extLst>
                    </a:gridCol>
                    <a:gridCol w="253860">
                      <a:extLst>
                        <a:ext uri="{9D8B030D-6E8A-4147-A177-3AD203B41FA5}">
                          <a16:colId xmlns:a16="http://schemas.microsoft.com/office/drawing/2014/main" val="2643171589"/>
                        </a:ext>
                      </a:extLst>
                    </a:gridCol>
                    <a:gridCol w="253860">
                      <a:extLst>
                        <a:ext uri="{9D8B030D-6E8A-4147-A177-3AD203B41FA5}">
                          <a16:colId xmlns:a16="http://schemas.microsoft.com/office/drawing/2014/main" val="3511214361"/>
                        </a:ext>
                      </a:extLst>
                    </a:gridCol>
                    <a:gridCol w="253860">
                      <a:extLst>
                        <a:ext uri="{9D8B030D-6E8A-4147-A177-3AD203B41FA5}">
                          <a16:colId xmlns:a16="http://schemas.microsoft.com/office/drawing/2014/main" val="3235003695"/>
                        </a:ext>
                      </a:extLst>
                    </a:gridCol>
                    <a:gridCol w="253860">
                      <a:extLst>
                        <a:ext uri="{9D8B030D-6E8A-4147-A177-3AD203B41FA5}">
                          <a16:colId xmlns:a16="http://schemas.microsoft.com/office/drawing/2014/main" val="1443374037"/>
                        </a:ext>
                      </a:extLst>
                    </a:gridCol>
                    <a:gridCol w="253860">
                      <a:extLst>
                        <a:ext uri="{9D8B030D-6E8A-4147-A177-3AD203B41FA5}">
                          <a16:colId xmlns:a16="http://schemas.microsoft.com/office/drawing/2014/main" val="3822065173"/>
                        </a:ext>
                      </a:extLst>
                    </a:gridCol>
                    <a:gridCol w="253860">
                      <a:extLst>
                        <a:ext uri="{9D8B030D-6E8A-4147-A177-3AD203B41FA5}">
                          <a16:colId xmlns:a16="http://schemas.microsoft.com/office/drawing/2014/main" val="1724397820"/>
                        </a:ext>
                      </a:extLst>
                    </a:gridCol>
                    <a:gridCol w="253860">
                      <a:extLst>
                        <a:ext uri="{9D8B030D-6E8A-4147-A177-3AD203B41FA5}">
                          <a16:colId xmlns:a16="http://schemas.microsoft.com/office/drawing/2014/main" val="3159852024"/>
                        </a:ext>
                      </a:extLst>
                    </a:gridCol>
                    <a:gridCol w="253860">
                      <a:extLst>
                        <a:ext uri="{9D8B030D-6E8A-4147-A177-3AD203B41FA5}">
                          <a16:colId xmlns:a16="http://schemas.microsoft.com/office/drawing/2014/main" val="1376348911"/>
                        </a:ext>
                      </a:extLst>
                    </a:gridCol>
                    <a:gridCol w="253860">
                      <a:extLst>
                        <a:ext uri="{9D8B030D-6E8A-4147-A177-3AD203B41FA5}">
                          <a16:colId xmlns:a16="http://schemas.microsoft.com/office/drawing/2014/main" val="470282109"/>
                        </a:ext>
                      </a:extLst>
                    </a:gridCol>
                    <a:gridCol w="253860">
                      <a:extLst>
                        <a:ext uri="{9D8B030D-6E8A-4147-A177-3AD203B41FA5}">
                          <a16:colId xmlns:a16="http://schemas.microsoft.com/office/drawing/2014/main" val="1182514141"/>
                        </a:ext>
                      </a:extLst>
                    </a:gridCol>
                    <a:gridCol w="253860">
                      <a:extLst>
                        <a:ext uri="{9D8B030D-6E8A-4147-A177-3AD203B41FA5}">
                          <a16:colId xmlns:a16="http://schemas.microsoft.com/office/drawing/2014/main" val="1037701335"/>
                        </a:ext>
                      </a:extLst>
                    </a:gridCol>
                    <a:gridCol w="253860">
                      <a:extLst>
                        <a:ext uri="{9D8B030D-6E8A-4147-A177-3AD203B41FA5}">
                          <a16:colId xmlns:a16="http://schemas.microsoft.com/office/drawing/2014/main" val="1666045620"/>
                        </a:ext>
                      </a:extLst>
                    </a:gridCol>
                    <a:gridCol w="253860">
                      <a:extLst>
                        <a:ext uri="{9D8B030D-6E8A-4147-A177-3AD203B41FA5}">
                          <a16:colId xmlns:a16="http://schemas.microsoft.com/office/drawing/2014/main" val="3307442112"/>
                        </a:ext>
                      </a:extLst>
                    </a:gridCol>
                    <a:gridCol w="253860">
                      <a:extLst>
                        <a:ext uri="{9D8B030D-6E8A-4147-A177-3AD203B41FA5}">
                          <a16:colId xmlns:a16="http://schemas.microsoft.com/office/drawing/2014/main" val="2548608329"/>
                        </a:ext>
                      </a:extLst>
                    </a:gridCol>
                    <a:gridCol w="253860">
                      <a:extLst>
                        <a:ext uri="{9D8B030D-6E8A-4147-A177-3AD203B41FA5}">
                          <a16:colId xmlns:a16="http://schemas.microsoft.com/office/drawing/2014/main" val="1989820837"/>
                        </a:ext>
                      </a:extLst>
                    </a:gridCol>
                    <a:gridCol w="253860">
                      <a:extLst>
                        <a:ext uri="{9D8B030D-6E8A-4147-A177-3AD203B41FA5}">
                          <a16:colId xmlns:a16="http://schemas.microsoft.com/office/drawing/2014/main" val="3379280299"/>
                        </a:ext>
                      </a:extLst>
                    </a:gridCol>
                    <a:gridCol w="253860">
                      <a:extLst>
                        <a:ext uri="{9D8B030D-6E8A-4147-A177-3AD203B41FA5}">
                          <a16:colId xmlns:a16="http://schemas.microsoft.com/office/drawing/2014/main" val="1140121763"/>
                        </a:ext>
                      </a:extLst>
                    </a:gridCol>
                    <a:gridCol w="253860">
                      <a:extLst>
                        <a:ext uri="{9D8B030D-6E8A-4147-A177-3AD203B41FA5}">
                          <a16:colId xmlns:a16="http://schemas.microsoft.com/office/drawing/2014/main" val="2706643846"/>
                        </a:ext>
                      </a:extLst>
                    </a:gridCol>
                    <a:gridCol w="253860">
                      <a:extLst>
                        <a:ext uri="{9D8B030D-6E8A-4147-A177-3AD203B41FA5}">
                          <a16:colId xmlns:a16="http://schemas.microsoft.com/office/drawing/2014/main" val="1681756673"/>
                        </a:ext>
                      </a:extLst>
                    </a:gridCol>
                    <a:gridCol w="253860">
                      <a:extLst>
                        <a:ext uri="{9D8B030D-6E8A-4147-A177-3AD203B41FA5}">
                          <a16:colId xmlns:a16="http://schemas.microsoft.com/office/drawing/2014/main" val="3263426360"/>
                        </a:ext>
                      </a:extLst>
                    </a:gridCol>
                    <a:gridCol w="253860">
                      <a:extLst>
                        <a:ext uri="{9D8B030D-6E8A-4147-A177-3AD203B41FA5}">
                          <a16:colId xmlns:a16="http://schemas.microsoft.com/office/drawing/2014/main" val="3959647279"/>
                        </a:ext>
                      </a:extLst>
                    </a:gridCol>
                    <a:gridCol w="253860">
                      <a:extLst>
                        <a:ext uri="{9D8B030D-6E8A-4147-A177-3AD203B41FA5}">
                          <a16:colId xmlns:a16="http://schemas.microsoft.com/office/drawing/2014/main" val="1726233565"/>
                        </a:ext>
                      </a:extLst>
                    </a:gridCol>
                    <a:gridCol w="253860">
                      <a:extLst>
                        <a:ext uri="{9D8B030D-6E8A-4147-A177-3AD203B41FA5}">
                          <a16:colId xmlns:a16="http://schemas.microsoft.com/office/drawing/2014/main" val="2836524223"/>
                        </a:ext>
                      </a:extLst>
                    </a:gridCol>
                    <a:gridCol w="253860">
                      <a:extLst>
                        <a:ext uri="{9D8B030D-6E8A-4147-A177-3AD203B41FA5}">
                          <a16:colId xmlns:a16="http://schemas.microsoft.com/office/drawing/2014/main" val="25496542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500" t="-1613" r="-323500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97619" t="-1613" r="-2980952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97619" t="-1613" r="-2880952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04878" t="-1613" r="-285122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95238" t="-1613" r="-2683333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495238" t="-1613" r="-2583333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609756" t="-1613" r="-2546341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692857" t="-1613" r="-2385714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792857" t="-1613" r="-2285714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914634" t="-1613" r="-2241463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990476" t="-1613" r="-2088095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90476" t="-1613" r="-1988095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219512" t="-1613" r="-1936585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288095" t="-1613" r="-1790476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388095" t="-1613" r="-1690476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524390" t="-1613" r="-1631707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585714" t="-1613" r="-1492857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685714" t="-1613" r="-1392857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829268" t="-1613" r="-1326829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883333" t="-1613" r="-1195238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983333" t="-1613" r="-1095238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134146" t="-1613" r="-1021951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180952" t="-1613" r="-897619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280952" t="-1613" r="-797619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439024" t="-1613" r="-717073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478571" t="-1613" r="-60000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578571" t="-1613" r="-50000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743902" t="-1613" r="-412195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776190" t="-1613" r="-302381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876190" t="-1613" r="-202381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048780" t="-1613" r="-107317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073810" t="-1613" r="-4762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691978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F8E4B5F2-4FCA-710D-5AE0-651F38A50878}"/>
              </a:ext>
            </a:extLst>
          </p:cNvPr>
          <p:cNvSpPr txBox="1"/>
          <p:nvPr/>
        </p:nvSpPr>
        <p:spPr>
          <a:xfrm>
            <a:off x="1557020" y="14145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x&amp;msk1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A4E83E0-6751-2A9A-787E-636457C11098}"/>
              </a:ext>
            </a:extLst>
          </p:cNvPr>
          <p:cNvSpPr txBox="1"/>
          <p:nvPr/>
        </p:nvSpPr>
        <p:spPr>
          <a:xfrm>
            <a:off x="978568" y="29951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(x&gt;&gt;1)&amp;msk1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" name="内容占位符 3">
                <a:extLst>
                  <a:ext uri="{FF2B5EF4-FFF2-40B4-BE49-F238E27FC236}">
                    <a16:creationId xmlns:a16="http://schemas.microsoft.com/office/drawing/2014/main" id="{3EA43F90-3617-0AE0-9B40-D8EB7681E7B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56636190"/>
                  </p:ext>
                </p:extLst>
              </p:nvPr>
            </p:nvGraphicFramePr>
            <p:xfrm>
              <a:off x="2510124" y="3740427"/>
              <a:ext cx="812038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6380">
                      <a:extLst>
                        <a:ext uri="{9D8B030D-6E8A-4147-A177-3AD203B41FA5}">
                          <a16:colId xmlns:a16="http://schemas.microsoft.com/office/drawing/2014/main" val="2323370200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3942426991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2767223687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3788803792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3812581962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2132480542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2585272639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858135243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3795491432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2569703680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1185322240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272845519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2389978132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326896720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291409185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4070909664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3891535980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1978730860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1230618786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4139203073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714378557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1046153344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2673985431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3843942920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2129828060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41841361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3142763134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3149844434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2061464618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650774815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3061170644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10997254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CN" sz="1400" dirty="0" smtClean="0">
                                    <a:solidFill>
                                      <a:schemeClr val="tx1"/>
                                    </a:solidFill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𝟑𝟎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CN" sz="1400" dirty="0" smtClean="0">
                                    <a:solidFill>
                                      <a:schemeClr val="tx1"/>
                                    </a:solidFill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CN" sz="1400" dirty="0" smtClean="0">
                                    <a:solidFill>
                                      <a:schemeClr val="tx1"/>
                                    </a:solidFill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CN" sz="1400" dirty="0" smtClean="0">
                                    <a:solidFill>
                                      <a:schemeClr val="tx1"/>
                                    </a:solidFill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CN" sz="1400" dirty="0" smtClean="0">
                                    <a:solidFill>
                                      <a:schemeClr val="tx1"/>
                                    </a:solidFill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CN" sz="1400" dirty="0" smtClean="0">
                                    <a:solidFill>
                                      <a:schemeClr val="tx1"/>
                                    </a:solidFill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CN" sz="1400" dirty="0" smtClean="0">
                                    <a:solidFill>
                                      <a:schemeClr val="tx1"/>
                                    </a:solidFill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CN" sz="1400" dirty="0" smtClean="0">
                                    <a:solidFill>
                                      <a:schemeClr val="tx1"/>
                                    </a:solidFill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CN" sz="1400" dirty="0" smtClean="0">
                                    <a:solidFill>
                                      <a:schemeClr val="tx1"/>
                                    </a:solidFill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CN" sz="1400" dirty="0" smtClean="0">
                                    <a:solidFill>
                                      <a:schemeClr val="tx1"/>
                                    </a:solidFill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CN" sz="1400" dirty="0" smtClean="0">
                                    <a:solidFill>
                                      <a:schemeClr val="tx1"/>
                                    </a:solidFill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CN" sz="1400" dirty="0" smtClean="0">
                                    <a:solidFill>
                                      <a:schemeClr val="tx1"/>
                                    </a:solidFill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CN" sz="1400" dirty="0" smtClean="0">
                                    <a:solidFill>
                                      <a:schemeClr val="tx1"/>
                                    </a:solidFill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CN" sz="1400" dirty="0" smtClean="0">
                                    <a:solidFill>
                                      <a:schemeClr val="tx1"/>
                                    </a:solidFill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CN" sz="1400" dirty="0" smtClean="0">
                                    <a:solidFill>
                                      <a:schemeClr val="tx1"/>
                                    </a:solidFill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CN" sz="1400" dirty="0" smtClean="0">
                                    <a:solidFill>
                                      <a:schemeClr val="tx1"/>
                                    </a:solidFill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3472487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5" name="内容占位符 3">
                <a:extLst>
                  <a:ext uri="{FF2B5EF4-FFF2-40B4-BE49-F238E27FC236}">
                    <a16:creationId xmlns:a16="http://schemas.microsoft.com/office/drawing/2014/main" id="{3EA43F90-3617-0AE0-9B40-D8EB7681E7B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56636190"/>
                  </p:ext>
                </p:extLst>
              </p:nvPr>
            </p:nvGraphicFramePr>
            <p:xfrm>
              <a:off x="2510124" y="3740427"/>
              <a:ext cx="812038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6380">
                      <a:extLst>
                        <a:ext uri="{9D8B030D-6E8A-4147-A177-3AD203B41FA5}">
                          <a16:colId xmlns:a16="http://schemas.microsoft.com/office/drawing/2014/main" val="2323370200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3942426991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2767223687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3788803792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3812581962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2132480542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2585272639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858135243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3795491432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2569703680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1185322240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272845519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2389978132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326896720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291409185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4070909664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3891535980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1978730860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1230618786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4139203073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714378557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1046153344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2673985431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3843942920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2129828060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41841361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3142763134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3149844434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2061464618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650774815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3061170644"/>
                        </a:ext>
                      </a:extLst>
                    </a:gridCol>
                    <a:gridCol w="254000">
                      <a:extLst>
                        <a:ext uri="{9D8B030D-6E8A-4147-A177-3AD203B41FA5}">
                          <a16:colId xmlns:a16="http://schemas.microsoft.com/office/drawing/2014/main" val="10997254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500" t="-1613" r="-323750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97619" t="-1613" r="-2983333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97619" t="-1613" r="-2883333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97619" t="-1613" r="-2783333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407317" t="-1613" r="-275122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495238" t="-1613" r="-2585714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595238" t="-1613" r="-2485714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712195" t="-1613" r="-2446341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792857" t="-1613" r="-2288095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892857" t="-1613" r="-2188095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017073" t="-1613" r="-2141463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090476" t="-1613" r="-1990476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190476" t="-1613" r="-1890476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321951" t="-1613" r="-1836585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388095" t="-1613" r="-1692857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488095" t="-1613" r="-1592857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588095" t="-1613" r="-1492857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729268" t="-1613" r="-1429268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785714" t="-1613" r="-1295238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885714" t="-1613" r="-1195238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034146" t="-1613" r="-112439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083333" t="-1613" r="-997619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183333" t="-1613" r="-897619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339024" t="-1613" r="-819512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380952" t="-1613" r="-70000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480952" t="-1613" r="-60000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580952" t="-1613" r="-50000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746341" t="-1613" r="-412195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778571" t="-1613" r="-302381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878571" t="-1613" r="-202381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3051220" t="-1613" r="-107317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3076190" t="-1613" r="-4762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47248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6" name="表格 15">
                <a:extLst>
                  <a:ext uri="{FF2B5EF4-FFF2-40B4-BE49-F238E27FC236}">
                    <a16:creationId xmlns:a16="http://schemas.microsoft.com/office/drawing/2014/main" id="{DB91BFC9-AF37-FE1A-B93E-BD1FE99B9F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913903"/>
                  </p:ext>
                </p:extLst>
              </p:nvPr>
            </p:nvGraphicFramePr>
            <p:xfrm>
              <a:off x="2510124" y="4441380"/>
              <a:ext cx="8115904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6244">
                      <a:extLst>
                        <a:ext uri="{9D8B030D-6E8A-4147-A177-3AD203B41FA5}">
                          <a16:colId xmlns:a16="http://schemas.microsoft.com/office/drawing/2014/main" val="761520864"/>
                        </a:ext>
                      </a:extLst>
                    </a:gridCol>
                    <a:gridCol w="253860">
                      <a:extLst>
                        <a:ext uri="{9D8B030D-6E8A-4147-A177-3AD203B41FA5}">
                          <a16:colId xmlns:a16="http://schemas.microsoft.com/office/drawing/2014/main" val="966547586"/>
                        </a:ext>
                      </a:extLst>
                    </a:gridCol>
                    <a:gridCol w="253860">
                      <a:extLst>
                        <a:ext uri="{9D8B030D-6E8A-4147-A177-3AD203B41FA5}">
                          <a16:colId xmlns:a16="http://schemas.microsoft.com/office/drawing/2014/main" val="1362594345"/>
                        </a:ext>
                      </a:extLst>
                    </a:gridCol>
                    <a:gridCol w="253860">
                      <a:extLst>
                        <a:ext uri="{9D8B030D-6E8A-4147-A177-3AD203B41FA5}">
                          <a16:colId xmlns:a16="http://schemas.microsoft.com/office/drawing/2014/main" val="826357432"/>
                        </a:ext>
                      </a:extLst>
                    </a:gridCol>
                    <a:gridCol w="253860">
                      <a:extLst>
                        <a:ext uri="{9D8B030D-6E8A-4147-A177-3AD203B41FA5}">
                          <a16:colId xmlns:a16="http://schemas.microsoft.com/office/drawing/2014/main" val="2919962644"/>
                        </a:ext>
                      </a:extLst>
                    </a:gridCol>
                    <a:gridCol w="253860">
                      <a:extLst>
                        <a:ext uri="{9D8B030D-6E8A-4147-A177-3AD203B41FA5}">
                          <a16:colId xmlns:a16="http://schemas.microsoft.com/office/drawing/2014/main" val="3149906768"/>
                        </a:ext>
                      </a:extLst>
                    </a:gridCol>
                    <a:gridCol w="253860">
                      <a:extLst>
                        <a:ext uri="{9D8B030D-6E8A-4147-A177-3AD203B41FA5}">
                          <a16:colId xmlns:a16="http://schemas.microsoft.com/office/drawing/2014/main" val="2750161937"/>
                        </a:ext>
                      </a:extLst>
                    </a:gridCol>
                    <a:gridCol w="253860">
                      <a:extLst>
                        <a:ext uri="{9D8B030D-6E8A-4147-A177-3AD203B41FA5}">
                          <a16:colId xmlns:a16="http://schemas.microsoft.com/office/drawing/2014/main" val="4112514701"/>
                        </a:ext>
                      </a:extLst>
                    </a:gridCol>
                    <a:gridCol w="253860">
                      <a:extLst>
                        <a:ext uri="{9D8B030D-6E8A-4147-A177-3AD203B41FA5}">
                          <a16:colId xmlns:a16="http://schemas.microsoft.com/office/drawing/2014/main" val="2781859939"/>
                        </a:ext>
                      </a:extLst>
                    </a:gridCol>
                    <a:gridCol w="253860">
                      <a:extLst>
                        <a:ext uri="{9D8B030D-6E8A-4147-A177-3AD203B41FA5}">
                          <a16:colId xmlns:a16="http://schemas.microsoft.com/office/drawing/2014/main" val="3209910197"/>
                        </a:ext>
                      </a:extLst>
                    </a:gridCol>
                    <a:gridCol w="253860">
                      <a:extLst>
                        <a:ext uri="{9D8B030D-6E8A-4147-A177-3AD203B41FA5}">
                          <a16:colId xmlns:a16="http://schemas.microsoft.com/office/drawing/2014/main" val="3136292497"/>
                        </a:ext>
                      </a:extLst>
                    </a:gridCol>
                    <a:gridCol w="253860">
                      <a:extLst>
                        <a:ext uri="{9D8B030D-6E8A-4147-A177-3AD203B41FA5}">
                          <a16:colId xmlns:a16="http://schemas.microsoft.com/office/drawing/2014/main" val="1900650170"/>
                        </a:ext>
                      </a:extLst>
                    </a:gridCol>
                    <a:gridCol w="253860">
                      <a:extLst>
                        <a:ext uri="{9D8B030D-6E8A-4147-A177-3AD203B41FA5}">
                          <a16:colId xmlns:a16="http://schemas.microsoft.com/office/drawing/2014/main" val="3046204553"/>
                        </a:ext>
                      </a:extLst>
                    </a:gridCol>
                    <a:gridCol w="253860">
                      <a:extLst>
                        <a:ext uri="{9D8B030D-6E8A-4147-A177-3AD203B41FA5}">
                          <a16:colId xmlns:a16="http://schemas.microsoft.com/office/drawing/2014/main" val="66345353"/>
                        </a:ext>
                      </a:extLst>
                    </a:gridCol>
                    <a:gridCol w="253860">
                      <a:extLst>
                        <a:ext uri="{9D8B030D-6E8A-4147-A177-3AD203B41FA5}">
                          <a16:colId xmlns:a16="http://schemas.microsoft.com/office/drawing/2014/main" val="4106439112"/>
                        </a:ext>
                      </a:extLst>
                    </a:gridCol>
                    <a:gridCol w="253860">
                      <a:extLst>
                        <a:ext uri="{9D8B030D-6E8A-4147-A177-3AD203B41FA5}">
                          <a16:colId xmlns:a16="http://schemas.microsoft.com/office/drawing/2014/main" val="2779269846"/>
                        </a:ext>
                      </a:extLst>
                    </a:gridCol>
                    <a:gridCol w="253860">
                      <a:extLst>
                        <a:ext uri="{9D8B030D-6E8A-4147-A177-3AD203B41FA5}">
                          <a16:colId xmlns:a16="http://schemas.microsoft.com/office/drawing/2014/main" val="4141352941"/>
                        </a:ext>
                      </a:extLst>
                    </a:gridCol>
                    <a:gridCol w="253860">
                      <a:extLst>
                        <a:ext uri="{9D8B030D-6E8A-4147-A177-3AD203B41FA5}">
                          <a16:colId xmlns:a16="http://schemas.microsoft.com/office/drawing/2014/main" val="23897922"/>
                        </a:ext>
                      </a:extLst>
                    </a:gridCol>
                    <a:gridCol w="253860">
                      <a:extLst>
                        <a:ext uri="{9D8B030D-6E8A-4147-A177-3AD203B41FA5}">
                          <a16:colId xmlns:a16="http://schemas.microsoft.com/office/drawing/2014/main" val="3010047055"/>
                        </a:ext>
                      </a:extLst>
                    </a:gridCol>
                    <a:gridCol w="253860">
                      <a:extLst>
                        <a:ext uri="{9D8B030D-6E8A-4147-A177-3AD203B41FA5}">
                          <a16:colId xmlns:a16="http://schemas.microsoft.com/office/drawing/2014/main" val="2635948663"/>
                        </a:ext>
                      </a:extLst>
                    </a:gridCol>
                    <a:gridCol w="253860">
                      <a:extLst>
                        <a:ext uri="{9D8B030D-6E8A-4147-A177-3AD203B41FA5}">
                          <a16:colId xmlns:a16="http://schemas.microsoft.com/office/drawing/2014/main" val="1417312268"/>
                        </a:ext>
                      </a:extLst>
                    </a:gridCol>
                    <a:gridCol w="253860">
                      <a:extLst>
                        <a:ext uri="{9D8B030D-6E8A-4147-A177-3AD203B41FA5}">
                          <a16:colId xmlns:a16="http://schemas.microsoft.com/office/drawing/2014/main" val="3330111279"/>
                        </a:ext>
                      </a:extLst>
                    </a:gridCol>
                    <a:gridCol w="253860">
                      <a:extLst>
                        <a:ext uri="{9D8B030D-6E8A-4147-A177-3AD203B41FA5}">
                          <a16:colId xmlns:a16="http://schemas.microsoft.com/office/drawing/2014/main" val="3192075998"/>
                        </a:ext>
                      </a:extLst>
                    </a:gridCol>
                    <a:gridCol w="253860">
                      <a:extLst>
                        <a:ext uri="{9D8B030D-6E8A-4147-A177-3AD203B41FA5}">
                          <a16:colId xmlns:a16="http://schemas.microsoft.com/office/drawing/2014/main" val="3636890752"/>
                        </a:ext>
                      </a:extLst>
                    </a:gridCol>
                    <a:gridCol w="253860">
                      <a:extLst>
                        <a:ext uri="{9D8B030D-6E8A-4147-A177-3AD203B41FA5}">
                          <a16:colId xmlns:a16="http://schemas.microsoft.com/office/drawing/2014/main" val="1521236157"/>
                        </a:ext>
                      </a:extLst>
                    </a:gridCol>
                    <a:gridCol w="253860">
                      <a:extLst>
                        <a:ext uri="{9D8B030D-6E8A-4147-A177-3AD203B41FA5}">
                          <a16:colId xmlns:a16="http://schemas.microsoft.com/office/drawing/2014/main" val="302324618"/>
                        </a:ext>
                      </a:extLst>
                    </a:gridCol>
                    <a:gridCol w="253860">
                      <a:extLst>
                        <a:ext uri="{9D8B030D-6E8A-4147-A177-3AD203B41FA5}">
                          <a16:colId xmlns:a16="http://schemas.microsoft.com/office/drawing/2014/main" val="169140692"/>
                        </a:ext>
                      </a:extLst>
                    </a:gridCol>
                    <a:gridCol w="253860">
                      <a:extLst>
                        <a:ext uri="{9D8B030D-6E8A-4147-A177-3AD203B41FA5}">
                          <a16:colId xmlns:a16="http://schemas.microsoft.com/office/drawing/2014/main" val="3705636255"/>
                        </a:ext>
                      </a:extLst>
                    </a:gridCol>
                    <a:gridCol w="253860">
                      <a:extLst>
                        <a:ext uri="{9D8B030D-6E8A-4147-A177-3AD203B41FA5}">
                          <a16:colId xmlns:a16="http://schemas.microsoft.com/office/drawing/2014/main" val="3998442672"/>
                        </a:ext>
                      </a:extLst>
                    </a:gridCol>
                    <a:gridCol w="253860">
                      <a:extLst>
                        <a:ext uri="{9D8B030D-6E8A-4147-A177-3AD203B41FA5}">
                          <a16:colId xmlns:a16="http://schemas.microsoft.com/office/drawing/2014/main" val="841338473"/>
                        </a:ext>
                      </a:extLst>
                    </a:gridCol>
                    <a:gridCol w="253860">
                      <a:extLst>
                        <a:ext uri="{9D8B030D-6E8A-4147-A177-3AD203B41FA5}">
                          <a16:colId xmlns:a16="http://schemas.microsoft.com/office/drawing/2014/main" val="3055800727"/>
                        </a:ext>
                      </a:extLst>
                    </a:gridCol>
                    <a:gridCol w="253860">
                      <a:extLst>
                        <a:ext uri="{9D8B030D-6E8A-4147-A177-3AD203B41FA5}">
                          <a16:colId xmlns:a16="http://schemas.microsoft.com/office/drawing/2014/main" val="26247795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CN" sz="1200" dirty="0" smtClean="0">
                                    <a:solidFill>
                                      <a:schemeClr val="tx1"/>
                                    </a:solidFill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𝟑𝟏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CN" sz="1200" dirty="0" smtClean="0">
                                    <a:solidFill>
                                      <a:schemeClr val="tx1"/>
                                    </a:solidFill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CN" sz="1200" dirty="0" smtClean="0">
                                    <a:solidFill>
                                      <a:schemeClr val="tx1"/>
                                    </a:solidFill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CN" sz="1200" dirty="0" smtClean="0">
                                    <a:solidFill>
                                      <a:schemeClr val="tx1"/>
                                    </a:solidFill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CN" sz="1200" dirty="0" smtClean="0">
                                    <a:solidFill>
                                      <a:schemeClr val="tx1"/>
                                    </a:solidFill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CN" sz="1200" dirty="0" smtClean="0">
                                    <a:solidFill>
                                      <a:schemeClr val="tx1"/>
                                    </a:solidFill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CN" sz="1200" dirty="0" smtClean="0">
                                    <a:solidFill>
                                      <a:schemeClr val="tx1"/>
                                    </a:solidFill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CN" sz="1200" dirty="0" smtClean="0">
                                    <a:solidFill>
                                      <a:schemeClr val="tx1"/>
                                    </a:solidFill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CN" sz="1200" dirty="0" smtClean="0">
                                    <a:solidFill>
                                      <a:schemeClr val="tx1"/>
                                    </a:solidFill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CN" sz="1200" dirty="0" smtClean="0">
                                    <a:solidFill>
                                      <a:schemeClr val="tx1"/>
                                    </a:solidFill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CN" sz="1200" dirty="0" smtClean="0">
                                    <a:solidFill>
                                      <a:schemeClr val="tx1"/>
                                    </a:solidFill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CN" sz="1200" dirty="0" smtClean="0">
                                    <a:solidFill>
                                      <a:schemeClr val="tx1"/>
                                    </a:solidFill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CN" sz="1200" dirty="0" smtClean="0">
                                    <a:solidFill>
                                      <a:schemeClr val="tx1"/>
                                    </a:solidFill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CN" sz="1200" dirty="0" smtClean="0">
                                    <a:solidFill>
                                      <a:schemeClr val="tx1"/>
                                    </a:solidFill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CN" sz="1200" dirty="0" smtClean="0">
                                    <a:solidFill>
                                      <a:schemeClr val="tx1"/>
                                    </a:solidFill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CN" sz="1200" dirty="0" smtClean="0">
                                    <a:solidFill>
                                      <a:schemeClr val="tx1"/>
                                    </a:solidFill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307361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6" name="表格 15">
                <a:extLst>
                  <a:ext uri="{FF2B5EF4-FFF2-40B4-BE49-F238E27FC236}">
                    <a16:creationId xmlns:a16="http://schemas.microsoft.com/office/drawing/2014/main" id="{DB91BFC9-AF37-FE1A-B93E-BD1FE99B9F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913903"/>
                  </p:ext>
                </p:extLst>
              </p:nvPr>
            </p:nvGraphicFramePr>
            <p:xfrm>
              <a:off x="2510124" y="4441380"/>
              <a:ext cx="8115904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6244">
                      <a:extLst>
                        <a:ext uri="{9D8B030D-6E8A-4147-A177-3AD203B41FA5}">
                          <a16:colId xmlns:a16="http://schemas.microsoft.com/office/drawing/2014/main" val="761520864"/>
                        </a:ext>
                      </a:extLst>
                    </a:gridCol>
                    <a:gridCol w="253860">
                      <a:extLst>
                        <a:ext uri="{9D8B030D-6E8A-4147-A177-3AD203B41FA5}">
                          <a16:colId xmlns:a16="http://schemas.microsoft.com/office/drawing/2014/main" val="966547586"/>
                        </a:ext>
                      </a:extLst>
                    </a:gridCol>
                    <a:gridCol w="253860">
                      <a:extLst>
                        <a:ext uri="{9D8B030D-6E8A-4147-A177-3AD203B41FA5}">
                          <a16:colId xmlns:a16="http://schemas.microsoft.com/office/drawing/2014/main" val="1362594345"/>
                        </a:ext>
                      </a:extLst>
                    </a:gridCol>
                    <a:gridCol w="253860">
                      <a:extLst>
                        <a:ext uri="{9D8B030D-6E8A-4147-A177-3AD203B41FA5}">
                          <a16:colId xmlns:a16="http://schemas.microsoft.com/office/drawing/2014/main" val="826357432"/>
                        </a:ext>
                      </a:extLst>
                    </a:gridCol>
                    <a:gridCol w="253860">
                      <a:extLst>
                        <a:ext uri="{9D8B030D-6E8A-4147-A177-3AD203B41FA5}">
                          <a16:colId xmlns:a16="http://schemas.microsoft.com/office/drawing/2014/main" val="2919962644"/>
                        </a:ext>
                      </a:extLst>
                    </a:gridCol>
                    <a:gridCol w="253860">
                      <a:extLst>
                        <a:ext uri="{9D8B030D-6E8A-4147-A177-3AD203B41FA5}">
                          <a16:colId xmlns:a16="http://schemas.microsoft.com/office/drawing/2014/main" val="3149906768"/>
                        </a:ext>
                      </a:extLst>
                    </a:gridCol>
                    <a:gridCol w="253860">
                      <a:extLst>
                        <a:ext uri="{9D8B030D-6E8A-4147-A177-3AD203B41FA5}">
                          <a16:colId xmlns:a16="http://schemas.microsoft.com/office/drawing/2014/main" val="2750161937"/>
                        </a:ext>
                      </a:extLst>
                    </a:gridCol>
                    <a:gridCol w="253860">
                      <a:extLst>
                        <a:ext uri="{9D8B030D-6E8A-4147-A177-3AD203B41FA5}">
                          <a16:colId xmlns:a16="http://schemas.microsoft.com/office/drawing/2014/main" val="4112514701"/>
                        </a:ext>
                      </a:extLst>
                    </a:gridCol>
                    <a:gridCol w="253860">
                      <a:extLst>
                        <a:ext uri="{9D8B030D-6E8A-4147-A177-3AD203B41FA5}">
                          <a16:colId xmlns:a16="http://schemas.microsoft.com/office/drawing/2014/main" val="2781859939"/>
                        </a:ext>
                      </a:extLst>
                    </a:gridCol>
                    <a:gridCol w="253860">
                      <a:extLst>
                        <a:ext uri="{9D8B030D-6E8A-4147-A177-3AD203B41FA5}">
                          <a16:colId xmlns:a16="http://schemas.microsoft.com/office/drawing/2014/main" val="3209910197"/>
                        </a:ext>
                      </a:extLst>
                    </a:gridCol>
                    <a:gridCol w="253860">
                      <a:extLst>
                        <a:ext uri="{9D8B030D-6E8A-4147-A177-3AD203B41FA5}">
                          <a16:colId xmlns:a16="http://schemas.microsoft.com/office/drawing/2014/main" val="3136292497"/>
                        </a:ext>
                      </a:extLst>
                    </a:gridCol>
                    <a:gridCol w="253860">
                      <a:extLst>
                        <a:ext uri="{9D8B030D-6E8A-4147-A177-3AD203B41FA5}">
                          <a16:colId xmlns:a16="http://schemas.microsoft.com/office/drawing/2014/main" val="1900650170"/>
                        </a:ext>
                      </a:extLst>
                    </a:gridCol>
                    <a:gridCol w="253860">
                      <a:extLst>
                        <a:ext uri="{9D8B030D-6E8A-4147-A177-3AD203B41FA5}">
                          <a16:colId xmlns:a16="http://schemas.microsoft.com/office/drawing/2014/main" val="3046204553"/>
                        </a:ext>
                      </a:extLst>
                    </a:gridCol>
                    <a:gridCol w="253860">
                      <a:extLst>
                        <a:ext uri="{9D8B030D-6E8A-4147-A177-3AD203B41FA5}">
                          <a16:colId xmlns:a16="http://schemas.microsoft.com/office/drawing/2014/main" val="66345353"/>
                        </a:ext>
                      </a:extLst>
                    </a:gridCol>
                    <a:gridCol w="253860">
                      <a:extLst>
                        <a:ext uri="{9D8B030D-6E8A-4147-A177-3AD203B41FA5}">
                          <a16:colId xmlns:a16="http://schemas.microsoft.com/office/drawing/2014/main" val="4106439112"/>
                        </a:ext>
                      </a:extLst>
                    </a:gridCol>
                    <a:gridCol w="253860">
                      <a:extLst>
                        <a:ext uri="{9D8B030D-6E8A-4147-A177-3AD203B41FA5}">
                          <a16:colId xmlns:a16="http://schemas.microsoft.com/office/drawing/2014/main" val="2779269846"/>
                        </a:ext>
                      </a:extLst>
                    </a:gridCol>
                    <a:gridCol w="253860">
                      <a:extLst>
                        <a:ext uri="{9D8B030D-6E8A-4147-A177-3AD203B41FA5}">
                          <a16:colId xmlns:a16="http://schemas.microsoft.com/office/drawing/2014/main" val="4141352941"/>
                        </a:ext>
                      </a:extLst>
                    </a:gridCol>
                    <a:gridCol w="253860">
                      <a:extLst>
                        <a:ext uri="{9D8B030D-6E8A-4147-A177-3AD203B41FA5}">
                          <a16:colId xmlns:a16="http://schemas.microsoft.com/office/drawing/2014/main" val="23897922"/>
                        </a:ext>
                      </a:extLst>
                    </a:gridCol>
                    <a:gridCol w="253860">
                      <a:extLst>
                        <a:ext uri="{9D8B030D-6E8A-4147-A177-3AD203B41FA5}">
                          <a16:colId xmlns:a16="http://schemas.microsoft.com/office/drawing/2014/main" val="3010047055"/>
                        </a:ext>
                      </a:extLst>
                    </a:gridCol>
                    <a:gridCol w="253860">
                      <a:extLst>
                        <a:ext uri="{9D8B030D-6E8A-4147-A177-3AD203B41FA5}">
                          <a16:colId xmlns:a16="http://schemas.microsoft.com/office/drawing/2014/main" val="2635948663"/>
                        </a:ext>
                      </a:extLst>
                    </a:gridCol>
                    <a:gridCol w="253860">
                      <a:extLst>
                        <a:ext uri="{9D8B030D-6E8A-4147-A177-3AD203B41FA5}">
                          <a16:colId xmlns:a16="http://schemas.microsoft.com/office/drawing/2014/main" val="1417312268"/>
                        </a:ext>
                      </a:extLst>
                    </a:gridCol>
                    <a:gridCol w="253860">
                      <a:extLst>
                        <a:ext uri="{9D8B030D-6E8A-4147-A177-3AD203B41FA5}">
                          <a16:colId xmlns:a16="http://schemas.microsoft.com/office/drawing/2014/main" val="3330111279"/>
                        </a:ext>
                      </a:extLst>
                    </a:gridCol>
                    <a:gridCol w="253860">
                      <a:extLst>
                        <a:ext uri="{9D8B030D-6E8A-4147-A177-3AD203B41FA5}">
                          <a16:colId xmlns:a16="http://schemas.microsoft.com/office/drawing/2014/main" val="3192075998"/>
                        </a:ext>
                      </a:extLst>
                    </a:gridCol>
                    <a:gridCol w="253860">
                      <a:extLst>
                        <a:ext uri="{9D8B030D-6E8A-4147-A177-3AD203B41FA5}">
                          <a16:colId xmlns:a16="http://schemas.microsoft.com/office/drawing/2014/main" val="3636890752"/>
                        </a:ext>
                      </a:extLst>
                    </a:gridCol>
                    <a:gridCol w="253860">
                      <a:extLst>
                        <a:ext uri="{9D8B030D-6E8A-4147-A177-3AD203B41FA5}">
                          <a16:colId xmlns:a16="http://schemas.microsoft.com/office/drawing/2014/main" val="1521236157"/>
                        </a:ext>
                      </a:extLst>
                    </a:gridCol>
                    <a:gridCol w="253860">
                      <a:extLst>
                        <a:ext uri="{9D8B030D-6E8A-4147-A177-3AD203B41FA5}">
                          <a16:colId xmlns:a16="http://schemas.microsoft.com/office/drawing/2014/main" val="302324618"/>
                        </a:ext>
                      </a:extLst>
                    </a:gridCol>
                    <a:gridCol w="253860">
                      <a:extLst>
                        <a:ext uri="{9D8B030D-6E8A-4147-A177-3AD203B41FA5}">
                          <a16:colId xmlns:a16="http://schemas.microsoft.com/office/drawing/2014/main" val="169140692"/>
                        </a:ext>
                      </a:extLst>
                    </a:gridCol>
                    <a:gridCol w="253860">
                      <a:extLst>
                        <a:ext uri="{9D8B030D-6E8A-4147-A177-3AD203B41FA5}">
                          <a16:colId xmlns:a16="http://schemas.microsoft.com/office/drawing/2014/main" val="3705636255"/>
                        </a:ext>
                      </a:extLst>
                    </a:gridCol>
                    <a:gridCol w="253860">
                      <a:extLst>
                        <a:ext uri="{9D8B030D-6E8A-4147-A177-3AD203B41FA5}">
                          <a16:colId xmlns:a16="http://schemas.microsoft.com/office/drawing/2014/main" val="3998442672"/>
                        </a:ext>
                      </a:extLst>
                    </a:gridCol>
                    <a:gridCol w="253860">
                      <a:extLst>
                        <a:ext uri="{9D8B030D-6E8A-4147-A177-3AD203B41FA5}">
                          <a16:colId xmlns:a16="http://schemas.microsoft.com/office/drawing/2014/main" val="841338473"/>
                        </a:ext>
                      </a:extLst>
                    </a:gridCol>
                    <a:gridCol w="253860">
                      <a:extLst>
                        <a:ext uri="{9D8B030D-6E8A-4147-A177-3AD203B41FA5}">
                          <a16:colId xmlns:a16="http://schemas.microsoft.com/office/drawing/2014/main" val="3055800727"/>
                        </a:ext>
                      </a:extLst>
                    </a:gridCol>
                    <a:gridCol w="253860">
                      <a:extLst>
                        <a:ext uri="{9D8B030D-6E8A-4147-A177-3AD203B41FA5}">
                          <a16:colId xmlns:a16="http://schemas.microsoft.com/office/drawing/2014/main" val="26247795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2500" t="-1613" r="-323750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97619" t="-1613" r="-2983333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97619" t="-1613" r="-2883333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297619" t="-1613" r="-2783333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407317" t="-1613" r="-275122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495238" t="-1613" r="-2585714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595238" t="-1613" r="-2485714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712195" t="-1613" r="-2446341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792857" t="-1613" r="-2288095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892857" t="-1613" r="-2188095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017073" t="-1613" r="-2141463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090476" t="-1613" r="-1990476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190476" t="-1613" r="-1890476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321951" t="-1613" r="-1836585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388095" t="-1613" r="-1692857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488095" t="-1613" r="-1592857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588095" t="-1613" r="-1492857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729268" t="-1613" r="-1429268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785714" t="-1613" r="-1295238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885714" t="-1613" r="-1195238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2034146" t="-1613" r="-112439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2083333" t="-1613" r="-997619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2183333" t="-1613" r="-897619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2339024" t="-1613" r="-819512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2380952" t="-1613" r="-70000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2480952" t="-1613" r="-60000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2580952" t="-1613" r="-50000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2746341" t="-1613" r="-412195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2778571" t="-1613" r="-302381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2878571" t="-1613" r="-202381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3051220" t="-1613" r="-107317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3076190" t="-1613" r="-4762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30736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7" name="表格 16">
                <a:extLst>
                  <a:ext uri="{FF2B5EF4-FFF2-40B4-BE49-F238E27FC236}">
                    <a16:creationId xmlns:a16="http://schemas.microsoft.com/office/drawing/2014/main" id="{9FD856B6-EC1A-4067-2534-04FFDD3A52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1674177"/>
                  </p:ext>
                </p:extLst>
              </p:nvPr>
            </p:nvGraphicFramePr>
            <p:xfrm>
              <a:off x="2510124" y="5419598"/>
              <a:ext cx="8115904" cy="396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0104">
                      <a:extLst>
                        <a:ext uri="{9D8B030D-6E8A-4147-A177-3AD203B41FA5}">
                          <a16:colId xmlns:a16="http://schemas.microsoft.com/office/drawing/2014/main" val="761520864"/>
                        </a:ext>
                      </a:extLst>
                    </a:gridCol>
                    <a:gridCol w="507720">
                      <a:extLst>
                        <a:ext uri="{9D8B030D-6E8A-4147-A177-3AD203B41FA5}">
                          <a16:colId xmlns:a16="http://schemas.microsoft.com/office/drawing/2014/main" val="1362594345"/>
                        </a:ext>
                      </a:extLst>
                    </a:gridCol>
                    <a:gridCol w="507720">
                      <a:extLst>
                        <a:ext uri="{9D8B030D-6E8A-4147-A177-3AD203B41FA5}">
                          <a16:colId xmlns:a16="http://schemas.microsoft.com/office/drawing/2014/main" val="2919962644"/>
                        </a:ext>
                      </a:extLst>
                    </a:gridCol>
                    <a:gridCol w="507720">
                      <a:extLst>
                        <a:ext uri="{9D8B030D-6E8A-4147-A177-3AD203B41FA5}">
                          <a16:colId xmlns:a16="http://schemas.microsoft.com/office/drawing/2014/main" val="2750161937"/>
                        </a:ext>
                      </a:extLst>
                    </a:gridCol>
                    <a:gridCol w="507720">
                      <a:extLst>
                        <a:ext uri="{9D8B030D-6E8A-4147-A177-3AD203B41FA5}">
                          <a16:colId xmlns:a16="http://schemas.microsoft.com/office/drawing/2014/main" val="2781859939"/>
                        </a:ext>
                      </a:extLst>
                    </a:gridCol>
                    <a:gridCol w="507720">
                      <a:extLst>
                        <a:ext uri="{9D8B030D-6E8A-4147-A177-3AD203B41FA5}">
                          <a16:colId xmlns:a16="http://schemas.microsoft.com/office/drawing/2014/main" val="3136292497"/>
                        </a:ext>
                      </a:extLst>
                    </a:gridCol>
                    <a:gridCol w="507720">
                      <a:extLst>
                        <a:ext uri="{9D8B030D-6E8A-4147-A177-3AD203B41FA5}">
                          <a16:colId xmlns:a16="http://schemas.microsoft.com/office/drawing/2014/main" val="3046204553"/>
                        </a:ext>
                      </a:extLst>
                    </a:gridCol>
                    <a:gridCol w="507720">
                      <a:extLst>
                        <a:ext uri="{9D8B030D-6E8A-4147-A177-3AD203B41FA5}">
                          <a16:colId xmlns:a16="http://schemas.microsoft.com/office/drawing/2014/main" val="4106439112"/>
                        </a:ext>
                      </a:extLst>
                    </a:gridCol>
                    <a:gridCol w="507720">
                      <a:extLst>
                        <a:ext uri="{9D8B030D-6E8A-4147-A177-3AD203B41FA5}">
                          <a16:colId xmlns:a16="http://schemas.microsoft.com/office/drawing/2014/main" val="4141352941"/>
                        </a:ext>
                      </a:extLst>
                    </a:gridCol>
                    <a:gridCol w="507720">
                      <a:extLst>
                        <a:ext uri="{9D8B030D-6E8A-4147-A177-3AD203B41FA5}">
                          <a16:colId xmlns:a16="http://schemas.microsoft.com/office/drawing/2014/main" val="3010047055"/>
                        </a:ext>
                      </a:extLst>
                    </a:gridCol>
                    <a:gridCol w="507720">
                      <a:extLst>
                        <a:ext uri="{9D8B030D-6E8A-4147-A177-3AD203B41FA5}">
                          <a16:colId xmlns:a16="http://schemas.microsoft.com/office/drawing/2014/main" val="1417312268"/>
                        </a:ext>
                      </a:extLst>
                    </a:gridCol>
                    <a:gridCol w="507720">
                      <a:extLst>
                        <a:ext uri="{9D8B030D-6E8A-4147-A177-3AD203B41FA5}">
                          <a16:colId xmlns:a16="http://schemas.microsoft.com/office/drawing/2014/main" val="3192075998"/>
                        </a:ext>
                      </a:extLst>
                    </a:gridCol>
                    <a:gridCol w="507720">
                      <a:extLst>
                        <a:ext uri="{9D8B030D-6E8A-4147-A177-3AD203B41FA5}">
                          <a16:colId xmlns:a16="http://schemas.microsoft.com/office/drawing/2014/main" val="1521236157"/>
                        </a:ext>
                      </a:extLst>
                    </a:gridCol>
                    <a:gridCol w="507720">
                      <a:extLst>
                        <a:ext uri="{9D8B030D-6E8A-4147-A177-3AD203B41FA5}">
                          <a16:colId xmlns:a16="http://schemas.microsoft.com/office/drawing/2014/main" val="169140692"/>
                        </a:ext>
                      </a:extLst>
                    </a:gridCol>
                    <a:gridCol w="507720">
                      <a:extLst>
                        <a:ext uri="{9D8B030D-6E8A-4147-A177-3AD203B41FA5}">
                          <a16:colId xmlns:a16="http://schemas.microsoft.com/office/drawing/2014/main" val="3998442672"/>
                        </a:ext>
                      </a:extLst>
                    </a:gridCol>
                    <a:gridCol w="507720">
                      <a:extLst>
                        <a:ext uri="{9D8B030D-6E8A-4147-A177-3AD203B41FA5}">
                          <a16:colId xmlns:a16="http://schemas.microsoft.com/office/drawing/2014/main" val="3055800727"/>
                        </a:ext>
                      </a:extLst>
                    </a:gridCol>
                  </a:tblGrid>
                  <a:tr h="12463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𝟑𝟎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𝟑𝟏</m:t>
                                  </m:r>
                                </m:sub>
                              </m:sSub>
                            </m:oMath>
                          </a14:m>
                          <a:endParaRPr lang="zh-CN" altLang="en-US" sz="1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𝟐𝟖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altLang="zh-CN" sz="1000" b="1" i="0" dirty="0" smtClean="0">
                                    <a:solidFill>
                                      <a:schemeClr val="tx1"/>
                                    </a:solidFill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en-US" altLang="zh-CN" sz="1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𝟐𝟔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b="1" i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+</a:t>
                          </a:r>
                          <a:endParaRPr lang="zh-CN" altLang="en-US" sz="1000" b="1" i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𝟐𝟒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altLang="zh-CN" sz="1000" b="1" i="0" dirty="0" smtClean="0">
                                    <a:solidFill>
                                      <a:schemeClr val="tx1"/>
                                    </a:solidFill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en-US" altLang="zh-CN" sz="1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𝟏𝟔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𝟏𝟒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𝟗</m:t>
                                  </m:r>
                                </m:sub>
                              </m:sSub>
                            </m:oMath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𝟒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𝟑</m:t>
                                  </m:r>
                                </m:sub>
                              </m:sSub>
                            </m:oMath>
                          </a14:m>
                          <a:endParaRPr lang="zh-CN" altLang="en-US" sz="1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zh-CN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endParaRPr lang="zh-CN" altLang="en-US" sz="1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307361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7" name="表格 16">
                <a:extLst>
                  <a:ext uri="{FF2B5EF4-FFF2-40B4-BE49-F238E27FC236}">
                    <a16:creationId xmlns:a16="http://schemas.microsoft.com/office/drawing/2014/main" id="{9FD856B6-EC1A-4067-2534-04FFDD3A52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1674177"/>
                  </p:ext>
                </p:extLst>
              </p:nvPr>
            </p:nvGraphicFramePr>
            <p:xfrm>
              <a:off x="2510124" y="5419598"/>
              <a:ext cx="8115904" cy="396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0104">
                      <a:extLst>
                        <a:ext uri="{9D8B030D-6E8A-4147-A177-3AD203B41FA5}">
                          <a16:colId xmlns:a16="http://schemas.microsoft.com/office/drawing/2014/main" val="761520864"/>
                        </a:ext>
                      </a:extLst>
                    </a:gridCol>
                    <a:gridCol w="507720">
                      <a:extLst>
                        <a:ext uri="{9D8B030D-6E8A-4147-A177-3AD203B41FA5}">
                          <a16:colId xmlns:a16="http://schemas.microsoft.com/office/drawing/2014/main" val="1362594345"/>
                        </a:ext>
                      </a:extLst>
                    </a:gridCol>
                    <a:gridCol w="507720">
                      <a:extLst>
                        <a:ext uri="{9D8B030D-6E8A-4147-A177-3AD203B41FA5}">
                          <a16:colId xmlns:a16="http://schemas.microsoft.com/office/drawing/2014/main" val="2919962644"/>
                        </a:ext>
                      </a:extLst>
                    </a:gridCol>
                    <a:gridCol w="507720">
                      <a:extLst>
                        <a:ext uri="{9D8B030D-6E8A-4147-A177-3AD203B41FA5}">
                          <a16:colId xmlns:a16="http://schemas.microsoft.com/office/drawing/2014/main" val="2750161937"/>
                        </a:ext>
                      </a:extLst>
                    </a:gridCol>
                    <a:gridCol w="507720">
                      <a:extLst>
                        <a:ext uri="{9D8B030D-6E8A-4147-A177-3AD203B41FA5}">
                          <a16:colId xmlns:a16="http://schemas.microsoft.com/office/drawing/2014/main" val="2781859939"/>
                        </a:ext>
                      </a:extLst>
                    </a:gridCol>
                    <a:gridCol w="507720">
                      <a:extLst>
                        <a:ext uri="{9D8B030D-6E8A-4147-A177-3AD203B41FA5}">
                          <a16:colId xmlns:a16="http://schemas.microsoft.com/office/drawing/2014/main" val="3136292497"/>
                        </a:ext>
                      </a:extLst>
                    </a:gridCol>
                    <a:gridCol w="507720">
                      <a:extLst>
                        <a:ext uri="{9D8B030D-6E8A-4147-A177-3AD203B41FA5}">
                          <a16:colId xmlns:a16="http://schemas.microsoft.com/office/drawing/2014/main" val="3046204553"/>
                        </a:ext>
                      </a:extLst>
                    </a:gridCol>
                    <a:gridCol w="507720">
                      <a:extLst>
                        <a:ext uri="{9D8B030D-6E8A-4147-A177-3AD203B41FA5}">
                          <a16:colId xmlns:a16="http://schemas.microsoft.com/office/drawing/2014/main" val="4106439112"/>
                        </a:ext>
                      </a:extLst>
                    </a:gridCol>
                    <a:gridCol w="507720">
                      <a:extLst>
                        <a:ext uri="{9D8B030D-6E8A-4147-A177-3AD203B41FA5}">
                          <a16:colId xmlns:a16="http://schemas.microsoft.com/office/drawing/2014/main" val="4141352941"/>
                        </a:ext>
                      </a:extLst>
                    </a:gridCol>
                    <a:gridCol w="507720">
                      <a:extLst>
                        <a:ext uri="{9D8B030D-6E8A-4147-A177-3AD203B41FA5}">
                          <a16:colId xmlns:a16="http://schemas.microsoft.com/office/drawing/2014/main" val="3010047055"/>
                        </a:ext>
                      </a:extLst>
                    </a:gridCol>
                    <a:gridCol w="507720">
                      <a:extLst>
                        <a:ext uri="{9D8B030D-6E8A-4147-A177-3AD203B41FA5}">
                          <a16:colId xmlns:a16="http://schemas.microsoft.com/office/drawing/2014/main" val="1417312268"/>
                        </a:ext>
                      </a:extLst>
                    </a:gridCol>
                    <a:gridCol w="507720">
                      <a:extLst>
                        <a:ext uri="{9D8B030D-6E8A-4147-A177-3AD203B41FA5}">
                          <a16:colId xmlns:a16="http://schemas.microsoft.com/office/drawing/2014/main" val="3192075998"/>
                        </a:ext>
                      </a:extLst>
                    </a:gridCol>
                    <a:gridCol w="507720">
                      <a:extLst>
                        <a:ext uri="{9D8B030D-6E8A-4147-A177-3AD203B41FA5}">
                          <a16:colId xmlns:a16="http://schemas.microsoft.com/office/drawing/2014/main" val="1521236157"/>
                        </a:ext>
                      </a:extLst>
                    </a:gridCol>
                    <a:gridCol w="507720">
                      <a:extLst>
                        <a:ext uri="{9D8B030D-6E8A-4147-A177-3AD203B41FA5}">
                          <a16:colId xmlns:a16="http://schemas.microsoft.com/office/drawing/2014/main" val="169140692"/>
                        </a:ext>
                      </a:extLst>
                    </a:gridCol>
                    <a:gridCol w="507720">
                      <a:extLst>
                        <a:ext uri="{9D8B030D-6E8A-4147-A177-3AD203B41FA5}">
                          <a16:colId xmlns:a16="http://schemas.microsoft.com/office/drawing/2014/main" val="3998442672"/>
                        </a:ext>
                      </a:extLst>
                    </a:gridCol>
                    <a:gridCol w="507720">
                      <a:extLst>
                        <a:ext uri="{9D8B030D-6E8A-4147-A177-3AD203B41FA5}">
                          <a16:colId xmlns:a16="http://schemas.microsoft.com/office/drawing/2014/main" val="3055800727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220" t="-1515" r="-1528049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98810" t="-1515" r="-1391667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01205" t="-1515" r="-1308434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301205" t="-1515" r="-1208434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396429" t="-1515" r="-1094048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502410" t="-1515" r="-1007229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02410" t="-1515" r="-907229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94048" t="-1515" r="-796429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803614" t="-1515" r="-706024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892857" t="-1515" r="-597619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004819" t="-1515" r="-504819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104819" t="-1515" r="-404819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190476" t="-1515" r="-300000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306024" t="-1515" r="-203614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389286" t="-1515" r="-101190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507229" t="-1515" r="-2410" b="-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307361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58B71DA6-5F68-870A-E5CA-7F811F8FBE72}"/>
              </a:ext>
            </a:extLst>
          </p:cNvPr>
          <p:cNvSpPr txBox="1"/>
          <p:nvPr/>
        </p:nvSpPr>
        <p:spPr>
          <a:xfrm>
            <a:off x="6340176" y="3990907"/>
            <a:ext cx="625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+</a:t>
            </a:r>
            <a:endParaRPr lang="zh-CN" altLang="en-US" sz="32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10B214E-5C2B-A478-5118-1869462E7E46}"/>
              </a:ext>
            </a:extLst>
          </p:cNvPr>
          <p:cNvSpPr txBox="1"/>
          <p:nvPr/>
        </p:nvSpPr>
        <p:spPr>
          <a:xfrm>
            <a:off x="2141154" y="5394500"/>
            <a:ext cx="368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72DF7DA7-0A15-DC8B-4D07-99D883F1F9E9}"/>
              </a:ext>
            </a:extLst>
          </p:cNvPr>
          <p:cNvCxnSpPr/>
          <p:nvPr/>
        </p:nvCxnSpPr>
        <p:spPr>
          <a:xfrm>
            <a:off x="681789" y="3537284"/>
            <a:ext cx="1078831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367D06B4-655D-7D4D-E1FA-110743BB9A5E}"/>
              </a:ext>
            </a:extLst>
          </p:cNvPr>
          <p:cNvSpPr txBox="1"/>
          <p:nvPr/>
        </p:nvSpPr>
        <p:spPr>
          <a:xfrm>
            <a:off x="6340176" y="4809725"/>
            <a:ext cx="625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=</a:t>
            </a:r>
            <a:endParaRPr lang="zh-CN" altLang="en-US" sz="32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57C2E75-677E-22F9-3983-CA271CA71BCF}"/>
              </a:ext>
            </a:extLst>
          </p:cNvPr>
          <p:cNvSpPr txBox="1"/>
          <p:nvPr/>
        </p:nvSpPr>
        <p:spPr>
          <a:xfrm>
            <a:off x="1557020" y="104625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x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3ADE7BF-8EEB-B02C-BE4E-C709BDF5C432}"/>
              </a:ext>
            </a:extLst>
          </p:cNvPr>
          <p:cNvSpPr txBox="1"/>
          <p:nvPr/>
        </p:nvSpPr>
        <p:spPr>
          <a:xfrm>
            <a:off x="1557020" y="62906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msk1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E646C23-59F6-AE74-F3D1-A90882A00D91}"/>
              </a:ext>
            </a:extLst>
          </p:cNvPr>
          <p:cNvSpPr txBox="1"/>
          <p:nvPr/>
        </p:nvSpPr>
        <p:spPr>
          <a:xfrm>
            <a:off x="1557020" y="22660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msk1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AA2B691-FF85-E90C-5CCA-0441D72124F9}"/>
              </a:ext>
            </a:extLst>
          </p:cNvPr>
          <p:cNvSpPr txBox="1"/>
          <p:nvPr/>
        </p:nvSpPr>
        <p:spPr>
          <a:xfrm>
            <a:off x="1555006" y="262667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x&gt;&gt;1</a:t>
            </a:r>
          </a:p>
        </p:txBody>
      </p:sp>
    </p:spTree>
    <p:extLst>
      <p:ext uri="{BB962C8B-B14F-4D97-AF65-F5344CB8AC3E}">
        <p14:creationId xmlns:p14="http://schemas.microsoft.com/office/powerpoint/2010/main" val="1890612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0BF3789-7E73-236C-29D8-314E7741D7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746408"/>
              </p:ext>
            </p:extLst>
          </p:nvPr>
        </p:nvGraphicFramePr>
        <p:xfrm>
          <a:off x="2989055" y="527635"/>
          <a:ext cx="81203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80">
                  <a:extLst>
                    <a:ext uri="{9D8B030D-6E8A-4147-A177-3AD203B41FA5}">
                      <a16:colId xmlns:a16="http://schemas.microsoft.com/office/drawing/2014/main" val="226205175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33015264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8153520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0829652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92333645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3056022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83073843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81981543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77709856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98850841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18559875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75162655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75432475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3439910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51836199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17457101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09893516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58498580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78758422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96851676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6817585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39679068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91138441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56029223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83962888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2481225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58650172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86414185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75813403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25523406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68365464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220415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493561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B8558AA-9447-E364-7910-8C11283169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970329"/>
              </p:ext>
            </p:extLst>
          </p:nvPr>
        </p:nvGraphicFramePr>
        <p:xfrm>
          <a:off x="2984579" y="2135321"/>
          <a:ext cx="81203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80">
                  <a:extLst>
                    <a:ext uri="{9D8B030D-6E8A-4147-A177-3AD203B41FA5}">
                      <a16:colId xmlns:a16="http://schemas.microsoft.com/office/drawing/2014/main" val="226205175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33015264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8153520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0829652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92333645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3056022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83073843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81981543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77709856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98850841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18559875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75162655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75432475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3439910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51836199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17457101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09893516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58498580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78758422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96851676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6817585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39679068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91138441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56029223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83962888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2481225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58650172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86414185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75813403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25523406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68365464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220415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49356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BC36BB36-193C-9B6B-D503-4B08A9A109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4333274"/>
                  </p:ext>
                </p:extLst>
              </p:nvPr>
            </p:nvGraphicFramePr>
            <p:xfrm>
              <a:off x="2989055" y="898475"/>
              <a:ext cx="8115904" cy="396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0104">
                      <a:extLst>
                        <a:ext uri="{9D8B030D-6E8A-4147-A177-3AD203B41FA5}">
                          <a16:colId xmlns:a16="http://schemas.microsoft.com/office/drawing/2014/main" val="974848904"/>
                        </a:ext>
                      </a:extLst>
                    </a:gridCol>
                    <a:gridCol w="507720">
                      <a:extLst>
                        <a:ext uri="{9D8B030D-6E8A-4147-A177-3AD203B41FA5}">
                          <a16:colId xmlns:a16="http://schemas.microsoft.com/office/drawing/2014/main" val="720303034"/>
                        </a:ext>
                      </a:extLst>
                    </a:gridCol>
                    <a:gridCol w="507720">
                      <a:extLst>
                        <a:ext uri="{9D8B030D-6E8A-4147-A177-3AD203B41FA5}">
                          <a16:colId xmlns:a16="http://schemas.microsoft.com/office/drawing/2014/main" val="724181576"/>
                        </a:ext>
                      </a:extLst>
                    </a:gridCol>
                    <a:gridCol w="507720">
                      <a:extLst>
                        <a:ext uri="{9D8B030D-6E8A-4147-A177-3AD203B41FA5}">
                          <a16:colId xmlns:a16="http://schemas.microsoft.com/office/drawing/2014/main" val="2503448373"/>
                        </a:ext>
                      </a:extLst>
                    </a:gridCol>
                    <a:gridCol w="507720">
                      <a:extLst>
                        <a:ext uri="{9D8B030D-6E8A-4147-A177-3AD203B41FA5}">
                          <a16:colId xmlns:a16="http://schemas.microsoft.com/office/drawing/2014/main" val="2021433638"/>
                        </a:ext>
                      </a:extLst>
                    </a:gridCol>
                    <a:gridCol w="507720">
                      <a:extLst>
                        <a:ext uri="{9D8B030D-6E8A-4147-A177-3AD203B41FA5}">
                          <a16:colId xmlns:a16="http://schemas.microsoft.com/office/drawing/2014/main" val="1058006187"/>
                        </a:ext>
                      </a:extLst>
                    </a:gridCol>
                    <a:gridCol w="507720">
                      <a:extLst>
                        <a:ext uri="{9D8B030D-6E8A-4147-A177-3AD203B41FA5}">
                          <a16:colId xmlns:a16="http://schemas.microsoft.com/office/drawing/2014/main" val="1772434191"/>
                        </a:ext>
                      </a:extLst>
                    </a:gridCol>
                    <a:gridCol w="507720">
                      <a:extLst>
                        <a:ext uri="{9D8B030D-6E8A-4147-A177-3AD203B41FA5}">
                          <a16:colId xmlns:a16="http://schemas.microsoft.com/office/drawing/2014/main" val="607166228"/>
                        </a:ext>
                      </a:extLst>
                    </a:gridCol>
                    <a:gridCol w="507720">
                      <a:extLst>
                        <a:ext uri="{9D8B030D-6E8A-4147-A177-3AD203B41FA5}">
                          <a16:colId xmlns:a16="http://schemas.microsoft.com/office/drawing/2014/main" val="3745943821"/>
                        </a:ext>
                      </a:extLst>
                    </a:gridCol>
                    <a:gridCol w="507720">
                      <a:extLst>
                        <a:ext uri="{9D8B030D-6E8A-4147-A177-3AD203B41FA5}">
                          <a16:colId xmlns:a16="http://schemas.microsoft.com/office/drawing/2014/main" val="3149932964"/>
                        </a:ext>
                      </a:extLst>
                    </a:gridCol>
                    <a:gridCol w="507720">
                      <a:extLst>
                        <a:ext uri="{9D8B030D-6E8A-4147-A177-3AD203B41FA5}">
                          <a16:colId xmlns:a16="http://schemas.microsoft.com/office/drawing/2014/main" val="950981479"/>
                        </a:ext>
                      </a:extLst>
                    </a:gridCol>
                    <a:gridCol w="507720">
                      <a:extLst>
                        <a:ext uri="{9D8B030D-6E8A-4147-A177-3AD203B41FA5}">
                          <a16:colId xmlns:a16="http://schemas.microsoft.com/office/drawing/2014/main" val="2473219238"/>
                        </a:ext>
                      </a:extLst>
                    </a:gridCol>
                    <a:gridCol w="507720">
                      <a:extLst>
                        <a:ext uri="{9D8B030D-6E8A-4147-A177-3AD203B41FA5}">
                          <a16:colId xmlns:a16="http://schemas.microsoft.com/office/drawing/2014/main" val="3041741388"/>
                        </a:ext>
                      </a:extLst>
                    </a:gridCol>
                    <a:gridCol w="507720">
                      <a:extLst>
                        <a:ext uri="{9D8B030D-6E8A-4147-A177-3AD203B41FA5}">
                          <a16:colId xmlns:a16="http://schemas.microsoft.com/office/drawing/2014/main" val="1579720020"/>
                        </a:ext>
                      </a:extLst>
                    </a:gridCol>
                    <a:gridCol w="507720">
                      <a:extLst>
                        <a:ext uri="{9D8B030D-6E8A-4147-A177-3AD203B41FA5}">
                          <a16:colId xmlns:a16="http://schemas.microsoft.com/office/drawing/2014/main" val="3286584081"/>
                        </a:ext>
                      </a:extLst>
                    </a:gridCol>
                    <a:gridCol w="507720">
                      <a:extLst>
                        <a:ext uri="{9D8B030D-6E8A-4147-A177-3AD203B41FA5}">
                          <a16:colId xmlns:a16="http://schemas.microsoft.com/office/drawing/2014/main" val="1789802450"/>
                        </a:ext>
                      </a:extLst>
                    </a:gridCol>
                  </a:tblGrid>
                  <a:tr h="12463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𝟑𝟎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𝟑𝟏</m:t>
                                  </m:r>
                                </m:sub>
                              </m:sSub>
                            </m:oMath>
                          </a14:m>
                          <a:endParaRPr lang="zh-CN" altLang="en-US" sz="1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𝟐𝟖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altLang="zh-CN" sz="1000" b="1" i="0" dirty="0" smtClean="0">
                                    <a:solidFill>
                                      <a:schemeClr val="tx1"/>
                                    </a:solidFill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en-US" altLang="zh-CN" sz="1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𝟐𝟔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b="1" i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+</a:t>
                          </a:r>
                          <a:endParaRPr lang="zh-CN" altLang="en-US" sz="1000" b="1" i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𝟐𝟒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altLang="zh-CN" sz="1000" b="1" i="0" dirty="0" smtClean="0">
                                    <a:solidFill>
                                      <a:schemeClr val="tx1"/>
                                    </a:solidFill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en-US" altLang="zh-CN" sz="1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𝟏𝟔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𝟏𝟒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𝟗</m:t>
                                  </m:r>
                                </m:sub>
                              </m:sSub>
                            </m:oMath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𝟒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𝟑</m:t>
                                  </m:r>
                                </m:sub>
                              </m:sSub>
                            </m:oMath>
                          </a14:m>
                          <a:endParaRPr lang="zh-CN" altLang="en-US" sz="1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zh-CN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endParaRPr lang="zh-CN" altLang="en-US" sz="1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5526586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BC36BB36-193C-9B6B-D503-4B08A9A109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4333274"/>
                  </p:ext>
                </p:extLst>
              </p:nvPr>
            </p:nvGraphicFramePr>
            <p:xfrm>
              <a:off x="2989055" y="898475"/>
              <a:ext cx="8115904" cy="396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0104">
                      <a:extLst>
                        <a:ext uri="{9D8B030D-6E8A-4147-A177-3AD203B41FA5}">
                          <a16:colId xmlns:a16="http://schemas.microsoft.com/office/drawing/2014/main" val="974848904"/>
                        </a:ext>
                      </a:extLst>
                    </a:gridCol>
                    <a:gridCol w="507720">
                      <a:extLst>
                        <a:ext uri="{9D8B030D-6E8A-4147-A177-3AD203B41FA5}">
                          <a16:colId xmlns:a16="http://schemas.microsoft.com/office/drawing/2014/main" val="720303034"/>
                        </a:ext>
                      </a:extLst>
                    </a:gridCol>
                    <a:gridCol w="507720">
                      <a:extLst>
                        <a:ext uri="{9D8B030D-6E8A-4147-A177-3AD203B41FA5}">
                          <a16:colId xmlns:a16="http://schemas.microsoft.com/office/drawing/2014/main" val="724181576"/>
                        </a:ext>
                      </a:extLst>
                    </a:gridCol>
                    <a:gridCol w="507720">
                      <a:extLst>
                        <a:ext uri="{9D8B030D-6E8A-4147-A177-3AD203B41FA5}">
                          <a16:colId xmlns:a16="http://schemas.microsoft.com/office/drawing/2014/main" val="2503448373"/>
                        </a:ext>
                      </a:extLst>
                    </a:gridCol>
                    <a:gridCol w="507720">
                      <a:extLst>
                        <a:ext uri="{9D8B030D-6E8A-4147-A177-3AD203B41FA5}">
                          <a16:colId xmlns:a16="http://schemas.microsoft.com/office/drawing/2014/main" val="2021433638"/>
                        </a:ext>
                      </a:extLst>
                    </a:gridCol>
                    <a:gridCol w="507720">
                      <a:extLst>
                        <a:ext uri="{9D8B030D-6E8A-4147-A177-3AD203B41FA5}">
                          <a16:colId xmlns:a16="http://schemas.microsoft.com/office/drawing/2014/main" val="1058006187"/>
                        </a:ext>
                      </a:extLst>
                    </a:gridCol>
                    <a:gridCol w="507720">
                      <a:extLst>
                        <a:ext uri="{9D8B030D-6E8A-4147-A177-3AD203B41FA5}">
                          <a16:colId xmlns:a16="http://schemas.microsoft.com/office/drawing/2014/main" val="1772434191"/>
                        </a:ext>
                      </a:extLst>
                    </a:gridCol>
                    <a:gridCol w="507720">
                      <a:extLst>
                        <a:ext uri="{9D8B030D-6E8A-4147-A177-3AD203B41FA5}">
                          <a16:colId xmlns:a16="http://schemas.microsoft.com/office/drawing/2014/main" val="607166228"/>
                        </a:ext>
                      </a:extLst>
                    </a:gridCol>
                    <a:gridCol w="507720">
                      <a:extLst>
                        <a:ext uri="{9D8B030D-6E8A-4147-A177-3AD203B41FA5}">
                          <a16:colId xmlns:a16="http://schemas.microsoft.com/office/drawing/2014/main" val="3745943821"/>
                        </a:ext>
                      </a:extLst>
                    </a:gridCol>
                    <a:gridCol w="507720">
                      <a:extLst>
                        <a:ext uri="{9D8B030D-6E8A-4147-A177-3AD203B41FA5}">
                          <a16:colId xmlns:a16="http://schemas.microsoft.com/office/drawing/2014/main" val="3149932964"/>
                        </a:ext>
                      </a:extLst>
                    </a:gridCol>
                    <a:gridCol w="507720">
                      <a:extLst>
                        <a:ext uri="{9D8B030D-6E8A-4147-A177-3AD203B41FA5}">
                          <a16:colId xmlns:a16="http://schemas.microsoft.com/office/drawing/2014/main" val="950981479"/>
                        </a:ext>
                      </a:extLst>
                    </a:gridCol>
                    <a:gridCol w="507720">
                      <a:extLst>
                        <a:ext uri="{9D8B030D-6E8A-4147-A177-3AD203B41FA5}">
                          <a16:colId xmlns:a16="http://schemas.microsoft.com/office/drawing/2014/main" val="2473219238"/>
                        </a:ext>
                      </a:extLst>
                    </a:gridCol>
                    <a:gridCol w="507720">
                      <a:extLst>
                        <a:ext uri="{9D8B030D-6E8A-4147-A177-3AD203B41FA5}">
                          <a16:colId xmlns:a16="http://schemas.microsoft.com/office/drawing/2014/main" val="3041741388"/>
                        </a:ext>
                      </a:extLst>
                    </a:gridCol>
                    <a:gridCol w="507720">
                      <a:extLst>
                        <a:ext uri="{9D8B030D-6E8A-4147-A177-3AD203B41FA5}">
                          <a16:colId xmlns:a16="http://schemas.microsoft.com/office/drawing/2014/main" val="1579720020"/>
                        </a:ext>
                      </a:extLst>
                    </a:gridCol>
                    <a:gridCol w="507720">
                      <a:extLst>
                        <a:ext uri="{9D8B030D-6E8A-4147-A177-3AD203B41FA5}">
                          <a16:colId xmlns:a16="http://schemas.microsoft.com/office/drawing/2014/main" val="3286584081"/>
                        </a:ext>
                      </a:extLst>
                    </a:gridCol>
                    <a:gridCol w="507720">
                      <a:extLst>
                        <a:ext uri="{9D8B030D-6E8A-4147-A177-3AD203B41FA5}">
                          <a16:colId xmlns:a16="http://schemas.microsoft.com/office/drawing/2014/main" val="1789802450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20" t="-1515" r="-1526829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t="-1515" r="-1408434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7619" t="-1515" r="-1291667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1205" t="-1515" r="-1207229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1205" t="-1515" r="-1107229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95238" t="-1515" r="-994048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02410" t="-1515" r="-906024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02410" t="-1515" r="-806024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92857" t="-1515" r="-696429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03614" t="-1515" r="-604819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3614" t="-1515" r="-504819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90476" t="-1515" r="-398810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04819" t="-1515" r="-303614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304819" t="-1515" r="-203614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388095" t="-1515" r="-101190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506024" t="-1515" r="-2410" b="-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526586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2670506F-080C-2159-67B3-DE5ECBCBF2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32659981"/>
                  </p:ext>
                </p:extLst>
              </p:nvPr>
            </p:nvGraphicFramePr>
            <p:xfrm>
              <a:off x="2984579" y="2511733"/>
              <a:ext cx="8118286" cy="396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0251">
                      <a:extLst>
                        <a:ext uri="{9D8B030D-6E8A-4147-A177-3AD203B41FA5}">
                          <a16:colId xmlns:a16="http://schemas.microsoft.com/office/drawing/2014/main" val="974848904"/>
                        </a:ext>
                      </a:extLst>
                    </a:gridCol>
                    <a:gridCol w="507869">
                      <a:extLst>
                        <a:ext uri="{9D8B030D-6E8A-4147-A177-3AD203B41FA5}">
                          <a16:colId xmlns:a16="http://schemas.microsoft.com/office/drawing/2014/main" val="720303034"/>
                        </a:ext>
                      </a:extLst>
                    </a:gridCol>
                    <a:gridCol w="507869">
                      <a:extLst>
                        <a:ext uri="{9D8B030D-6E8A-4147-A177-3AD203B41FA5}">
                          <a16:colId xmlns:a16="http://schemas.microsoft.com/office/drawing/2014/main" val="1135088114"/>
                        </a:ext>
                      </a:extLst>
                    </a:gridCol>
                    <a:gridCol w="507869">
                      <a:extLst>
                        <a:ext uri="{9D8B030D-6E8A-4147-A177-3AD203B41FA5}">
                          <a16:colId xmlns:a16="http://schemas.microsoft.com/office/drawing/2014/main" val="724181576"/>
                        </a:ext>
                      </a:extLst>
                    </a:gridCol>
                    <a:gridCol w="507869">
                      <a:extLst>
                        <a:ext uri="{9D8B030D-6E8A-4147-A177-3AD203B41FA5}">
                          <a16:colId xmlns:a16="http://schemas.microsoft.com/office/drawing/2014/main" val="2503448373"/>
                        </a:ext>
                      </a:extLst>
                    </a:gridCol>
                    <a:gridCol w="507869">
                      <a:extLst>
                        <a:ext uri="{9D8B030D-6E8A-4147-A177-3AD203B41FA5}">
                          <a16:colId xmlns:a16="http://schemas.microsoft.com/office/drawing/2014/main" val="2021433638"/>
                        </a:ext>
                      </a:extLst>
                    </a:gridCol>
                    <a:gridCol w="507869">
                      <a:extLst>
                        <a:ext uri="{9D8B030D-6E8A-4147-A177-3AD203B41FA5}">
                          <a16:colId xmlns:a16="http://schemas.microsoft.com/office/drawing/2014/main" val="1058006187"/>
                        </a:ext>
                      </a:extLst>
                    </a:gridCol>
                    <a:gridCol w="507869">
                      <a:extLst>
                        <a:ext uri="{9D8B030D-6E8A-4147-A177-3AD203B41FA5}">
                          <a16:colId xmlns:a16="http://schemas.microsoft.com/office/drawing/2014/main" val="1772434191"/>
                        </a:ext>
                      </a:extLst>
                    </a:gridCol>
                    <a:gridCol w="507869">
                      <a:extLst>
                        <a:ext uri="{9D8B030D-6E8A-4147-A177-3AD203B41FA5}">
                          <a16:colId xmlns:a16="http://schemas.microsoft.com/office/drawing/2014/main" val="607166228"/>
                        </a:ext>
                      </a:extLst>
                    </a:gridCol>
                    <a:gridCol w="507869">
                      <a:extLst>
                        <a:ext uri="{9D8B030D-6E8A-4147-A177-3AD203B41FA5}">
                          <a16:colId xmlns:a16="http://schemas.microsoft.com/office/drawing/2014/main" val="3745943821"/>
                        </a:ext>
                      </a:extLst>
                    </a:gridCol>
                    <a:gridCol w="507869">
                      <a:extLst>
                        <a:ext uri="{9D8B030D-6E8A-4147-A177-3AD203B41FA5}">
                          <a16:colId xmlns:a16="http://schemas.microsoft.com/office/drawing/2014/main" val="3149932964"/>
                        </a:ext>
                      </a:extLst>
                    </a:gridCol>
                    <a:gridCol w="507869">
                      <a:extLst>
                        <a:ext uri="{9D8B030D-6E8A-4147-A177-3AD203B41FA5}">
                          <a16:colId xmlns:a16="http://schemas.microsoft.com/office/drawing/2014/main" val="950981479"/>
                        </a:ext>
                      </a:extLst>
                    </a:gridCol>
                    <a:gridCol w="507869">
                      <a:extLst>
                        <a:ext uri="{9D8B030D-6E8A-4147-A177-3AD203B41FA5}">
                          <a16:colId xmlns:a16="http://schemas.microsoft.com/office/drawing/2014/main" val="2473219238"/>
                        </a:ext>
                      </a:extLst>
                    </a:gridCol>
                    <a:gridCol w="507869">
                      <a:extLst>
                        <a:ext uri="{9D8B030D-6E8A-4147-A177-3AD203B41FA5}">
                          <a16:colId xmlns:a16="http://schemas.microsoft.com/office/drawing/2014/main" val="3041741388"/>
                        </a:ext>
                      </a:extLst>
                    </a:gridCol>
                    <a:gridCol w="507869">
                      <a:extLst>
                        <a:ext uri="{9D8B030D-6E8A-4147-A177-3AD203B41FA5}">
                          <a16:colId xmlns:a16="http://schemas.microsoft.com/office/drawing/2014/main" val="1579720020"/>
                        </a:ext>
                      </a:extLst>
                    </a:gridCol>
                    <a:gridCol w="507869">
                      <a:extLst>
                        <a:ext uri="{9D8B030D-6E8A-4147-A177-3AD203B41FA5}">
                          <a16:colId xmlns:a16="http://schemas.microsoft.com/office/drawing/2014/main" val="3286584081"/>
                        </a:ext>
                      </a:extLst>
                    </a:gridCol>
                  </a:tblGrid>
                  <a:tr h="12463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1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𝟎𝟎</m:t>
                                </m:r>
                                <m:r>
                                  <a:rPr kumimoji="0" lang="en-US" altLang="zh-CN" sz="1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/</m:t>
                                </m:r>
                                <m:r>
                                  <a:rPr kumimoji="0" lang="en-US" altLang="zh-CN" sz="1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𝟏𝟏</m:t>
                                </m:r>
                              </m:oMath>
                            </m:oMathPara>
                          </a14:m>
                          <a:endParaRPr lang="zh-CN" altLang="en-US" sz="1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𝟑𝟎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𝟑𝟏</m:t>
                                  </m:r>
                                </m:sub>
                              </m:sSub>
                            </m:oMath>
                          </a14:m>
                          <a:endParaRPr lang="zh-CN" altLang="en-US" sz="1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𝟐𝟖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altLang="zh-CN" sz="1000" b="1" i="0" dirty="0" smtClean="0">
                                    <a:solidFill>
                                      <a:schemeClr val="tx1"/>
                                    </a:solidFill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en-US" altLang="zh-CN" sz="1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𝟐𝟔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b="1" i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+</a:t>
                          </a:r>
                          <a:endParaRPr lang="zh-CN" altLang="en-US" sz="1000" b="1" i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𝟐𝟒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altLang="zh-CN" sz="1000" b="1" i="0" dirty="0" smtClean="0">
                                    <a:solidFill>
                                      <a:schemeClr val="tx1"/>
                                    </a:solidFill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en-US" altLang="zh-CN" sz="1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𝟏𝟔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𝟏𝟒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𝟗</m:t>
                                  </m:r>
                                </m:sub>
                              </m:sSub>
                            </m:oMath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𝟒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𝟑</m:t>
                                  </m:r>
                                </m:sub>
                              </m:sSub>
                            </m:oMath>
                          </a14:m>
                          <a:endParaRPr lang="zh-CN" altLang="en-US" sz="1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5526586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2670506F-080C-2159-67B3-DE5ECBCBF2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32659981"/>
                  </p:ext>
                </p:extLst>
              </p:nvPr>
            </p:nvGraphicFramePr>
            <p:xfrm>
              <a:off x="2984579" y="2511733"/>
              <a:ext cx="8118286" cy="396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0251">
                      <a:extLst>
                        <a:ext uri="{9D8B030D-6E8A-4147-A177-3AD203B41FA5}">
                          <a16:colId xmlns:a16="http://schemas.microsoft.com/office/drawing/2014/main" val="974848904"/>
                        </a:ext>
                      </a:extLst>
                    </a:gridCol>
                    <a:gridCol w="507869">
                      <a:extLst>
                        <a:ext uri="{9D8B030D-6E8A-4147-A177-3AD203B41FA5}">
                          <a16:colId xmlns:a16="http://schemas.microsoft.com/office/drawing/2014/main" val="720303034"/>
                        </a:ext>
                      </a:extLst>
                    </a:gridCol>
                    <a:gridCol w="507869">
                      <a:extLst>
                        <a:ext uri="{9D8B030D-6E8A-4147-A177-3AD203B41FA5}">
                          <a16:colId xmlns:a16="http://schemas.microsoft.com/office/drawing/2014/main" val="1135088114"/>
                        </a:ext>
                      </a:extLst>
                    </a:gridCol>
                    <a:gridCol w="507869">
                      <a:extLst>
                        <a:ext uri="{9D8B030D-6E8A-4147-A177-3AD203B41FA5}">
                          <a16:colId xmlns:a16="http://schemas.microsoft.com/office/drawing/2014/main" val="724181576"/>
                        </a:ext>
                      </a:extLst>
                    </a:gridCol>
                    <a:gridCol w="507869">
                      <a:extLst>
                        <a:ext uri="{9D8B030D-6E8A-4147-A177-3AD203B41FA5}">
                          <a16:colId xmlns:a16="http://schemas.microsoft.com/office/drawing/2014/main" val="2503448373"/>
                        </a:ext>
                      </a:extLst>
                    </a:gridCol>
                    <a:gridCol w="507869">
                      <a:extLst>
                        <a:ext uri="{9D8B030D-6E8A-4147-A177-3AD203B41FA5}">
                          <a16:colId xmlns:a16="http://schemas.microsoft.com/office/drawing/2014/main" val="2021433638"/>
                        </a:ext>
                      </a:extLst>
                    </a:gridCol>
                    <a:gridCol w="507869">
                      <a:extLst>
                        <a:ext uri="{9D8B030D-6E8A-4147-A177-3AD203B41FA5}">
                          <a16:colId xmlns:a16="http://schemas.microsoft.com/office/drawing/2014/main" val="1058006187"/>
                        </a:ext>
                      </a:extLst>
                    </a:gridCol>
                    <a:gridCol w="507869">
                      <a:extLst>
                        <a:ext uri="{9D8B030D-6E8A-4147-A177-3AD203B41FA5}">
                          <a16:colId xmlns:a16="http://schemas.microsoft.com/office/drawing/2014/main" val="1772434191"/>
                        </a:ext>
                      </a:extLst>
                    </a:gridCol>
                    <a:gridCol w="507869">
                      <a:extLst>
                        <a:ext uri="{9D8B030D-6E8A-4147-A177-3AD203B41FA5}">
                          <a16:colId xmlns:a16="http://schemas.microsoft.com/office/drawing/2014/main" val="607166228"/>
                        </a:ext>
                      </a:extLst>
                    </a:gridCol>
                    <a:gridCol w="507869">
                      <a:extLst>
                        <a:ext uri="{9D8B030D-6E8A-4147-A177-3AD203B41FA5}">
                          <a16:colId xmlns:a16="http://schemas.microsoft.com/office/drawing/2014/main" val="3745943821"/>
                        </a:ext>
                      </a:extLst>
                    </a:gridCol>
                    <a:gridCol w="507869">
                      <a:extLst>
                        <a:ext uri="{9D8B030D-6E8A-4147-A177-3AD203B41FA5}">
                          <a16:colId xmlns:a16="http://schemas.microsoft.com/office/drawing/2014/main" val="3149932964"/>
                        </a:ext>
                      </a:extLst>
                    </a:gridCol>
                    <a:gridCol w="507869">
                      <a:extLst>
                        <a:ext uri="{9D8B030D-6E8A-4147-A177-3AD203B41FA5}">
                          <a16:colId xmlns:a16="http://schemas.microsoft.com/office/drawing/2014/main" val="950981479"/>
                        </a:ext>
                      </a:extLst>
                    </a:gridCol>
                    <a:gridCol w="507869">
                      <a:extLst>
                        <a:ext uri="{9D8B030D-6E8A-4147-A177-3AD203B41FA5}">
                          <a16:colId xmlns:a16="http://schemas.microsoft.com/office/drawing/2014/main" val="2473219238"/>
                        </a:ext>
                      </a:extLst>
                    </a:gridCol>
                    <a:gridCol w="507869">
                      <a:extLst>
                        <a:ext uri="{9D8B030D-6E8A-4147-A177-3AD203B41FA5}">
                          <a16:colId xmlns:a16="http://schemas.microsoft.com/office/drawing/2014/main" val="3041741388"/>
                        </a:ext>
                      </a:extLst>
                    </a:gridCol>
                    <a:gridCol w="507869">
                      <a:extLst>
                        <a:ext uri="{9D8B030D-6E8A-4147-A177-3AD203B41FA5}">
                          <a16:colId xmlns:a16="http://schemas.microsoft.com/office/drawing/2014/main" val="1579720020"/>
                        </a:ext>
                      </a:extLst>
                    </a:gridCol>
                    <a:gridCol w="507869">
                      <a:extLst>
                        <a:ext uri="{9D8B030D-6E8A-4147-A177-3AD203B41FA5}">
                          <a16:colId xmlns:a16="http://schemas.microsoft.com/office/drawing/2014/main" val="3286584081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20" t="-3030" r="-1528049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8810" t="-3030" r="-1391667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1205" t="-3030" r="-1308434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1205" t="-3030" r="-1208434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96429" t="-3030" r="-1094048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02410" t="-3030" r="-1007229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02410" t="-3030" r="-907229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94048" t="-3030" r="-796429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803614" t="-3030" r="-706024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892857" t="-3030" r="-597619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4819" t="-3030" r="-504819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104819" t="-3030" r="-404819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190476" t="-3030" r="-300000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306024" t="-3030" r="-203614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389286" t="-3030" r="-101190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07229" t="-3030" r="-2410" b="-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526586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表格 10">
                <a:extLst>
                  <a:ext uri="{FF2B5EF4-FFF2-40B4-BE49-F238E27FC236}">
                    <a16:creationId xmlns:a16="http://schemas.microsoft.com/office/drawing/2014/main" id="{72107292-A0C5-1769-BC1F-0ED5939006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2160383"/>
                  </p:ext>
                </p:extLst>
              </p:nvPr>
            </p:nvGraphicFramePr>
            <p:xfrm>
              <a:off x="2989055" y="1294715"/>
              <a:ext cx="8115904" cy="396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0104">
                      <a:extLst>
                        <a:ext uri="{9D8B030D-6E8A-4147-A177-3AD203B41FA5}">
                          <a16:colId xmlns:a16="http://schemas.microsoft.com/office/drawing/2014/main" val="4293570369"/>
                        </a:ext>
                      </a:extLst>
                    </a:gridCol>
                    <a:gridCol w="507720">
                      <a:extLst>
                        <a:ext uri="{9D8B030D-6E8A-4147-A177-3AD203B41FA5}">
                          <a16:colId xmlns:a16="http://schemas.microsoft.com/office/drawing/2014/main" val="1947469208"/>
                        </a:ext>
                      </a:extLst>
                    </a:gridCol>
                    <a:gridCol w="507720">
                      <a:extLst>
                        <a:ext uri="{9D8B030D-6E8A-4147-A177-3AD203B41FA5}">
                          <a16:colId xmlns:a16="http://schemas.microsoft.com/office/drawing/2014/main" val="3445632356"/>
                        </a:ext>
                      </a:extLst>
                    </a:gridCol>
                    <a:gridCol w="507720">
                      <a:extLst>
                        <a:ext uri="{9D8B030D-6E8A-4147-A177-3AD203B41FA5}">
                          <a16:colId xmlns:a16="http://schemas.microsoft.com/office/drawing/2014/main" val="3673842102"/>
                        </a:ext>
                      </a:extLst>
                    </a:gridCol>
                    <a:gridCol w="507720">
                      <a:extLst>
                        <a:ext uri="{9D8B030D-6E8A-4147-A177-3AD203B41FA5}">
                          <a16:colId xmlns:a16="http://schemas.microsoft.com/office/drawing/2014/main" val="3195524456"/>
                        </a:ext>
                      </a:extLst>
                    </a:gridCol>
                    <a:gridCol w="507720">
                      <a:extLst>
                        <a:ext uri="{9D8B030D-6E8A-4147-A177-3AD203B41FA5}">
                          <a16:colId xmlns:a16="http://schemas.microsoft.com/office/drawing/2014/main" val="2775292378"/>
                        </a:ext>
                      </a:extLst>
                    </a:gridCol>
                    <a:gridCol w="507720">
                      <a:extLst>
                        <a:ext uri="{9D8B030D-6E8A-4147-A177-3AD203B41FA5}">
                          <a16:colId xmlns:a16="http://schemas.microsoft.com/office/drawing/2014/main" val="263553291"/>
                        </a:ext>
                      </a:extLst>
                    </a:gridCol>
                    <a:gridCol w="507720">
                      <a:extLst>
                        <a:ext uri="{9D8B030D-6E8A-4147-A177-3AD203B41FA5}">
                          <a16:colId xmlns:a16="http://schemas.microsoft.com/office/drawing/2014/main" val="752402609"/>
                        </a:ext>
                      </a:extLst>
                    </a:gridCol>
                    <a:gridCol w="507720">
                      <a:extLst>
                        <a:ext uri="{9D8B030D-6E8A-4147-A177-3AD203B41FA5}">
                          <a16:colId xmlns:a16="http://schemas.microsoft.com/office/drawing/2014/main" val="3535181552"/>
                        </a:ext>
                      </a:extLst>
                    </a:gridCol>
                    <a:gridCol w="507720">
                      <a:extLst>
                        <a:ext uri="{9D8B030D-6E8A-4147-A177-3AD203B41FA5}">
                          <a16:colId xmlns:a16="http://schemas.microsoft.com/office/drawing/2014/main" val="2381673484"/>
                        </a:ext>
                      </a:extLst>
                    </a:gridCol>
                    <a:gridCol w="507720">
                      <a:extLst>
                        <a:ext uri="{9D8B030D-6E8A-4147-A177-3AD203B41FA5}">
                          <a16:colId xmlns:a16="http://schemas.microsoft.com/office/drawing/2014/main" val="1170603827"/>
                        </a:ext>
                      </a:extLst>
                    </a:gridCol>
                    <a:gridCol w="507720">
                      <a:extLst>
                        <a:ext uri="{9D8B030D-6E8A-4147-A177-3AD203B41FA5}">
                          <a16:colId xmlns:a16="http://schemas.microsoft.com/office/drawing/2014/main" val="3112459812"/>
                        </a:ext>
                      </a:extLst>
                    </a:gridCol>
                    <a:gridCol w="507720">
                      <a:extLst>
                        <a:ext uri="{9D8B030D-6E8A-4147-A177-3AD203B41FA5}">
                          <a16:colId xmlns:a16="http://schemas.microsoft.com/office/drawing/2014/main" val="3275367815"/>
                        </a:ext>
                      </a:extLst>
                    </a:gridCol>
                    <a:gridCol w="507720">
                      <a:extLst>
                        <a:ext uri="{9D8B030D-6E8A-4147-A177-3AD203B41FA5}">
                          <a16:colId xmlns:a16="http://schemas.microsoft.com/office/drawing/2014/main" val="2488315054"/>
                        </a:ext>
                      </a:extLst>
                    </a:gridCol>
                    <a:gridCol w="507720">
                      <a:extLst>
                        <a:ext uri="{9D8B030D-6E8A-4147-A177-3AD203B41FA5}">
                          <a16:colId xmlns:a16="http://schemas.microsoft.com/office/drawing/2014/main" val="3810969671"/>
                        </a:ext>
                      </a:extLst>
                    </a:gridCol>
                    <a:gridCol w="507720">
                      <a:extLst>
                        <a:ext uri="{9D8B030D-6E8A-4147-A177-3AD203B41FA5}">
                          <a16:colId xmlns:a16="http://schemas.microsoft.com/office/drawing/2014/main" val="612283075"/>
                        </a:ext>
                      </a:extLst>
                    </a:gridCol>
                  </a:tblGrid>
                  <a:tr h="1246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00</a:t>
                          </a:r>
                          <a:endParaRPr lang="zh-CN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𝟐𝟖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altLang="zh-CN" sz="1000" b="1" i="0" dirty="0" smtClean="0">
                                    <a:solidFill>
                                      <a:schemeClr val="tx1"/>
                                    </a:solidFill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en-US" altLang="zh-CN" sz="1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00</a:t>
                          </a:r>
                          <a:endParaRPr lang="zh-CN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𝟐𝟒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altLang="zh-CN" sz="1000" b="1" i="0" dirty="0" smtClean="0">
                                    <a:solidFill>
                                      <a:schemeClr val="tx1"/>
                                    </a:solidFill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en-US" altLang="zh-CN" sz="1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00</a:t>
                          </a:r>
                          <a:endParaRPr lang="zh-CN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00</a:t>
                          </a:r>
                          <a:endParaRPr lang="zh-CN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𝟏𝟔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00</a:t>
                          </a:r>
                          <a:endParaRPr lang="zh-CN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00</a:t>
                          </a:r>
                          <a:endParaRPr lang="zh-CN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𝟗</m:t>
                                  </m:r>
                                </m:sub>
                              </m:sSub>
                            </m:oMath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00</a:t>
                          </a:r>
                          <a:endParaRPr lang="zh-CN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𝟒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00</a:t>
                          </a:r>
                          <a:endParaRPr lang="zh-CN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zh-CN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endParaRPr lang="zh-CN" altLang="en-US" sz="1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0389802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表格 10">
                <a:extLst>
                  <a:ext uri="{FF2B5EF4-FFF2-40B4-BE49-F238E27FC236}">
                    <a16:creationId xmlns:a16="http://schemas.microsoft.com/office/drawing/2014/main" id="{72107292-A0C5-1769-BC1F-0ED5939006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2160383"/>
                  </p:ext>
                </p:extLst>
              </p:nvPr>
            </p:nvGraphicFramePr>
            <p:xfrm>
              <a:off x="2989055" y="1294715"/>
              <a:ext cx="8115904" cy="396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0104">
                      <a:extLst>
                        <a:ext uri="{9D8B030D-6E8A-4147-A177-3AD203B41FA5}">
                          <a16:colId xmlns:a16="http://schemas.microsoft.com/office/drawing/2014/main" val="4293570369"/>
                        </a:ext>
                      </a:extLst>
                    </a:gridCol>
                    <a:gridCol w="507720">
                      <a:extLst>
                        <a:ext uri="{9D8B030D-6E8A-4147-A177-3AD203B41FA5}">
                          <a16:colId xmlns:a16="http://schemas.microsoft.com/office/drawing/2014/main" val="1947469208"/>
                        </a:ext>
                      </a:extLst>
                    </a:gridCol>
                    <a:gridCol w="507720">
                      <a:extLst>
                        <a:ext uri="{9D8B030D-6E8A-4147-A177-3AD203B41FA5}">
                          <a16:colId xmlns:a16="http://schemas.microsoft.com/office/drawing/2014/main" val="3445632356"/>
                        </a:ext>
                      </a:extLst>
                    </a:gridCol>
                    <a:gridCol w="507720">
                      <a:extLst>
                        <a:ext uri="{9D8B030D-6E8A-4147-A177-3AD203B41FA5}">
                          <a16:colId xmlns:a16="http://schemas.microsoft.com/office/drawing/2014/main" val="3673842102"/>
                        </a:ext>
                      </a:extLst>
                    </a:gridCol>
                    <a:gridCol w="507720">
                      <a:extLst>
                        <a:ext uri="{9D8B030D-6E8A-4147-A177-3AD203B41FA5}">
                          <a16:colId xmlns:a16="http://schemas.microsoft.com/office/drawing/2014/main" val="3195524456"/>
                        </a:ext>
                      </a:extLst>
                    </a:gridCol>
                    <a:gridCol w="507720">
                      <a:extLst>
                        <a:ext uri="{9D8B030D-6E8A-4147-A177-3AD203B41FA5}">
                          <a16:colId xmlns:a16="http://schemas.microsoft.com/office/drawing/2014/main" val="2775292378"/>
                        </a:ext>
                      </a:extLst>
                    </a:gridCol>
                    <a:gridCol w="507720">
                      <a:extLst>
                        <a:ext uri="{9D8B030D-6E8A-4147-A177-3AD203B41FA5}">
                          <a16:colId xmlns:a16="http://schemas.microsoft.com/office/drawing/2014/main" val="263553291"/>
                        </a:ext>
                      </a:extLst>
                    </a:gridCol>
                    <a:gridCol w="507720">
                      <a:extLst>
                        <a:ext uri="{9D8B030D-6E8A-4147-A177-3AD203B41FA5}">
                          <a16:colId xmlns:a16="http://schemas.microsoft.com/office/drawing/2014/main" val="752402609"/>
                        </a:ext>
                      </a:extLst>
                    </a:gridCol>
                    <a:gridCol w="507720">
                      <a:extLst>
                        <a:ext uri="{9D8B030D-6E8A-4147-A177-3AD203B41FA5}">
                          <a16:colId xmlns:a16="http://schemas.microsoft.com/office/drawing/2014/main" val="3535181552"/>
                        </a:ext>
                      </a:extLst>
                    </a:gridCol>
                    <a:gridCol w="507720">
                      <a:extLst>
                        <a:ext uri="{9D8B030D-6E8A-4147-A177-3AD203B41FA5}">
                          <a16:colId xmlns:a16="http://schemas.microsoft.com/office/drawing/2014/main" val="2381673484"/>
                        </a:ext>
                      </a:extLst>
                    </a:gridCol>
                    <a:gridCol w="507720">
                      <a:extLst>
                        <a:ext uri="{9D8B030D-6E8A-4147-A177-3AD203B41FA5}">
                          <a16:colId xmlns:a16="http://schemas.microsoft.com/office/drawing/2014/main" val="1170603827"/>
                        </a:ext>
                      </a:extLst>
                    </a:gridCol>
                    <a:gridCol w="507720">
                      <a:extLst>
                        <a:ext uri="{9D8B030D-6E8A-4147-A177-3AD203B41FA5}">
                          <a16:colId xmlns:a16="http://schemas.microsoft.com/office/drawing/2014/main" val="3112459812"/>
                        </a:ext>
                      </a:extLst>
                    </a:gridCol>
                    <a:gridCol w="507720">
                      <a:extLst>
                        <a:ext uri="{9D8B030D-6E8A-4147-A177-3AD203B41FA5}">
                          <a16:colId xmlns:a16="http://schemas.microsoft.com/office/drawing/2014/main" val="3275367815"/>
                        </a:ext>
                      </a:extLst>
                    </a:gridCol>
                    <a:gridCol w="507720">
                      <a:extLst>
                        <a:ext uri="{9D8B030D-6E8A-4147-A177-3AD203B41FA5}">
                          <a16:colId xmlns:a16="http://schemas.microsoft.com/office/drawing/2014/main" val="2488315054"/>
                        </a:ext>
                      </a:extLst>
                    </a:gridCol>
                    <a:gridCol w="507720">
                      <a:extLst>
                        <a:ext uri="{9D8B030D-6E8A-4147-A177-3AD203B41FA5}">
                          <a16:colId xmlns:a16="http://schemas.microsoft.com/office/drawing/2014/main" val="3810969671"/>
                        </a:ext>
                      </a:extLst>
                    </a:gridCol>
                    <a:gridCol w="507720">
                      <a:extLst>
                        <a:ext uri="{9D8B030D-6E8A-4147-A177-3AD203B41FA5}">
                          <a16:colId xmlns:a16="http://schemas.microsoft.com/office/drawing/2014/main" val="612283075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00</a:t>
                          </a:r>
                          <a:endParaRPr lang="zh-CN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1515" r="-1408434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00</a:t>
                          </a:r>
                          <a:endParaRPr lang="zh-CN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1205" t="-1515" r="-1207229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00</a:t>
                          </a:r>
                          <a:endParaRPr lang="zh-CN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95238" t="-1515" r="-994048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00</a:t>
                          </a:r>
                          <a:endParaRPr lang="zh-CN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02410" t="-1515" r="-806024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00</a:t>
                          </a:r>
                          <a:endParaRPr lang="zh-CN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03614" t="-1515" r="-604819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00</a:t>
                          </a:r>
                          <a:endParaRPr lang="zh-CN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90476" t="-1515" r="-398810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00</a:t>
                          </a:r>
                          <a:endParaRPr lang="zh-CN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304819" t="-1515" r="-203614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00</a:t>
                          </a:r>
                          <a:endParaRPr lang="zh-CN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06024" t="-1515" r="-2410" b="-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389802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表格 11">
                <a:extLst>
                  <a:ext uri="{FF2B5EF4-FFF2-40B4-BE49-F238E27FC236}">
                    <a16:creationId xmlns:a16="http://schemas.microsoft.com/office/drawing/2014/main" id="{7734773A-E3E8-A633-F4DE-F4D45241E9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1350442"/>
                  </p:ext>
                </p:extLst>
              </p:nvPr>
            </p:nvGraphicFramePr>
            <p:xfrm>
              <a:off x="2983388" y="2907973"/>
              <a:ext cx="8118286" cy="396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0251">
                      <a:extLst>
                        <a:ext uri="{9D8B030D-6E8A-4147-A177-3AD203B41FA5}">
                          <a16:colId xmlns:a16="http://schemas.microsoft.com/office/drawing/2014/main" val="2620165492"/>
                        </a:ext>
                      </a:extLst>
                    </a:gridCol>
                    <a:gridCol w="507869">
                      <a:extLst>
                        <a:ext uri="{9D8B030D-6E8A-4147-A177-3AD203B41FA5}">
                          <a16:colId xmlns:a16="http://schemas.microsoft.com/office/drawing/2014/main" val="1114111704"/>
                        </a:ext>
                      </a:extLst>
                    </a:gridCol>
                    <a:gridCol w="507869">
                      <a:extLst>
                        <a:ext uri="{9D8B030D-6E8A-4147-A177-3AD203B41FA5}">
                          <a16:colId xmlns:a16="http://schemas.microsoft.com/office/drawing/2014/main" val="2335177659"/>
                        </a:ext>
                      </a:extLst>
                    </a:gridCol>
                    <a:gridCol w="507869">
                      <a:extLst>
                        <a:ext uri="{9D8B030D-6E8A-4147-A177-3AD203B41FA5}">
                          <a16:colId xmlns:a16="http://schemas.microsoft.com/office/drawing/2014/main" val="2091283964"/>
                        </a:ext>
                      </a:extLst>
                    </a:gridCol>
                    <a:gridCol w="507869">
                      <a:extLst>
                        <a:ext uri="{9D8B030D-6E8A-4147-A177-3AD203B41FA5}">
                          <a16:colId xmlns:a16="http://schemas.microsoft.com/office/drawing/2014/main" val="2740812688"/>
                        </a:ext>
                      </a:extLst>
                    </a:gridCol>
                    <a:gridCol w="507869">
                      <a:extLst>
                        <a:ext uri="{9D8B030D-6E8A-4147-A177-3AD203B41FA5}">
                          <a16:colId xmlns:a16="http://schemas.microsoft.com/office/drawing/2014/main" val="2053077441"/>
                        </a:ext>
                      </a:extLst>
                    </a:gridCol>
                    <a:gridCol w="507869">
                      <a:extLst>
                        <a:ext uri="{9D8B030D-6E8A-4147-A177-3AD203B41FA5}">
                          <a16:colId xmlns:a16="http://schemas.microsoft.com/office/drawing/2014/main" val="2793437408"/>
                        </a:ext>
                      </a:extLst>
                    </a:gridCol>
                    <a:gridCol w="507869">
                      <a:extLst>
                        <a:ext uri="{9D8B030D-6E8A-4147-A177-3AD203B41FA5}">
                          <a16:colId xmlns:a16="http://schemas.microsoft.com/office/drawing/2014/main" val="3191961044"/>
                        </a:ext>
                      </a:extLst>
                    </a:gridCol>
                    <a:gridCol w="507869">
                      <a:extLst>
                        <a:ext uri="{9D8B030D-6E8A-4147-A177-3AD203B41FA5}">
                          <a16:colId xmlns:a16="http://schemas.microsoft.com/office/drawing/2014/main" val="1993391547"/>
                        </a:ext>
                      </a:extLst>
                    </a:gridCol>
                    <a:gridCol w="507869">
                      <a:extLst>
                        <a:ext uri="{9D8B030D-6E8A-4147-A177-3AD203B41FA5}">
                          <a16:colId xmlns:a16="http://schemas.microsoft.com/office/drawing/2014/main" val="819563610"/>
                        </a:ext>
                      </a:extLst>
                    </a:gridCol>
                    <a:gridCol w="507869">
                      <a:extLst>
                        <a:ext uri="{9D8B030D-6E8A-4147-A177-3AD203B41FA5}">
                          <a16:colId xmlns:a16="http://schemas.microsoft.com/office/drawing/2014/main" val="4222457381"/>
                        </a:ext>
                      </a:extLst>
                    </a:gridCol>
                    <a:gridCol w="507869">
                      <a:extLst>
                        <a:ext uri="{9D8B030D-6E8A-4147-A177-3AD203B41FA5}">
                          <a16:colId xmlns:a16="http://schemas.microsoft.com/office/drawing/2014/main" val="2933675113"/>
                        </a:ext>
                      </a:extLst>
                    </a:gridCol>
                    <a:gridCol w="507869">
                      <a:extLst>
                        <a:ext uri="{9D8B030D-6E8A-4147-A177-3AD203B41FA5}">
                          <a16:colId xmlns:a16="http://schemas.microsoft.com/office/drawing/2014/main" val="2873829584"/>
                        </a:ext>
                      </a:extLst>
                    </a:gridCol>
                    <a:gridCol w="507869">
                      <a:extLst>
                        <a:ext uri="{9D8B030D-6E8A-4147-A177-3AD203B41FA5}">
                          <a16:colId xmlns:a16="http://schemas.microsoft.com/office/drawing/2014/main" val="3034114928"/>
                        </a:ext>
                      </a:extLst>
                    </a:gridCol>
                    <a:gridCol w="507869">
                      <a:extLst>
                        <a:ext uri="{9D8B030D-6E8A-4147-A177-3AD203B41FA5}">
                          <a16:colId xmlns:a16="http://schemas.microsoft.com/office/drawing/2014/main" val="3779658679"/>
                        </a:ext>
                      </a:extLst>
                    </a:gridCol>
                    <a:gridCol w="507869">
                      <a:extLst>
                        <a:ext uri="{9D8B030D-6E8A-4147-A177-3AD203B41FA5}">
                          <a16:colId xmlns:a16="http://schemas.microsoft.com/office/drawing/2014/main" val="3578838649"/>
                        </a:ext>
                      </a:extLst>
                    </a:gridCol>
                  </a:tblGrid>
                  <a:tr h="1246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00</a:t>
                          </a:r>
                          <a:endParaRPr lang="zh-CN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𝟑𝟎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𝟑𝟏</m:t>
                                  </m:r>
                                </m:sub>
                              </m:sSub>
                            </m:oMath>
                          </a14:m>
                          <a:endParaRPr lang="zh-CN" altLang="en-US" sz="1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00</a:t>
                          </a:r>
                          <a:endParaRPr lang="zh-CN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𝟐𝟔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b="1" i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+</a:t>
                          </a:r>
                          <a:endParaRPr lang="zh-CN" altLang="en-US" sz="1000" b="1" i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00</a:t>
                          </a:r>
                          <a:endParaRPr lang="zh-CN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00</a:t>
                          </a:r>
                          <a:endParaRPr lang="zh-CN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00</a:t>
                          </a:r>
                          <a:endParaRPr lang="zh-CN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𝟏𝟒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00</a:t>
                          </a:r>
                          <a:endParaRPr lang="zh-CN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00</a:t>
                          </a:r>
                          <a:endParaRPr lang="zh-CN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00</a:t>
                          </a:r>
                          <a:endParaRPr lang="zh-CN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𝟑</m:t>
                                  </m:r>
                                </m:sub>
                              </m:sSub>
                            </m:oMath>
                          </a14:m>
                          <a:endParaRPr lang="zh-CN" altLang="en-US" sz="1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4435153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表格 11">
                <a:extLst>
                  <a:ext uri="{FF2B5EF4-FFF2-40B4-BE49-F238E27FC236}">
                    <a16:creationId xmlns:a16="http://schemas.microsoft.com/office/drawing/2014/main" id="{7734773A-E3E8-A633-F4DE-F4D45241E9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1350442"/>
                  </p:ext>
                </p:extLst>
              </p:nvPr>
            </p:nvGraphicFramePr>
            <p:xfrm>
              <a:off x="2983388" y="2907973"/>
              <a:ext cx="8118286" cy="396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0251">
                      <a:extLst>
                        <a:ext uri="{9D8B030D-6E8A-4147-A177-3AD203B41FA5}">
                          <a16:colId xmlns:a16="http://schemas.microsoft.com/office/drawing/2014/main" val="2620165492"/>
                        </a:ext>
                      </a:extLst>
                    </a:gridCol>
                    <a:gridCol w="507869">
                      <a:extLst>
                        <a:ext uri="{9D8B030D-6E8A-4147-A177-3AD203B41FA5}">
                          <a16:colId xmlns:a16="http://schemas.microsoft.com/office/drawing/2014/main" val="1114111704"/>
                        </a:ext>
                      </a:extLst>
                    </a:gridCol>
                    <a:gridCol w="507869">
                      <a:extLst>
                        <a:ext uri="{9D8B030D-6E8A-4147-A177-3AD203B41FA5}">
                          <a16:colId xmlns:a16="http://schemas.microsoft.com/office/drawing/2014/main" val="2335177659"/>
                        </a:ext>
                      </a:extLst>
                    </a:gridCol>
                    <a:gridCol w="507869">
                      <a:extLst>
                        <a:ext uri="{9D8B030D-6E8A-4147-A177-3AD203B41FA5}">
                          <a16:colId xmlns:a16="http://schemas.microsoft.com/office/drawing/2014/main" val="2091283964"/>
                        </a:ext>
                      </a:extLst>
                    </a:gridCol>
                    <a:gridCol w="507869">
                      <a:extLst>
                        <a:ext uri="{9D8B030D-6E8A-4147-A177-3AD203B41FA5}">
                          <a16:colId xmlns:a16="http://schemas.microsoft.com/office/drawing/2014/main" val="2740812688"/>
                        </a:ext>
                      </a:extLst>
                    </a:gridCol>
                    <a:gridCol w="507869">
                      <a:extLst>
                        <a:ext uri="{9D8B030D-6E8A-4147-A177-3AD203B41FA5}">
                          <a16:colId xmlns:a16="http://schemas.microsoft.com/office/drawing/2014/main" val="2053077441"/>
                        </a:ext>
                      </a:extLst>
                    </a:gridCol>
                    <a:gridCol w="507869">
                      <a:extLst>
                        <a:ext uri="{9D8B030D-6E8A-4147-A177-3AD203B41FA5}">
                          <a16:colId xmlns:a16="http://schemas.microsoft.com/office/drawing/2014/main" val="2793437408"/>
                        </a:ext>
                      </a:extLst>
                    </a:gridCol>
                    <a:gridCol w="507869">
                      <a:extLst>
                        <a:ext uri="{9D8B030D-6E8A-4147-A177-3AD203B41FA5}">
                          <a16:colId xmlns:a16="http://schemas.microsoft.com/office/drawing/2014/main" val="3191961044"/>
                        </a:ext>
                      </a:extLst>
                    </a:gridCol>
                    <a:gridCol w="507869">
                      <a:extLst>
                        <a:ext uri="{9D8B030D-6E8A-4147-A177-3AD203B41FA5}">
                          <a16:colId xmlns:a16="http://schemas.microsoft.com/office/drawing/2014/main" val="1993391547"/>
                        </a:ext>
                      </a:extLst>
                    </a:gridCol>
                    <a:gridCol w="507869">
                      <a:extLst>
                        <a:ext uri="{9D8B030D-6E8A-4147-A177-3AD203B41FA5}">
                          <a16:colId xmlns:a16="http://schemas.microsoft.com/office/drawing/2014/main" val="819563610"/>
                        </a:ext>
                      </a:extLst>
                    </a:gridCol>
                    <a:gridCol w="507869">
                      <a:extLst>
                        <a:ext uri="{9D8B030D-6E8A-4147-A177-3AD203B41FA5}">
                          <a16:colId xmlns:a16="http://schemas.microsoft.com/office/drawing/2014/main" val="4222457381"/>
                        </a:ext>
                      </a:extLst>
                    </a:gridCol>
                    <a:gridCol w="507869">
                      <a:extLst>
                        <a:ext uri="{9D8B030D-6E8A-4147-A177-3AD203B41FA5}">
                          <a16:colId xmlns:a16="http://schemas.microsoft.com/office/drawing/2014/main" val="2933675113"/>
                        </a:ext>
                      </a:extLst>
                    </a:gridCol>
                    <a:gridCol w="507869">
                      <a:extLst>
                        <a:ext uri="{9D8B030D-6E8A-4147-A177-3AD203B41FA5}">
                          <a16:colId xmlns:a16="http://schemas.microsoft.com/office/drawing/2014/main" val="2873829584"/>
                        </a:ext>
                      </a:extLst>
                    </a:gridCol>
                    <a:gridCol w="507869">
                      <a:extLst>
                        <a:ext uri="{9D8B030D-6E8A-4147-A177-3AD203B41FA5}">
                          <a16:colId xmlns:a16="http://schemas.microsoft.com/office/drawing/2014/main" val="3034114928"/>
                        </a:ext>
                      </a:extLst>
                    </a:gridCol>
                    <a:gridCol w="507869">
                      <a:extLst>
                        <a:ext uri="{9D8B030D-6E8A-4147-A177-3AD203B41FA5}">
                          <a16:colId xmlns:a16="http://schemas.microsoft.com/office/drawing/2014/main" val="3779658679"/>
                        </a:ext>
                      </a:extLst>
                    </a:gridCol>
                    <a:gridCol w="507869">
                      <a:extLst>
                        <a:ext uri="{9D8B030D-6E8A-4147-A177-3AD203B41FA5}">
                          <a16:colId xmlns:a16="http://schemas.microsoft.com/office/drawing/2014/main" val="3578838649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00</a:t>
                          </a:r>
                          <a:endParaRPr lang="zh-CN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98810" t="-3030" r="-1391667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00</a:t>
                          </a:r>
                          <a:endParaRPr lang="zh-CN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01205" t="-3030" r="-1208434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00</a:t>
                          </a:r>
                          <a:endParaRPr lang="zh-CN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502410" t="-3030" r="-1007229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00</a:t>
                          </a:r>
                          <a:endParaRPr lang="zh-CN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694048" t="-3030" r="-796429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00</a:t>
                          </a:r>
                          <a:endParaRPr lang="zh-CN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892857" t="-3030" r="-597619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00</a:t>
                          </a:r>
                          <a:endParaRPr lang="zh-CN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104819" t="-3030" r="-404819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00</a:t>
                          </a:r>
                          <a:endParaRPr lang="zh-CN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306024" t="-3030" r="-203614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00</a:t>
                          </a:r>
                          <a:endParaRPr lang="zh-CN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507229" t="-3030" r="-2410" b="-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435153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4EA73AE2-C4BA-CED7-1C34-DAE61DF1C1E3}"/>
              </a:ext>
            </a:extLst>
          </p:cNvPr>
          <p:cNvSpPr txBox="1"/>
          <p:nvPr/>
        </p:nvSpPr>
        <p:spPr>
          <a:xfrm>
            <a:off x="2014220" y="13145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n&amp;msk2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65A905D-BE47-F265-4EB5-07CBA87526F8}"/>
              </a:ext>
            </a:extLst>
          </p:cNvPr>
          <p:cNvSpPr txBox="1"/>
          <p:nvPr/>
        </p:nvSpPr>
        <p:spPr>
          <a:xfrm>
            <a:off x="1435768" y="28951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(</a:t>
            </a:r>
            <a:r>
              <a:rPr lang="en-US" altLang="zh-CN" dirty="0"/>
              <a:t>n</a:t>
            </a:r>
            <a:r>
              <a:rPr lang="zh-CN" altLang="en-US" dirty="0"/>
              <a:t>&gt;&gt;</a:t>
            </a:r>
            <a:r>
              <a:rPr lang="en-US" altLang="zh-CN" dirty="0"/>
              <a:t>2</a:t>
            </a:r>
            <a:r>
              <a:rPr lang="zh-CN" altLang="en-US" dirty="0"/>
              <a:t>)&amp;msk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AD9C1B3-4C60-8F04-8510-CF6C928826AE}"/>
              </a:ext>
            </a:extLst>
          </p:cNvPr>
          <p:cNvSpPr txBox="1"/>
          <p:nvPr/>
        </p:nvSpPr>
        <p:spPr>
          <a:xfrm>
            <a:off x="2014220" y="94633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E85DF08-9623-7B4E-6C98-76D95C626048}"/>
              </a:ext>
            </a:extLst>
          </p:cNvPr>
          <p:cNvSpPr txBox="1"/>
          <p:nvPr/>
        </p:nvSpPr>
        <p:spPr>
          <a:xfrm>
            <a:off x="2014220" y="5291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msk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317050E-A1CE-6B87-6073-F8339BD23B67}"/>
              </a:ext>
            </a:extLst>
          </p:cNvPr>
          <p:cNvSpPr txBox="1"/>
          <p:nvPr/>
        </p:nvSpPr>
        <p:spPr>
          <a:xfrm>
            <a:off x="2014220" y="216617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msk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92D92B1-A9DA-AA13-B1E9-D01769EDB010}"/>
              </a:ext>
            </a:extLst>
          </p:cNvPr>
          <p:cNvSpPr txBox="1"/>
          <p:nvPr/>
        </p:nvSpPr>
        <p:spPr>
          <a:xfrm>
            <a:off x="2012206" y="252674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n</a:t>
            </a:r>
            <a:r>
              <a:rPr lang="zh-CN" altLang="en-US" dirty="0"/>
              <a:t>&gt;&gt;</a:t>
            </a:r>
            <a:r>
              <a:rPr lang="en-US" altLang="zh-CN" dirty="0"/>
              <a:t>2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0" name="表格 19">
                <a:extLst>
                  <a:ext uri="{FF2B5EF4-FFF2-40B4-BE49-F238E27FC236}">
                    <a16:creationId xmlns:a16="http://schemas.microsoft.com/office/drawing/2014/main" id="{4F1213C5-8734-6A16-6CFD-19FFCFAFE5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6075733"/>
                  </p:ext>
                </p:extLst>
              </p:nvPr>
            </p:nvGraphicFramePr>
            <p:xfrm>
              <a:off x="2993531" y="3770356"/>
              <a:ext cx="8115904" cy="396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0104">
                      <a:extLst>
                        <a:ext uri="{9D8B030D-6E8A-4147-A177-3AD203B41FA5}">
                          <a16:colId xmlns:a16="http://schemas.microsoft.com/office/drawing/2014/main" val="4093615509"/>
                        </a:ext>
                      </a:extLst>
                    </a:gridCol>
                    <a:gridCol w="507720">
                      <a:extLst>
                        <a:ext uri="{9D8B030D-6E8A-4147-A177-3AD203B41FA5}">
                          <a16:colId xmlns:a16="http://schemas.microsoft.com/office/drawing/2014/main" val="1716652847"/>
                        </a:ext>
                      </a:extLst>
                    </a:gridCol>
                    <a:gridCol w="507720">
                      <a:extLst>
                        <a:ext uri="{9D8B030D-6E8A-4147-A177-3AD203B41FA5}">
                          <a16:colId xmlns:a16="http://schemas.microsoft.com/office/drawing/2014/main" val="1461314041"/>
                        </a:ext>
                      </a:extLst>
                    </a:gridCol>
                    <a:gridCol w="507720">
                      <a:extLst>
                        <a:ext uri="{9D8B030D-6E8A-4147-A177-3AD203B41FA5}">
                          <a16:colId xmlns:a16="http://schemas.microsoft.com/office/drawing/2014/main" val="2380130422"/>
                        </a:ext>
                      </a:extLst>
                    </a:gridCol>
                    <a:gridCol w="507720">
                      <a:extLst>
                        <a:ext uri="{9D8B030D-6E8A-4147-A177-3AD203B41FA5}">
                          <a16:colId xmlns:a16="http://schemas.microsoft.com/office/drawing/2014/main" val="1610280931"/>
                        </a:ext>
                      </a:extLst>
                    </a:gridCol>
                    <a:gridCol w="507720">
                      <a:extLst>
                        <a:ext uri="{9D8B030D-6E8A-4147-A177-3AD203B41FA5}">
                          <a16:colId xmlns:a16="http://schemas.microsoft.com/office/drawing/2014/main" val="1479032446"/>
                        </a:ext>
                      </a:extLst>
                    </a:gridCol>
                    <a:gridCol w="507720">
                      <a:extLst>
                        <a:ext uri="{9D8B030D-6E8A-4147-A177-3AD203B41FA5}">
                          <a16:colId xmlns:a16="http://schemas.microsoft.com/office/drawing/2014/main" val="125931799"/>
                        </a:ext>
                      </a:extLst>
                    </a:gridCol>
                    <a:gridCol w="507720">
                      <a:extLst>
                        <a:ext uri="{9D8B030D-6E8A-4147-A177-3AD203B41FA5}">
                          <a16:colId xmlns:a16="http://schemas.microsoft.com/office/drawing/2014/main" val="823250431"/>
                        </a:ext>
                      </a:extLst>
                    </a:gridCol>
                    <a:gridCol w="507720">
                      <a:extLst>
                        <a:ext uri="{9D8B030D-6E8A-4147-A177-3AD203B41FA5}">
                          <a16:colId xmlns:a16="http://schemas.microsoft.com/office/drawing/2014/main" val="3138500766"/>
                        </a:ext>
                      </a:extLst>
                    </a:gridCol>
                    <a:gridCol w="507720">
                      <a:extLst>
                        <a:ext uri="{9D8B030D-6E8A-4147-A177-3AD203B41FA5}">
                          <a16:colId xmlns:a16="http://schemas.microsoft.com/office/drawing/2014/main" val="2628997278"/>
                        </a:ext>
                      </a:extLst>
                    </a:gridCol>
                    <a:gridCol w="507720">
                      <a:extLst>
                        <a:ext uri="{9D8B030D-6E8A-4147-A177-3AD203B41FA5}">
                          <a16:colId xmlns:a16="http://schemas.microsoft.com/office/drawing/2014/main" val="565138494"/>
                        </a:ext>
                      </a:extLst>
                    </a:gridCol>
                    <a:gridCol w="507720">
                      <a:extLst>
                        <a:ext uri="{9D8B030D-6E8A-4147-A177-3AD203B41FA5}">
                          <a16:colId xmlns:a16="http://schemas.microsoft.com/office/drawing/2014/main" val="4068263485"/>
                        </a:ext>
                      </a:extLst>
                    </a:gridCol>
                    <a:gridCol w="507720">
                      <a:extLst>
                        <a:ext uri="{9D8B030D-6E8A-4147-A177-3AD203B41FA5}">
                          <a16:colId xmlns:a16="http://schemas.microsoft.com/office/drawing/2014/main" val="1473738450"/>
                        </a:ext>
                      </a:extLst>
                    </a:gridCol>
                    <a:gridCol w="507720">
                      <a:extLst>
                        <a:ext uri="{9D8B030D-6E8A-4147-A177-3AD203B41FA5}">
                          <a16:colId xmlns:a16="http://schemas.microsoft.com/office/drawing/2014/main" val="3335017209"/>
                        </a:ext>
                      </a:extLst>
                    </a:gridCol>
                    <a:gridCol w="507720">
                      <a:extLst>
                        <a:ext uri="{9D8B030D-6E8A-4147-A177-3AD203B41FA5}">
                          <a16:colId xmlns:a16="http://schemas.microsoft.com/office/drawing/2014/main" val="3131428409"/>
                        </a:ext>
                      </a:extLst>
                    </a:gridCol>
                    <a:gridCol w="507720">
                      <a:extLst>
                        <a:ext uri="{9D8B030D-6E8A-4147-A177-3AD203B41FA5}">
                          <a16:colId xmlns:a16="http://schemas.microsoft.com/office/drawing/2014/main" val="4214011805"/>
                        </a:ext>
                      </a:extLst>
                    </a:gridCol>
                  </a:tblGrid>
                  <a:tr h="1246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00</a:t>
                          </a:r>
                          <a:endParaRPr lang="zh-CN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𝟐𝟖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altLang="zh-CN" sz="1000" b="1" i="0" dirty="0" smtClean="0">
                                    <a:solidFill>
                                      <a:schemeClr val="tx1"/>
                                    </a:solidFill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en-US" altLang="zh-CN" sz="1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00</a:t>
                          </a:r>
                          <a:endParaRPr lang="zh-CN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𝟐𝟒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altLang="zh-CN" sz="1000" b="1" i="0" dirty="0" smtClean="0">
                                    <a:solidFill>
                                      <a:schemeClr val="tx1"/>
                                    </a:solidFill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en-US" altLang="zh-CN" sz="1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00</a:t>
                          </a:r>
                          <a:endParaRPr lang="zh-CN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00</a:t>
                          </a:r>
                          <a:endParaRPr lang="zh-CN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𝟏𝟔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00</a:t>
                          </a:r>
                          <a:endParaRPr lang="zh-CN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00</a:t>
                          </a:r>
                          <a:endParaRPr lang="zh-CN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𝟗</m:t>
                                  </m:r>
                                </m:sub>
                              </m:sSub>
                            </m:oMath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00</a:t>
                          </a:r>
                          <a:endParaRPr lang="zh-CN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𝟒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00</a:t>
                          </a:r>
                          <a:endParaRPr lang="zh-CN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zh-CN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endParaRPr lang="zh-CN" altLang="en-US" sz="1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4584056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0" name="表格 19">
                <a:extLst>
                  <a:ext uri="{FF2B5EF4-FFF2-40B4-BE49-F238E27FC236}">
                    <a16:creationId xmlns:a16="http://schemas.microsoft.com/office/drawing/2014/main" id="{4F1213C5-8734-6A16-6CFD-19FFCFAFE5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6075733"/>
                  </p:ext>
                </p:extLst>
              </p:nvPr>
            </p:nvGraphicFramePr>
            <p:xfrm>
              <a:off x="2993531" y="3770356"/>
              <a:ext cx="8115904" cy="396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0104">
                      <a:extLst>
                        <a:ext uri="{9D8B030D-6E8A-4147-A177-3AD203B41FA5}">
                          <a16:colId xmlns:a16="http://schemas.microsoft.com/office/drawing/2014/main" val="4093615509"/>
                        </a:ext>
                      </a:extLst>
                    </a:gridCol>
                    <a:gridCol w="507720">
                      <a:extLst>
                        <a:ext uri="{9D8B030D-6E8A-4147-A177-3AD203B41FA5}">
                          <a16:colId xmlns:a16="http://schemas.microsoft.com/office/drawing/2014/main" val="1716652847"/>
                        </a:ext>
                      </a:extLst>
                    </a:gridCol>
                    <a:gridCol w="507720">
                      <a:extLst>
                        <a:ext uri="{9D8B030D-6E8A-4147-A177-3AD203B41FA5}">
                          <a16:colId xmlns:a16="http://schemas.microsoft.com/office/drawing/2014/main" val="1461314041"/>
                        </a:ext>
                      </a:extLst>
                    </a:gridCol>
                    <a:gridCol w="507720">
                      <a:extLst>
                        <a:ext uri="{9D8B030D-6E8A-4147-A177-3AD203B41FA5}">
                          <a16:colId xmlns:a16="http://schemas.microsoft.com/office/drawing/2014/main" val="2380130422"/>
                        </a:ext>
                      </a:extLst>
                    </a:gridCol>
                    <a:gridCol w="507720">
                      <a:extLst>
                        <a:ext uri="{9D8B030D-6E8A-4147-A177-3AD203B41FA5}">
                          <a16:colId xmlns:a16="http://schemas.microsoft.com/office/drawing/2014/main" val="1610280931"/>
                        </a:ext>
                      </a:extLst>
                    </a:gridCol>
                    <a:gridCol w="507720">
                      <a:extLst>
                        <a:ext uri="{9D8B030D-6E8A-4147-A177-3AD203B41FA5}">
                          <a16:colId xmlns:a16="http://schemas.microsoft.com/office/drawing/2014/main" val="1479032446"/>
                        </a:ext>
                      </a:extLst>
                    </a:gridCol>
                    <a:gridCol w="507720">
                      <a:extLst>
                        <a:ext uri="{9D8B030D-6E8A-4147-A177-3AD203B41FA5}">
                          <a16:colId xmlns:a16="http://schemas.microsoft.com/office/drawing/2014/main" val="125931799"/>
                        </a:ext>
                      </a:extLst>
                    </a:gridCol>
                    <a:gridCol w="507720">
                      <a:extLst>
                        <a:ext uri="{9D8B030D-6E8A-4147-A177-3AD203B41FA5}">
                          <a16:colId xmlns:a16="http://schemas.microsoft.com/office/drawing/2014/main" val="823250431"/>
                        </a:ext>
                      </a:extLst>
                    </a:gridCol>
                    <a:gridCol w="507720">
                      <a:extLst>
                        <a:ext uri="{9D8B030D-6E8A-4147-A177-3AD203B41FA5}">
                          <a16:colId xmlns:a16="http://schemas.microsoft.com/office/drawing/2014/main" val="3138500766"/>
                        </a:ext>
                      </a:extLst>
                    </a:gridCol>
                    <a:gridCol w="507720">
                      <a:extLst>
                        <a:ext uri="{9D8B030D-6E8A-4147-A177-3AD203B41FA5}">
                          <a16:colId xmlns:a16="http://schemas.microsoft.com/office/drawing/2014/main" val="2628997278"/>
                        </a:ext>
                      </a:extLst>
                    </a:gridCol>
                    <a:gridCol w="507720">
                      <a:extLst>
                        <a:ext uri="{9D8B030D-6E8A-4147-A177-3AD203B41FA5}">
                          <a16:colId xmlns:a16="http://schemas.microsoft.com/office/drawing/2014/main" val="565138494"/>
                        </a:ext>
                      </a:extLst>
                    </a:gridCol>
                    <a:gridCol w="507720">
                      <a:extLst>
                        <a:ext uri="{9D8B030D-6E8A-4147-A177-3AD203B41FA5}">
                          <a16:colId xmlns:a16="http://schemas.microsoft.com/office/drawing/2014/main" val="4068263485"/>
                        </a:ext>
                      </a:extLst>
                    </a:gridCol>
                    <a:gridCol w="507720">
                      <a:extLst>
                        <a:ext uri="{9D8B030D-6E8A-4147-A177-3AD203B41FA5}">
                          <a16:colId xmlns:a16="http://schemas.microsoft.com/office/drawing/2014/main" val="1473738450"/>
                        </a:ext>
                      </a:extLst>
                    </a:gridCol>
                    <a:gridCol w="507720">
                      <a:extLst>
                        <a:ext uri="{9D8B030D-6E8A-4147-A177-3AD203B41FA5}">
                          <a16:colId xmlns:a16="http://schemas.microsoft.com/office/drawing/2014/main" val="3335017209"/>
                        </a:ext>
                      </a:extLst>
                    </a:gridCol>
                    <a:gridCol w="507720">
                      <a:extLst>
                        <a:ext uri="{9D8B030D-6E8A-4147-A177-3AD203B41FA5}">
                          <a16:colId xmlns:a16="http://schemas.microsoft.com/office/drawing/2014/main" val="3131428409"/>
                        </a:ext>
                      </a:extLst>
                    </a:gridCol>
                    <a:gridCol w="507720">
                      <a:extLst>
                        <a:ext uri="{9D8B030D-6E8A-4147-A177-3AD203B41FA5}">
                          <a16:colId xmlns:a16="http://schemas.microsoft.com/office/drawing/2014/main" val="4214011805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00</a:t>
                          </a:r>
                          <a:endParaRPr lang="zh-CN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00000" t="-1515" r="-1408434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00</a:t>
                          </a:r>
                          <a:endParaRPr lang="zh-CN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301205" t="-1515" r="-1207229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00</a:t>
                          </a:r>
                          <a:endParaRPr lang="zh-CN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495238" t="-1515" r="-994048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00</a:t>
                          </a:r>
                          <a:endParaRPr lang="zh-CN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702410" t="-1515" r="-806024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00</a:t>
                          </a:r>
                          <a:endParaRPr lang="zh-CN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903614" t="-1515" r="-604819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00</a:t>
                          </a:r>
                          <a:endParaRPr lang="zh-CN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090476" t="-1515" r="-398810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00</a:t>
                          </a:r>
                          <a:endParaRPr lang="zh-CN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304819" t="-1515" r="-203614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00</a:t>
                          </a:r>
                          <a:endParaRPr lang="zh-CN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506024" t="-1515" r="-2410" b="-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584056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1" name="表格 20">
                <a:extLst>
                  <a:ext uri="{FF2B5EF4-FFF2-40B4-BE49-F238E27FC236}">
                    <a16:creationId xmlns:a16="http://schemas.microsoft.com/office/drawing/2014/main" id="{AE159E65-FD89-98DA-8390-1173AEDCCD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5886737"/>
                  </p:ext>
                </p:extLst>
              </p:nvPr>
            </p:nvGraphicFramePr>
            <p:xfrm>
              <a:off x="2993531" y="4568378"/>
              <a:ext cx="8118286" cy="396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0251">
                      <a:extLst>
                        <a:ext uri="{9D8B030D-6E8A-4147-A177-3AD203B41FA5}">
                          <a16:colId xmlns:a16="http://schemas.microsoft.com/office/drawing/2014/main" val="3030900585"/>
                        </a:ext>
                      </a:extLst>
                    </a:gridCol>
                    <a:gridCol w="507869">
                      <a:extLst>
                        <a:ext uri="{9D8B030D-6E8A-4147-A177-3AD203B41FA5}">
                          <a16:colId xmlns:a16="http://schemas.microsoft.com/office/drawing/2014/main" val="2024344853"/>
                        </a:ext>
                      </a:extLst>
                    </a:gridCol>
                    <a:gridCol w="507869">
                      <a:extLst>
                        <a:ext uri="{9D8B030D-6E8A-4147-A177-3AD203B41FA5}">
                          <a16:colId xmlns:a16="http://schemas.microsoft.com/office/drawing/2014/main" val="2424470201"/>
                        </a:ext>
                      </a:extLst>
                    </a:gridCol>
                    <a:gridCol w="507869">
                      <a:extLst>
                        <a:ext uri="{9D8B030D-6E8A-4147-A177-3AD203B41FA5}">
                          <a16:colId xmlns:a16="http://schemas.microsoft.com/office/drawing/2014/main" val="235059587"/>
                        </a:ext>
                      </a:extLst>
                    </a:gridCol>
                    <a:gridCol w="507869">
                      <a:extLst>
                        <a:ext uri="{9D8B030D-6E8A-4147-A177-3AD203B41FA5}">
                          <a16:colId xmlns:a16="http://schemas.microsoft.com/office/drawing/2014/main" val="1703469819"/>
                        </a:ext>
                      </a:extLst>
                    </a:gridCol>
                    <a:gridCol w="507869">
                      <a:extLst>
                        <a:ext uri="{9D8B030D-6E8A-4147-A177-3AD203B41FA5}">
                          <a16:colId xmlns:a16="http://schemas.microsoft.com/office/drawing/2014/main" val="3126820288"/>
                        </a:ext>
                      </a:extLst>
                    </a:gridCol>
                    <a:gridCol w="507869">
                      <a:extLst>
                        <a:ext uri="{9D8B030D-6E8A-4147-A177-3AD203B41FA5}">
                          <a16:colId xmlns:a16="http://schemas.microsoft.com/office/drawing/2014/main" val="1367981707"/>
                        </a:ext>
                      </a:extLst>
                    </a:gridCol>
                    <a:gridCol w="507869">
                      <a:extLst>
                        <a:ext uri="{9D8B030D-6E8A-4147-A177-3AD203B41FA5}">
                          <a16:colId xmlns:a16="http://schemas.microsoft.com/office/drawing/2014/main" val="3259210685"/>
                        </a:ext>
                      </a:extLst>
                    </a:gridCol>
                    <a:gridCol w="507869">
                      <a:extLst>
                        <a:ext uri="{9D8B030D-6E8A-4147-A177-3AD203B41FA5}">
                          <a16:colId xmlns:a16="http://schemas.microsoft.com/office/drawing/2014/main" val="3871669294"/>
                        </a:ext>
                      </a:extLst>
                    </a:gridCol>
                    <a:gridCol w="507869">
                      <a:extLst>
                        <a:ext uri="{9D8B030D-6E8A-4147-A177-3AD203B41FA5}">
                          <a16:colId xmlns:a16="http://schemas.microsoft.com/office/drawing/2014/main" val="59817981"/>
                        </a:ext>
                      </a:extLst>
                    </a:gridCol>
                    <a:gridCol w="507869">
                      <a:extLst>
                        <a:ext uri="{9D8B030D-6E8A-4147-A177-3AD203B41FA5}">
                          <a16:colId xmlns:a16="http://schemas.microsoft.com/office/drawing/2014/main" val="562605250"/>
                        </a:ext>
                      </a:extLst>
                    </a:gridCol>
                    <a:gridCol w="507869">
                      <a:extLst>
                        <a:ext uri="{9D8B030D-6E8A-4147-A177-3AD203B41FA5}">
                          <a16:colId xmlns:a16="http://schemas.microsoft.com/office/drawing/2014/main" val="1748952490"/>
                        </a:ext>
                      </a:extLst>
                    </a:gridCol>
                    <a:gridCol w="507869">
                      <a:extLst>
                        <a:ext uri="{9D8B030D-6E8A-4147-A177-3AD203B41FA5}">
                          <a16:colId xmlns:a16="http://schemas.microsoft.com/office/drawing/2014/main" val="3213816908"/>
                        </a:ext>
                      </a:extLst>
                    </a:gridCol>
                    <a:gridCol w="507869">
                      <a:extLst>
                        <a:ext uri="{9D8B030D-6E8A-4147-A177-3AD203B41FA5}">
                          <a16:colId xmlns:a16="http://schemas.microsoft.com/office/drawing/2014/main" val="819868789"/>
                        </a:ext>
                      </a:extLst>
                    </a:gridCol>
                    <a:gridCol w="507869">
                      <a:extLst>
                        <a:ext uri="{9D8B030D-6E8A-4147-A177-3AD203B41FA5}">
                          <a16:colId xmlns:a16="http://schemas.microsoft.com/office/drawing/2014/main" val="3254733591"/>
                        </a:ext>
                      </a:extLst>
                    </a:gridCol>
                    <a:gridCol w="507869">
                      <a:extLst>
                        <a:ext uri="{9D8B030D-6E8A-4147-A177-3AD203B41FA5}">
                          <a16:colId xmlns:a16="http://schemas.microsoft.com/office/drawing/2014/main" val="3917765730"/>
                        </a:ext>
                      </a:extLst>
                    </a:gridCol>
                  </a:tblGrid>
                  <a:tr h="1246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00</a:t>
                          </a:r>
                          <a:endParaRPr lang="zh-CN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𝟑𝟎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𝟑𝟏</m:t>
                                  </m:r>
                                </m:sub>
                              </m:sSub>
                            </m:oMath>
                          </a14:m>
                          <a:endParaRPr lang="zh-CN" altLang="en-US" sz="1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00</a:t>
                          </a:r>
                          <a:endParaRPr lang="zh-CN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𝟐𝟔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b="1" i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+</a:t>
                          </a:r>
                          <a:endParaRPr lang="zh-CN" altLang="en-US" sz="1000" b="1" i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00</a:t>
                          </a:r>
                          <a:endParaRPr lang="zh-CN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00</a:t>
                          </a:r>
                          <a:endParaRPr lang="zh-CN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00</a:t>
                          </a:r>
                          <a:endParaRPr lang="zh-CN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𝟏𝟒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00</a:t>
                          </a:r>
                          <a:endParaRPr lang="zh-CN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00</a:t>
                          </a:r>
                          <a:endParaRPr lang="zh-CN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kumimoji="0" lang="en-US" altLang="zh-CN" sz="1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00</a:t>
                          </a:r>
                          <a:endParaRPr lang="zh-CN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𝟑</m:t>
                                  </m:r>
                                </m:sub>
                              </m:sSub>
                            </m:oMath>
                          </a14:m>
                          <a:endParaRPr lang="zh-CN" altLang="en-US" sz="1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9230354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1" name="表格 20">
                <a:extLst>
                  <a:ext uri="{FF2B5EF4-FFF2-40B4-BE49-F238E27FC236}">
                    <a16:creationId xmlns:a16="http://schemas.microsoft.com/office/drawing/2014/main" id="{AE159E65-FD89-98DA-8390-1173AEDCCD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5886737"/>
                  </p:ext>
                </p:extLst>
              </p:nvPr>
            </p:nvGraphicFramePr>
            <p:xfrm>
              <a:off x="2993531" y="4568378"/>
              <a:ext cx="8118286" cy="396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0251">
                      <a:extLst>
                        <a:ext uri="{9D8B030D-6E8A-4147-A177-3AD203B41FA5}">
                          <a16:colId xmlns:a16="http://schemas.microsoft.com/office/drawing/2014/main" val="3030900585"/>
                        </a:ext>
                      </a:extLst>
                    </a:gridCol>
                    <a:gridCol w="507869">
                      <a:extLst>
                        <a:ext uri="{9D8B030D-6E8A-4147-A177-3AD203B41FA5}">
                          <a16:colId xmlns:a16="http://schemas.microsoft.com/office/drawing/2014/main" val="2024344853"/>
                        </a:ext>
                      </a:extLst>
                    </a:gridCol>
                    <a:gridCol w="507869">
                      <a:extLst>
                        <a:ext uri="{9D8B030D-6E8A-4147-A177-3AD203B41FA5}">
                          <a16:colId xmlns:a16="http://schemas.microsoft.com/office/drawing/2014/main" val="2424470201"/>
                        </a:ext>
                      </a:extLst>
                    </a:gridCol>
                    <a:gridCol w="507869">
                      <a:extLst>
                        <a:ext uri="{9D8B030D-6E8A-4147-A177-3AD203B41FA5}">
                          <a16:colId xmlns:a16="http://schemas.microsoft.com/office/drawing/2014/main" val="235059587"/>
                        </a:ext>
                      </a:extLst>
                    </a:gridCol>
                    <a:gridCol w="507869">
                      <a:extLst>
                        <a:ext uri="{9D8B030D-6E8A-4147-A177-3AD203B41FA5}">
                          <a16:colId xmlns:a16="http://schemas.microsoft.com/office/drawing/2014/main" val="1703469819"/>
                        </a:ext>
                      </a:extLst>
                    </a:gridCol>
                    <a:gridCol w="507869">
                      <a:extLst>
                        <a:ext uri="{9D8B030D-6E8A-4147-A177-3AD203B41FA5}">
                          <a16:colId xmlns:a16="http://schemas.microsoft.com/office/drawing/2014/main" val="3126820288"/>
                        </a:ext>
                      </a:extLst>
                    </a:gridCol>
                    <a:gridCol w="507869">
                      <a:extLst>
                        <a:ext uri="{9D8B030D-6E8A-4147-A177-3AD203B41FA5}">
                          <a16:colId xmlns:a16="http://schemas.microsoft.com/office/drawing/2014/main" val="1367981707"/>
                        </a:ext>
                      </a:extLst>
                    </a:gridCol>
                    <a:gridCol w="507869">
                      <a:extLst>
                        <a:ext uri="{9D8B030D-6E8A-4147-A177-3AD203B41FA5}">
                          <a16:colId xmlns:a16="http://schemas.microsoft.com/office/drawing/2014/main" val="3259210685"/>
                        </a:ext>
                      </a:extLst>
                    </a:gridCol>
                    <a:gridCol w="507869">
                      <a:extLst>
                        <a:ext uri="{9D8B030D-6E8A-4147-A177-3AD203B41FA5}">
                          <a16:colId xmlns:a16="http://schemas.microsoft.com/office/drawing/2014/main" val="3871669294"/>
                        </a:ext>
                      </a:extLst>
                    </a:gridCol>
                    <a:gridCol w="507869">
                      <a:extLst>
                        <a:ext uri="{9D8B030D-6E8A-4147-A177-3AD203B41FA5}">
                          <a16:colId xmlns:a16="http://schemas.microsoft.com/office/drawing/2014/main" val="59817981"/>
                        </a:ext>
                      </a:extLst>
                    </a:gridCol>
                    <a:gridCol w="507869">
                      <a:extLst>
                        <a:ext uri="{9D8B030D-6E8A-4147-A177-3AD203B41FA5}">
                          <a16:colId xmlns:a16="http://schemas.microsoft.com/office/drawing/2014/main" val="562605250"/>
                        </a:ext>
                      </a:extLst>
                    </a:gridCol>
                    <a:gridCol w="507869">
                      <a:extLst>
                        <a:ext uri="{9D8B030D-6E8A-4147-A177-3AD203B41FA5}">
                          <a16:colId xmlns:a16="http://schemas.microsoft.com/office/drawing/2014/main" val="1748952490"/>
                        </a:ext>
                      </a:extLst>
                    </a:gridCol>
                    <a:gridCol w="507869">
                      <a:extLst>
                        <a:ext uri="{9D8B030D-6E8A-4147-A177-3AD203B41FA5}">
                          <a16:colId xmlns:a16="http://schemas.microsoft.com/office/drawing/2014/main" val="3213816908"/>
                        </a:ext>
                      </a:extLst>
                    </a:gridCol>
                    <a:gridCol w="507869">
                      <a:extLst>
                        <a:ext uri="{9D8B030D-6E8A-4147-A177-3AD203B41FA5}">
                          <a16:colId xmlns:a16="http://schemas.microsoft.com/office/drawing/2014/main" val="819868789"/>
                        </a:ext>
                      </a:extLst>
                    </a:gridCol>
                    <a:gridCol w="507869">
                      <a:extLst>
                        <a:ext uri="{9D8B030D-6E8A-4147-A177-3AD203B41FA5}">
                          <a16:colId xmlns:a16="http://schemas.microsoft.com/office/drawing/2014/main" val="3254733591"/>
                        </a:ext>
                      </a:extLst>
                    </a:gridCol>
                    <a:gridCol w="507869">
                      <a:extLst>
                        <a:ext uri="{9D8B030D-6E8A-4147-A177-3AD203B41FA5}">
                          <a16:colId xmlns:a16="http://schemas.microsoft.com/office/drawing/2014/main" val="3917765730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00</a:t>
                          </a:r>
                          <a:endParaRPr lang="zh-CN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00000" t="-1515" r="-1408434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00</a:t>
                          </a:r>
                          <a:endParaRPr lang="zh-CN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301205" t="-1515" r="-1207229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00</a:t>
                          </a:r>
                          <a:endParaRPr lang="zh-CN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495238" t="-1515" r="-994048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00</a:t>
                          </a:r>
                          <a:endParaRPr lang="zh-CN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702410" t="-1515" r="-806024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00</a:t>
                          </a:r>
                          <a:endParaRPr lang="zh-CN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903614" t="-1515" r="-604819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00</a:t>
                          </a:r>
                          <a:endParaRPr lang="zh-CN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090476" t="-1515" r="-398810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00</a:t>
                          </a:r>
                          <a:endParaRPr lang="zh-CN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304819" t="-1515" r="-203614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00</a:t>
                          </a:r>
                          <a:endParaRPr lang="zh-CN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506024" t="-1515" r="-2410" b="-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23035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2" name="表格 21">
                <a:extLst>
                  <a:ext uri="{FF2B5EF4-FFF2-40B4-BE49-F238E27FC236}">
                    <a16:creationId xmlns:a16="http://schemas.microsoft.com/office/drawing/2014/main" id="{6A567E04-4E19-643C-F33B-A932981BF6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0183418"/>
                  </p:ext>
                </p:extLst>
              </p:nvPr>
            </p:nvGraphicFramePr>
            <p:xfrm>
              <a:off x="2991149" y="5457840"/>
              <a:ext cx="8118286" cy="396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08120">
                      <a:extLst>
                        <a:ext uri="{9D8B030D-6E8A-4147-A177-3AD203B41FA5}">
                          <a16:colId xmlns:a16="http://schemas.microsoft.com/office/drawing/2014/main" val="3030900585"/>
                        </a:ext>
                      </a:extLst>
                    </a:gridCol>
                    <a:gridCol w="1015738">
                      <a:extLst>
                        <a:ext uri="{9D8B030D-6E8A-4147-A177-3AD203B41FA5}">
                          <a16:colId xmlns:a16="http://schemas.microsoft.com/office/drawing/2014/main" val="2424470201"/>
                        </a:ext>
                      </a:extLst>
                    </a:gridCol>
                    <a:gridCol w="1015738">
                      <a:extLst>
                        <a:ext uri="{9D8B030D-6E8A-4147-A177-3AD203B41FA5}">
                          <a16:colId xmlns:a16="http://schemas.microsoft.com/office/drawing/2014/main" val="1703469819"/>
                        </a:ext>
                      </a:extLst>
                    </a:gridCol>
                    <a:gridCol w="1015738">
                      <a:extLst>
                        <a:ext uri="{9D8B030D-6E8A-4147-A177-3AD203B41FA5}">
                          <a16:colId xmlns:a16="http://schemas.microsoft.com/office/drawing/2014/main" val="1367981707"/>
                        </a:ext>
                      </a:extLst>
                    </a:gridCol>
                    <a:gridCol w="1015738">
                      <a:extLst>
                        <a:ext uri="{9D8B030D-6E8A-4147-A177-3AD203B41FA5}">
                          <a16:colId xmlns:a16="http://schemas.microsoft.com/office/drawing/2014/main" val="3871669294"/>
                        </a:ext>
                      </a:extLst>
                    </a:gridCol>
                    <a:gridCol w="1015738">
                      <a:extLst>
                        <a:ext uri="{9D8B030D-6E8A-4147-A177-3AD203B41FA5}">
                          <a16:colId xmlns:a16="http://schemas.microsoft.com/office/drawing/2014/main" val="562605250"/>
                        </a:ext>
                      </a:extLst>
                    </a:gridCol>
                    <a:gridCol w="1015738">
                      <a:extLst>
                        <a:ext uri="{9D8B030D-6E8A-4147-A177-3AD203B41FA5}">
                          <a16:colId xmlns:a16="http://schemas.microsoft.com/office/drawing/2014/main" val="3213816908"/>
                        </a:ext>
                      </a:extLst>
                    </a:gridCol>
                    <a:gridCol w="1015738">
                      <a:extLst>
                        <a:ext uri="{9D8B030D-6E8A-4147-A177-3AD203B41FA5}">
                          <a16:colId xmlns:a16="http://schemas.microsoft.com/office/drawing/2014/main" val="3254733591"/>
                        </a:ext>
                      </a:extLst>
                    </a:gridCol>
                  </a:tblGrid>
                  <a:tr h="12463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𝟐𝟖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zh-CN" sz="1000" b="1" i="0" dirty="0" smtClean="0">
                                  <a:solidFill>
                                    <a:schemeClr val="tx1"/>
                                  </a:solidFill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𝟑𝟎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𝟑𝟏</m:t>
                                  </m:r>
                                </m:sub>
                              </m:sSub>
                            </m:oMath>
                          </a14:m>
                          <a:endParaRPr lang="zh-CN" altLang="en-US" sz="1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𝟐𝟒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zh-CN" sz="1000" b="1" i="0" dirty="0" smtClean="0">
                                  <a:solidFill>
                                    <a:schemeClr val="tx1"/>
                                  </a:solidFill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𝟐𝟔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b="1" i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𝟐𝟕</m:t>
                                  </m:r>
                                </m:sub>
                              </m:sSub>
                            </m:oMath>
                          </a14:m>
                          <a:endParaRPr lang="zh-CN" altLang="en-US" sz="1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𝟐𝟑</m:t>
                                  </m:r>
                                </m:sub>
                              </m:sSub>
                            </m:oMath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𝟏𝟔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𝟏𝟕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𝟏𝟗</m:t>
                                  </m:r>
                                </m:sub>
                              </m:sSub>
                            </m:oMath>
                          </a14:m>
                          <a:endParaRPr lang="zh-CN" altLang="en-US" sz="1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𝟏𝟑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𝟏𝟒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𝟏𝟓</m:t>
                                  </m:r>
                                </m:sub>
                              </m:sSub>
                            </m:oMath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𝟏𝟏</m:t>
                                  </m:r>
                                </m:sub>
                              </m:sSub>
                            </m:oMath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𝟒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𝟕</m:t>
                                  </m:r>
                                </m:sub>
                              </m:sSub>
                            </m:oMath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zh-CN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𝟑</m:t>
                                  </m:r>
                                </m:sub>
                              </m:sSub>
                            </m:oMath>
                          </a14:m>
                          <a:endParaRPr lang="zh-CN" altLang="en-US" sz="1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9230354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2" name="表格 21">
                <a:extLst>
                  <a:ext uri="{FF2B5EF4-FFF2-40B4-BE49-F238E27FC236}">
                    <a16:creationId xmlns:a16="http://schemas.microsoft.com/office/drawing/2014/main" id="{6A567E04-4E19-643C-F33B-A932981BF6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0183418"/>
                  </p:ext>
                </p:extLst>
              </p:nvPr>
            </p:nvGraphicFramePr>
            <p:xfrm>
              <a:off x="2991149" y="5457840"/>
              <a:ext cx="8118286" cy="396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08120">
                      <a:extLst>
                        <a:ext uri="{9D8B030D-6E8A-4147-A177-3AD203B41FA5}">
                          <a16:colId xmlns:a16="http://schemas.microsoft.com/office/drawing/2014/main" val="3030900585"/>
                        </a:ext>
                      </a:extLst>
                    </a:gridCol>
                    <a:gridCol w="1015738">
                      <a:extLst>
                        <a:ext uri="{9D8B030D-6E8A-4147-A177-3AD203B41FA5}">
                          <a16:colId xmlns:a16="http://schemas.microsoft.com/office/drawing/2014/main" val="2424470201"/>
                        </a:ext>
                      </a:extLst>
                    </a:gridCol>
                    <a:gridCol w="1015738">
                      <a:extLst>
                        <a:ext uri="{9D8B030D-6E8A-4147-A177-3AD203B41FA5}">
                          <a16:colId xmlns:a16="http://schemas.microsoft.com/office/drawing/2014/main" val="1703469819"/>
                        </a:ext>
                      </a:extLst>
                    </a:gridCol>
                    <a:gridCol w="1015738">
                      <a:extLst>
                        <a:ext uri="{9D8B030D-6E8A-4147-A177-3AD203B41FA5}">
                          <a16:colId xmlns:a16="http://schemas.microsoft.com/office/drawing/2014/main" val="1367981707"/>
                        </a:ext>
                      </a:extLst>
                    </a:gridCol>
                    <a:gridCol w="1015738">
                      <a:extLst>
                        <a:ext uri="{9D8B030D-6E8A-4147-A177-3AD203B41FA5}">
                          <a16:colId xmlns:a16="http://schemas.microsoft.com/office/drawing/2014/main" val="3871669294"/>
                        </a:ext>
                      </a:extLst>
                    </a:gridCol>
                    <a:gridCol w="1015738">
                      <a:extLst>
                        <a:ext uri="{9D8B030D-6E8A-4147-A177-3AD203B41FA5}">
                          <a16:colId xmlns:a16="http://schemas.microsoft.com/office/drawing/2014/main" val="562605250"/>
                        </a:ext>
                      </a:extLst>
                    </a:gridCol>
                    <a:gridCol w="1015738">
                      <a:extLst>
                        <a:ext uri="{9D8B030D-6E8A-4147-A177-3AD203B41FA5}">
                          <a16:colId xmlns:a16="http://schemas.microsoft.com/office/drawing/2014/main" val="3213816908"/>
                        </a:ext>
                      </a:extLst>
                    </a:gridCol>
                    <a:gridCol w="1015738">
                      <a:extLst>
                        <a:ext uri="{9D8B030D-6E8A-4147-A177-3AD203B41FA5}">
                          <a16:colId xmlns:a16="http://schemas.microsoft.com/office/drawing/2014/main" val="3254733591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02" t="-1515" r="-704217" b="-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00602" t="-1515" r="-604217" b="-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99401" t="-1515" r="-500599" b="-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99401" t="-1515" r="-400599" b="-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399401" t="-1515" r="-300599" b="-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502410" t="-1515" r="-202410" b="-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598802" t="-1515" r="-101198" b="-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98802" t="-1515" r="-1198" b="-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230354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A5DE57C0-66D6-9BEB-5373-A5C29E0C5BE7}"/>
              </a:ext>
            </a:extLst>
          </p:cNvPr>
          <p:cNvCxnSpPr/>
          <p:nvPr/>
        </p:nvCxnSpPr>
        <p:spPr>
          <a:xfrm>
            <a:off x="681789" y="3537284"/>
            <a:ext cx="1078831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5E56E8E5-C5F2-387B-6B89-AF04B283ABA3}"/>
              </a:ext>
            </a:extLst>
          </p:cNvPr>
          <p:cNvSpPr txBox="1"/>
          <p:nvPr/>
        </p:nvSpPr>
        <p:spPr>
          <a:xfrm>
            <a:off x="7102176" y="4075043"/>
            <a:ext cx="625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+</a:t>
            </a:r>
            <a:endParaRPr lang="zh-CN" altLang="en-US" sz="32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BA66798-411C-0ADC-3B66-8A88C199027C}"/>
              </a:ext>
            </a:extLst>
          </p:cNvPr>
          <p:cNvSpPr txBox="1"/>
          <p:nvPr/>
        </p:nvSpPr>
        <p:spPr>
          <a:xfrm>
            <a:off x="7102176" y="4893861"/>
            <a:ext cx="625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=</a:t>
            </a:r>
            <a:endParaRPr lang="zh-CN" altLang="en-US" sz="32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03903FD-91B0-8198-5AAD-D781425FCEF5}"/>
              </a:ext>
            </a:extLst>
          </p:cNvPr>
          <p:cNvSpPr txBox="1"/>
          <p:nvPr/>
        </p:nvSpPr>
        <p:spPr>
          <a:xfrm>
            <a:off x="2389807" y="5410522"/>
            <a:ext cx="368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7942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719D2FF6-2D37-E21E-9E87-A2192BD600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9601229"/>
                  </p:ext>
                </p:extLst>
              </p:nvPr>
            </p:nvGraphicFramePr>
            <p:xfrm>
              <a:off x="3171014" y="956120"/>
              <a:ext cx="8118286" cy="396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08120">
                      <a:extLst>
                        <a:ext uri="{9D8B030D-6E8A-4147-A177-3AD203B41FA5}">
                          <a16:colId xmlns:a16="http://schemas.microsoft.com/office/drawing/2014/main" val="828728270"/>
                        </a:ext>
                      </a:extLst>
                    </a:gridCol>
                    <a:gridCol w="1015738">
                      <a:extLst>
                        <a:ext uri="{9D8B030D-6E8A-4147-A177-3AD203B41FA5}">
                          <a16:colId xmlns:a16="http://schemas.microsoft.com/office/drawing/2014/main" val="473593850"/>
                        </a:ext>
                      </a:extLst>
                    </a:gridCol>
                    <a:gridCol w="1015738">
                      <a:extLst>
                        <a:ext uri="{9D8B030D-6E8A-4147-A177-3AD203B41FA5}">
                          <a16:colId xmlns:a16="http://schemas.microsoft.com/office/drawing/2014/main" val="365012606"/>
                        </a:ext>
                      </a:extLst>
                    </a:gridCol>
                    <a:gridCol w="1015738">
                      <a:extLst>
                        <a:ext uri="{9D8B030D-6E8A-4147-A177-3AD203B41FA5}">
                          <a16:colId xmlns:a16="http://schemas.microsoft.com/office/drawing/2014/main" val="4136207860"/>
                        </a:ext>
                      </a:extLst>
                    </a:gridCol>
                    <a:gridCol w="1015738">
                      <a:extLst>
                        <a:ext uri="{9D8B030D-6E8A-4147-A177-3AD203B41FA5}">
                          <a16:colId xmlns:a16="http://schemas.microsoft.com/office/drawing/2014/main" val="818207004"/>
                        </a:ext>
                      </a:extLst>
                    </a:gridCol>
                    <a:gridCol w="1015738">
                      <a:extLst>
                        <a:ext uri="{9D8B030D-6E8A-4147-A177-3AD203B41FA5}">
                          <a16:colId xmlns:a16="http://schemas.microsoft.com/office/drawing/2014/main" val="3648145175"/>
                        </a:ext>
                      </a:extLst>
                    </a:gridCol>
                    <a:gridCol w="1015738">
                      <a:extLst>
                        <a:ext uri="{9D8B030D-6E8A-4147-A177-3AD203B41FA5}">
                          <a16:colId xmlns:a16="http://schemas.microsoft.com/office/drawing/2014/main" val="2442238976"/>
                        </a:ext>
                      </a:extLst>
                    </a:gridCol>
                    <a:gridCol w="1015738">
                      <a:extLst>
                        <a:ext uri="{9D8B030D-6E8A-4147-A177-3AD203B41FA5}">
                          <a16:colId xmlns:a16="http://schemas.microsoft.com/office/drawing/2014/main" val="230968709"/>
                        </a:ext>
                      </a:extLst>
                    </a:gridCol>
                  </a:tblGrid>
                  <a:tr h="12463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𝟐𝟖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zh-CN" sz="1000" b="1" i="0" dirty="0" smtClean="0">
                                  <a:solidFill>
                                    <a:schemeClr val="tx1"/>
                                  </a:solidFill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𝟑𝟎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𝟑𝟏</m:t>
                                  </m:r>
                                </m:sub>
                              </m:sSub>
                            </m:oMath>
                          </a14:m>
                          <a:endParaRPr lang="zh-CN" altLang="en-US" sz="1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𝟐𝟒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zh-CN" sz="1000" b="1" i="0" dirty="0" smtClean="0">
                                  <a:solidFill>
                                    <a:schemeClr val="tx1"/>
                                  </a:solidFill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𝟐𝟔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b="1" i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𝟐𝟕</m:t>
                                  </m:r>
                                </m:sub>
                              </m:sSub>
                            </m:oMath>
                          </a14:m>
                          <a:endParaRPr lang="zh-CN" altLang="en-US" sz="1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𝟐𝟑</m:t>
                                  </m:r>
                                </m:sub>
                              </m:sSub>
                            </m:oMath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𝟏𝟔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𝟏𝟕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𝟏𝟗</m:t>
                                  </m:r>
                                </m:sub>
                              </m:sSub>
                            </m:oMath>
                          </a14:m>
                          <a:endParaRPr lang="zh-CN" altLang="en-US" sz="1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𝟏𝟑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𝟏𝟒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𝟏𝟓</m:t>
                                  </m:r>
                                </m:sub>
                              </m:sSub>
                            </m:oMath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𝟏𝟏</m:t>
                                  </m:r>
                                </m:sub>
                              </m:sSub>
                            </m:oMath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𝟒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𝟕</m:t>
                                  </m:r>
                                </m:sub>
                              </m:sSub>
                            </m:oMath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zh-CN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𝟑</m:t>
                                  </m:r>
                                </m:sub>
                              </m:sSub>
                            </m:oMath>
                          </a14:m>
                          <a:endParaRPr lang="zh-CN" altLang="en-US" sz="1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9459318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719D2FF6-2D37-E21E-9E87-A2192BD600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9601229"/>
                  </p:ext>
                </p:extLst>
              </p:nvPr>
            </p:nvGraphicFramePr>
            <p:xfrm>
              <a:off x="3171014" y="956120"/>
              <a:ext cx="8118286" cy="396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08120">
                      <a:extLst>
                        <a:ext uri="{9D8B030D-6E8A-4147-A177-3AD203B41FA5}">
                          <a16:colId xmlns:a16="http://schemas.microsoft.com/office/drawing/2014/main" val="828728270"/>
                        </a:ext>
                      </a:extLst>
                    </a:gridCol>
                    <a:gridCol w="1015738">
                      <a:extLst>
                        <a:ext uri="{9D8B030D-6E8A-4147-A177-3AD203B41FA5}">
                          <a16:colId xmlns:a16="http://schemas.microsoft.com/office/drawing/2014/main" val="473593850"/>
                        </a:ext>
                      </a:extLst>
                    </a:gridCol>
                    <a:gridCol w="1015738">
                      <a:extLst>
                        <a:ext uri="{9D8B030D-6E8A-4147-A177-3AD203B41FA5}">
                          <a16:colId xmlns:a16="http://schemas.microsoft.com/office/drawing/2014/main" val="365012606"/>
                        </a:ext>
                      </a:extLst>
                    </a:gridCol>
                    <a:gridCol w="1015738">
                      <a:extLst>
                        <a:ext uri="{9D8B030D-6E8A-4147-A177-3AD203B41FA5}">
                          <a16:colId xmlns:a16="http://schemas.microsoft.com/office/drawing/2014/main" val="4136207860"/>
                        </a:ext>
                      </a:extLst>
                    </a:gridCol>
                    <a:gridCol w="1015738">
                      <a:extLst>
                        <a:ext uri="{9D8B030D-6E8A-4147-A177-3AD203B41FA5}">
                          <a16:colId xmlns:a16="http://schemas.microsoft.com/office/drawing/2014/main" val="818207004"/>
                        </a:ext>
                      </a:extLst>
                    </a:gridCol>
                    <a:gridCol w="1015738">
                      <a:extLst>
                        <a:ext uri="{9D8B030D-6E8A-4147-A177-3AD203B41FA5}">
                          <a16:colId xmlns:a16="http://schemas.microsoft.com/office/drawing/2014/main" val="3648145175"/>
                        </a:ext>
                      </a:extLst>
                    </a:gridCol>
                    <a:gridCol w="1015738">
                      <a:extLst>
                        <a:ext uri="{9D8B030D-6E8A-4147-A177-3AD203B41FA5}">
                          <a16:colId xmlns:a16="http://schemas.microsoft.com/office/drawing/2014/main" val="2442238976"/>
                        </a:ext>
                      </a:extLst>
                    </a:gridCol>
                    <a:gridCol w="1015738">
                      <a:extLst>
                        <a:ext uri="{9D8B030D-6E8A-4147-A177-3AD203B41FA5}">
                          <a16:colId xmlns:a16="http://schemas.microsoft.com/office/drawing/2014/main" val="230968709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06" t="-1515" r="-709091" b="-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9401" t="-1515" r="-600599" b="-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9401" t="-1515" r="-500599" b="-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1205" t="-1515" r="-403614" b="-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98802" t="-1515" r="-301198" b="-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98802" t="-1515" r="-201198" b="-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02410" t="-1515" r="-102410" b="-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98204" t="-1515" r="-1796" b="-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4593188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1617236-8CB2-6DC0-992C-83E3E1566F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900692"/>
              </p:ext>
            </p:extLst>
          </p:nvPr>
        </p:nvGraphicFramePr>
        <p:xfrm>
          <a:off x="3171014" y="585280"/>
          <a:ext cx="81203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80">
                  <a:extLst>
                    <a:ext uri="{9D8B030D-6E8A-4147-A177-3AD203B41FA5}">
                      <a16:colId xmlns:a16="http://schemas.microsoft.com/office/drawing/2014/main" val="90182114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13981547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75698593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65717571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05329007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03530099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81996626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88406501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21107035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79549617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22357944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38221260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1040139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13531365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65677691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37521318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3303497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20713406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47514388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93067679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01445388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83453785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15068332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0305178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60117760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2669177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59017907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7655664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23403445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63102748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45822888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144775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6812148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0BB4C9F-BF0E-8AD5-D026-03AC4F077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312196"/>
              </p:ext>
            </p:extLst>
          </p:nvPr>
        </p:nvGraphicFramePr>
        <p:xfrm>
          <a:off x="3171014" y="2144639"/>
          <a:ext cx="81203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80">
                  <a:extLst>
                    <a:ext uri="{9D8B030D-6E8A-4147-A177-3AD203B41FA5}">
                      <a16:colId xmlns:a16="http://schemas.microsoft.com/office/drawing/2014/main" val="90182114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13981547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75698593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65717571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05329007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03530099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81996626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88406501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21107035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79549617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22357944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38221260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1040139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13531365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65677691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37521318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3303497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20713406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47514388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93067679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01445388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83453785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15068332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0305178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60117760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2669177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59017907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7655664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23403445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63102748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45822888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144775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681214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D7C7B7B9-D9AB-4612-D127-B965872233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2385377"/>
                  </p:ext>
                </p:extLst>
              </p:nvPr>
            </p:nvGraphicFramePr>
            <p:xfrm>
              <a:off x="3171015" y="2521078"/>
              <a:ext cx="8120995" cy="396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08456">
                      <a:extLst>
                        <a:ext uri="{9D8B030D-6E8A-4147-A177-3AD203B41FA5}">
                          <a16:colId xmlns:a16="http://schemas.microsoft.com/office/drawing/2014/main" val="3424772671"/>
                        </a:ext>
                      </a:extLst>
                    </a:gridCol>
                    <a:gridCol w="1016077">
                      <a:extLst>
                        <a:ext uri="{9D8B030D-6E8A-4147-A177-3AD203B41FA5}">
                          <a16:colId xmlns:a16="http://schemas.microsoft.com/office/drawing/2014/main" val="697501930"/>
                        </a:ext>
                      </a:extLst>
                    </a:gridCol>
                    <a:gridCol w="1016077">
                      <a:extLst>
                        <a:ext uri="{9D8B030D-6E8A-4147-A177-3AD203B41FA5}">
                          <a16:colId xmlns:a16="http://schemas.microsoft.com/office/drawing/2014/main" val="3448646218"/>
                        </a:ext>
                      </a:extLst>
                    </a:gridCol>
                    <a:gridCol w="1016077">
                      <a:extLst>
                        <a:ext uri="{9D8B030D-6E8A-4147-A177-3AD203B41FA5}">
                          <a16:colId xmlns:a16="http://schemas.microsoft.com/office/drawing/2014/main" val="3190327826"/>
                        </a:ext>
                      </a:extLst>
                    </a:gridCol>
                    <a:gridCol w="1016077">
                      <a:extLst>
                        <a:ext uri="{9D8B030D-6E8A-4147-A177-3AD203B41FA5}">
                          <a16:colId xmlns:a16="http://schemas.microsoft.com/office/drawing/2014/main" val="3928965183"/>
                        </a:ext>
                      </a:extLst>
                    </a:gridCol>
                    <a:gridCol w="1016077">
                      <a:extLst>
                        <a:ext uri="{9D8B030D-6E8A-4147-A177-3AD203B41FA5}">
                          <a16:colId xmlns:a16="http://schemas.microsoft.com/office/drawing/2014/main" val="1000599035"/>
                        </a:ext>
                      </a:extLst>
                    </a:gridCol>
                    <a:gridCol w="1016077">
                      <a:extLst>
                        <a:ext uri="{9D8B030D-6E8A-4147-A177-3AD203B41FA5}">
                          <a16:colId xmlns:a16="http://schemas.microsoft.com/office/drawing/2014/main" val="2169142190"/>
                        </a:ext>
                      </a:extLst>
                    </a:gridCol>
                    <a:gridCol w="1016077">
                      <a:extLst>
                        <a:ext uri="{9D8B030D-6E8A-4147-A177-3AD203B41FA5}">
                          <a16:colId xmlns:a16="http://schemas.microsoft.com/office/drawing/2014/main" val="1927763082"/>
                        </a:ext>
                      </a:extLst>
                    </a:gridCol>
                  </a:tblGrid>
                  <a:tr h="12463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1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zh-CN" altLang="en-US" sz="1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𝟐𝟖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zh-CN" sz="1000" b="1" i="0" dirty="0" smtClean="0">
                                  <a:solidFill>
                                    <a:schemeClr val="tx1"/>
                                  </a:solidFill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𝟑𝟎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𝟑𝟏</m:t>
                                  </m:r>
                                </m:sub>
                              </m:sSub>
                            </m:oMath>
                          </a14:m>
                          <a:endParaRPr lang="zh-CN" altLang="en-US" sz="1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𝟐𝟒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zh-CN" sz="1000" b="1" i="0" dirty="0" smtClean="0">
                                  <a:solidFill>
                                    <a:schemeClr val="tx1"/>
                                  </a:solidFill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𝟐𝟔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b="1" i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𝟐𝟕</m:t>
                                  </m:r>
                                </m:sub>
                              </m:sSub>
                            </m:oMath>
                          </a14:m>
                          <a:endParaRPr lang="zh-CN" altLang="en-US" sz="1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𝟐𝟑</m:t>
                                  </m:r>
                                </m:sub>
                              </m:sSub>
                            </m:oMath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𝟏𝟔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𝟏𝟕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𝟏𝟗</m:t>
                                  </m:r>
                                </m:sub>
                              </m:sSub>
                            </m:oMath>
                          </a14:m>
                          <a:endParaRPr lang="zh-CN" altLang="en-US" sz="1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𝟏𝟑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𝟏𝟒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𝟏𝟓</m:t>
                                  </m:r>
                                </m:sub>
                              </m:sSub>
                            </m:oMath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𝟏𝟏</m:t>
                                  </m:r>
                                </m:sub>
                              </m:sSub>
                            </m:oMath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𝟒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𝟕</m:t>
                                  </m:r>
                                </m:sub>
                              </m:sSub>
                            </m:oMath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89647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D7C7B7B9-D9AB-4612-D127-B965872233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2385377"/>
                  </p:ext>
                </p:extLst>
              </p:nvPr>
            </p:nvGraphicFramePr>
            <p:xfrm>
              <a:off x="3171015" y="2521078"/>
              <a:ext cx="8120995" cy="396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08456">
                      <a:extLst>
                        <a:ext uri="{9D8B030D-6E8A-4147-A177-3AD203B41FA5}">
                          <a16:colId xmlns:a16="http://schemas.microsoft.com/office/drawing/2014/main" val="3424772671"/>
                        </a:ext>
                      </a:extLst>
                    </a:gridCol>
                    <a:gridCol w="1016077">
                      <a:extLst>
                        <a:ext uri="{9D8B030D-6E8A-4147-A177-3AD203B41FA5}">
                          <a16:colId xmlns:a16="http://schemas.microsoft.com/office/drawing/2014/main" val="697501930"/>
                        </a:ext>
                      </a:extLst>
                    </a:gridCol>
                    <a:gridCol w="1016077">
                      <a:extLst>
                        <a:ext uri="{9D8B030D-6E8A-4147-A177-3AD203B41FA5}">
                          <a16:colId xmlns:a16="http://schemas.microsoft.com/office/drawing/2014/main" val="3448646218"/>
                        </a:ext>
                      </a:extLst>
                    </a:gridCol>
                    <a:gridCol w="1016077">
                      <a:extLst>
                        <a:ext uri="{9D8B030D-6E8A-4147-A177-3AD203B41FA5}">
                          <a16:colId xmlns:a16="http://schemas.microsoft.com/office/drawing/2014/main" val="3190327826"/>
                        </a:ext>
                      </a:extLst>
                    </a:gridCol>
                    <a:gridCol w="1016077">
                      <a:extLst>
                        <a:ext uri="{9D8B030D-6E8A-4147-A177-3AD203B41FA5}">
                          <a16:colId xmlns:a16="http://schemas.microsoft.com/office/drawing/2014/main" val="3928965183"/>
                        </a:ext>
                      </a:extLst>
                    </a:gridCol>
                    <a:gridCol w="1016077">
                      <a:extLst>
                        <a:ext uri="{9D8B030D-6E8A-4147-A177-3AD203B41FA5}">
                          <a16:colId xmlns:a16="http://schemas.microsoft.com/office/drawing/2014/main" val="1000599035"/>
                        </a:ext>
                      </a:extLst>
                    </a:gridCol>
                    <a:gridCol w="1016077">
                      <a:extLst>
                        <a:ext uri="{9D8B030D-6E8A-4147-A177-3AD203B41FA5}">
                          <a16:colId xmlns:a16="http://schemas.microsoft.com/office/drawing/2014/main" val="2169142190"/>
                        </a:ext>
                      </a:extLst>
                    </a:gridCol>
                    <a:gridCol w="1016077">
                      <a:extLst>
                        <a:ext uri="{9D8B030D-6E8A-4147-A177-3AD203B41FA5}">
                          <a16:colId xmlns:a16="http://schemas.microsoft.com/office/drawing/2014/main" val="1927763082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02" t="-1515" r="-704217" b="-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602" t="-1515" r="-604217" b="-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9401" t="-1515" r="-500599" b="-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99401" t="-1515" r="-400599" b="-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99401" t="-1515" r="-300599" b="-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02410" t="-1515" r="-202410" b="-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98802" t="-1515" r="-101198" b="-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98802" t="-1515" r="-1198" b="-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89647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464E9747-330C-CF3F-8E20-B8D01C79308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8848897"/>
                  </p:ext>
                </p:extLst>
              </p:nvPr>
            </p:nvGraphicFramePr>
            <p:xfrm>
              <a:off x="3171014" y="1352360"/>
              <a:ext cx="8118286" cy="396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08120">
                      <a:extLst>
                        <a:ext uri="{9D8B030D-6E8A-4147-A177-3AD203B41FA5}">
                          <a16:colId xmlns:a16="http://schemas.microsoft.com/office/drawing/2014/main" val="4176903715"/>
                        </a:ext>
                      </a:extLst>
                    </a:gridCol>
                    <a:gridCol w="1015738">
                      <a:extLst>
                        <a:ext uri="{9D8B030D-6E8A-4147-A177-3AD203B41FA5}">
                          <a16:colId xmlns:a16="http://schemas.microsoft.com/office/drawing/2014/main" val="3869896821"/>
                        </a:ext>
                      </a:extLst>
                    </a:gridCol>
                    <a:gridCol w="1015738">
                      <a:extLst>
                        <a:ext uri="{9D8B030D-6E8A-4147-A177-3AD203B41FA5}">
                          <a16:colId xmlns:a16="http://schemas.microsoft.com/office/drawing/2014/main" val="387685478"/>
                        </a:ext>
                      </a:extLst>
                    </a:gridCol>
                    <a:gridCol w="1015738">
                      <a:extLst>
                        <a:ext uri="{9D8B030D-6E8A-4147-A177-3AD203B41FA5}">
                          <a16:colId xmlns:a16="http://schemas.microsoft.com/office/drawing/2014/main" val="4010026837"/>
                        </a:ext>
                      </a:extLst>
                    </a:gridCol>
                    <a:gridCol w="1015738">
                      <a:extLst>
                        <a:ext uri="{9D8B030D-6E8A-4147-A177-3AD203B41FA5}">
                          <a16:colId xmlns:a16="http://schemas.microsoft.com/office/drawing/2014/main" val="2149204104"/>
                        </a:ext>
                      </a:extLst>
                    </a:gridCol>
                    <a:gridCol w="1015738">
                      <a:extLst>
                        <a:ext uri="{9D8B030D-6E8A-4147-A177-3AD203B41FA5}">
                          <a16:colId xmlns:a16="http://schemas.microsoft.com/office/drawing/2014/main" val="2551190783"/>
                        </a:ext>
                      </a:extLst>
                    </a:gridCol>
                    <a:gridCol w="1015738">
                      <a:extLst>
                        <a:ext uri="{9D8B030D-6E8A-4147-A177-3AD203B41FA5}">
                          <a16:colId xmlns:a16="http://schemas.microsoft.com/office/drawing/2014/main" val="1614853246"/>
                        </a:ext>
                      </a:extLst>
                    </a:gridCol>
                    <a:gridCol w="1015738">
                      <a:extLst>
                        <a:ext uri="{9D8B030D-6E8A-4147-A177-3AD203B41FA5}">
                          <a16:colId xmlns:a16="http://schemas.microsoft.com/office/drawing/2014/main" val="242019823"/>
                        </a:ext>
                      </a:extLst>
                    </a:gridCol>
                  </a:tblGrid>
                  <a:tr h="1246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0000</a:t>
                          </a:r>
                          <a:endParaRPr lang="zh-CN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𝟐𝟒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zh-CN" sz="1000" b="1" i="0" dirty="0" smtClean="0">
                                  <a:solidFill>
                                    <a:schemeClr val="tx1"/>
                                  </a:solidFill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𝟐𝟔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b="1" i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𝟐𝟕</m:t>
                                  </m:r>
                                </m:sub>
                              </m:sSub>
                            </m:oMath>
                          </a14:m>
                          <a:endParaRPr lang="zh-CN" altLang="en-US" sz="1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0000</a:t>
                          </a:r>
                          <a:endParaRPr lang="zh-CN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𝟏𝟔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𝟏𝟕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𝟏𝟗</m:t>
                                  </m:r>
                                </m:sub>
                              </m:sSub>
                            </m:oMath>
                          </a14:m>
                          <a:endParaRPr lang="zh-CN" altLang="en-US" sz="1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0000</a:t>
                          </a:r>
                          <a:endParaRPr lang="zh-CN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𝟏𝟏</m:t>
                                  </m:r>
                                </m:sub>
                              </m:sSub>
                            </m:oMath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0000</a:t>
                          </a:r>
                          <a:endParaRPr lang="zh-CN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zh-CN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𝟑</m:t>
                                  </m:r>
                                </m:sub>
                              </m:sSub>
                            </m:oMath>
                          </a14:m>
                          <a:endParaRPr lang="zh-CN" altLang="en-US" sz="1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9789483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464E9747-330C-CF3F-8E20-B8D01C79308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8848897"/>
                  </p:ext>
                </p:extLst>
              </p:nvPr>
            </p:nvGraphicFramePr>
            <p:xfrm>
              <a:off x="3171014" y="1352360"/>
              <a:ext cx="8118286" cy="396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08120">
                      <a:extLst>
                        <a:ext uri="{9D8B030D-6E8A-4147-A177-3AD203B41FA5}">
                          <a16:colId xmlns:a16="http://schemas.microsoft.com/office/drawing/2014/main" val="4176903715"/>
                        </a:ext>
                      </a:extLst>
                    </a:gridCol>
                    <a:gridCol w="1015738">
                      <a:extLst>
                        <a:ext uri="{9D8B030D-6E8A-4147-A177-3AD203B41FA5}">
                          <a16:colId xmlns:a16="http://schemas.microsoft.com/office/drawing/2014/main" val="3869896821"/>
                        </a:ext>
                      </a:extLst>
                    </a:gridCol>
                    <a:gridCol w="1015738">
                      <a:extLst>
                        <a:ext uri="{9D8B030D-6E8A-4147-A177-3AD203B41FA5}">
                          <a16:colId xmlns:a16="http://schemas.microsoft.com/office/drawing/2014/main" val="387685478"/>
                        </a:ext>
                      </a:extLst>
                    </a:gridCol>
                    <a:gridCol w="1015738">
                      <a:extLst>
                        <a:ext uri="{9D8B030D-6E8A-4147-A177-3AD203B41FA5}">
                          <a16:colId xmlns:a16="http://schemas.microsoft.com/office/drawing/2014/main" val="4010026837"/>
                        </a:ext>
                      </a:extLst>
                    </a:gridCol>
                    <a:gridCol w="1015738">
                      <a:extLst>
                        <a:ext uri="{9D8B030D-6E8A-4147-A177-3AD203B41FA5}">
                          <a16:colId xmlns:a16="http://schemas.microsoft.com/office/drawing/2014/main" val="2149204104"/>
                        </a:ext>
                      </a:extLst>
                    </a:gridCol>
                    <a:gridCol w="1015738">
                      <a:extLst>
                        <a:ext uri="{9D8B030D-6E8A-4147-A177-3AD203B41FA5}">
                          <a16:colId xmlns:a16="http://schemas.microsoft.com/office/drawing/2014/main" val="2551190783"/>
                        </a:ext>
                      </a:extLst>
                    </a:gridCol>
                    <a:gridCol w="1015738">
                      <a:extLst>
                        <a:ext uri="{9D8B030D-6E8A-4147-A177-3AD203B41FA5}">
                          <a16:colId xmlns:a16="http://schemas.microsoft.com/office/drawing/2014/main" val="1614853246"/>
                        </a:ext>
                      </a:extLst>
                    </a:gridCol>
                    <a:gridCol w="1015738">
                      <a:extLst>
                        <a:ext uri="{9D8B030D-6E8A-4147-A177-3AD203B41FA5}">
                          <a16:colId xmlns:a16="http://schemas.microsoft.com/office/drawing/2014/main" val="24201982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0000</a:t>
                          </a:r>
                          <a:endParaRPr lang="zh-CN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9401" t="-1515" r="-600599" b="-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0000</a:t>
                          </a:r>
                          <a:endParaRPr lang="zh-CN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1205" t="-1515" r="-403614" b="-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0000</a:t>
                          </a:r>
                          <a:endParaRPr lang="zh-CN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98802" t="-1515" r="-201198" b="-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0000</a:t>
                          </a:r>
                          <a:endParaRPr lang="zh-CN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98204" t="-1515" r="-1796" b="-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789483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表格 8">
                <a:extLst>
                  <a:ext uri="{FF2B5EF4-FFF2-40B4-BE49-F238E27FC236}">
                    <a16:creationId xmlns:a16="http://schemas.microsoft.com/office/drawing/2014/main" id="{58F934D2-CC21-214A-C724-C6A4482F8A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9196958"/>
                  </p:ext>
                </p:extLst>
              </p:nvPr>
            </p:nvGraphicFramePr>
            <p:xfrm>
              <a:off x="3171014" y="2917318"/>
              <a:ext cx="8120995" cy="396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08456">
                      <a:extLst>
                        <a:ext uri="{9D8B030D-6E8A-4147-A177-3AD203B41FA5}">
                          <a16:colId xmlns:a16="http://schemas.microsoft.com/office/drawing/2014/main" val="146907772"/>
                        </a:ext>
                      </a:extLst>
                    </a:gridCol>
                    <a:gridCol w="1016077">
                      <a:extLst>
                        <a:ext uri="{9D8B030D-6E8A-4147-A177-3AD203B41FA5}">
                          <a16:colId xmlns:a16="http://schemas.microsoft.com/office/drawing/2014/main" val="3814823561"/>
                        </a:ext>
                      </a:extLst>
                    </a:gridCol>
                    <a:gridCol w="1016077">
                      <a:extLst>
                        <a:ext uri="{9D8B030D-6E8A-4147-A177-3AD203B41FA5}">
                          <a16:colId xmlns:a16="http://schemas.microsoft.com/office/drawing/2014/main" val="679681118"/>
                        </a:ext>
                      </a:extLst>
                    </a:gridCol>
                    <a:gridCol w="1016077">
                      <a:extLst>
                        <a:ext uri="{9D8B030D-6E8A-4147-A177-3AD203B41FA5}">
                          <a16:colId xmlns:a16="http://schemas.microsoft.com/office/drawing/2014/main" val="3927763965"/>
                        </a:ext>
                      </a:extLst>
                    </a:gridCol>
                    <a:gridCol w="1016077">
                      <a:extLst>
                        <a:ext uri="{9D8B030D-6E8A-4147-A177-3AD203B41FA5}">
                          <a16:colId xmlns:a16="http://schemas.microsoft.com/office/drawing/2014/main" val="405319023"/>
                        </a:ext>
                      </a:extLst>
                    </a:gridCol>
                    <a:gridCol w="1016077">
                      <a:extLst>
                        <a:ext uri="{9D8B030D-6E8A-4147-A177-3AD203B41FA5}">
                          <a16:colId xmlns:a16="http://schemas.microsoft.com/office/drawing/2014/main" val="2783117045"/>
                        </a:ext>
                      </a:extLst>
                    </a:gridCol>
                    <a:gridCol w="1016077">
                      <a:extLst>
                        <a:ext uri="{9D8B030D-6E8A-4147-A177-3AD203B41FA5}">
                          <a16:colId xmlns:a16="http://schemas.microsoft.com/office/drawing/2014/main" val="3345322904"/>
                        </a:ext>
                      </a:extLst>
                    </a:gridCol>
                    <a:gridCol w="1016077">
                      <a:extLst>
                        <a:ext uri="{9D8B030D-6E8A-4147-A177-3AD203B41FA5}">
                          <a16:colId xmlns:a16="http://schemas.microsoft.com/office/drawing/2014/main" val="2424712978"/>
                        </a:ext>
                      </a:extLst>
                    </a:gridCol>
                  </a:tblGrid>
                  <a:tr h="12463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zh-CN" sz="1000" dirty="0" smtClean="0">
                                  <a:solidFill>
                                    <a:schemeClr val="tx1"/>
                                  </a:solidFill>
                                </a:rPr>
                                <m:t>0</m:t>
                              </m:r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000</a:t>
                          </a:r>
                          <a:endParaRPr lang="zh-CN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𝟐𝟖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zh-CN" sz="1000" b="1" i="0" dirty="0" smtClean="0">
                                  <a:solidFill>
                                    <a:schemeClr val="tx1"/>
                                  </a:solidFill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𝟑𝟎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𝟑𝟏</m:t>
                                  </m:r>
                                </m:sub>
                              </m:sSub>
                            </m:oMath>
                          </a14:m>
                          <a:endParaRPr lang="zh-CN" altLang="en-US" sz="1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zh-CN" sz="1000" dirty="0" smtClean="0">
                                  <a:solidFill>
                                    <a:schemeClr val="tx1"/>
                                  </a:solidFill>
                                </a:rPr>
                                <m:t>0</m:t>
                              </m:r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000</a:t>
                          </a:r>
                          <a:endParaRPr lang="zh-CN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𝟐𝟑</m:t>
                                  </m:r>
                                </m:sub>
                              </m:sSub>
                            </m:oMath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zh-CN" sz="1000" dirty="0" smtClean="0">
                                  <a:solidFill>
                                    <a:schemeClr val="tx1"/>
                                  </a:solidFill>
                                </a:rPr>
                                <m:t>0</m:t>
                              </m:r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000</a:t>
                          </a:r>
                          <a:endParaRPr lang="zh-CN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𝟏𝟑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𝟏𝟒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𝟏𝟓</m:t>
                                  </m:r>
                                </m:sub>
                              </m:sSub>
                            </m:oMath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zh-CN" sz="1000" dirty="0" smtClean="0">
                                  <a:solidFill>
                                    <a:schemeClr val="tx1"/>
                                  </a:solidFill>
                                </a:rPr>
                                <m:t>0</m:t>
                              </m:r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000</a:t>
                          </a:r>
                          <a:endParaRPr lang="zh-CN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𝟒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𝟕</m:t>
                                  </m:r>
                                </m:sub>
                              </m:sSub>
                            </m:oMath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5020185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表格 8">
                <a:extLst>
                  <a:ext uri="{FF2B5EF4-FFF2-40B4-BE49-F238E27FC236}">
                    <a16:creationId xmlns:a16="http://schemas.microsoft.com/office/drawing/2014/main" id="{58F934D2-CC21-214A-C724-C6A4482F8A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9196958"/>
                  </p:ext>
                </p:extLst>
              </p:nvPr>
            </p:nvGraphicFramePr>
            <p:xfrm>
              <a:off x="3171014" y="2917318"/>
              <a:ext cx="8120995" cy="396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08456">
                      <a:extLst>
                        <a:ext uri="{9D8B030D-6E8A-4147-A177-3AD203B41FA5}">
                          <a16:colId xmlns:a16="http://schemas.microsoft.com/office/drawing/2014/main" val="146907772"/>
                        </a:ext>
                      </a:extLst>
                    </a:gridCol>
                    <a:gridCol w="1016077">
                      <a:extLst>
                        <a:ext uri="{9D8B030D-6E8A-4147-A177-3AD203B41FA5}">
                          <a16:colId xmlns:a16="http://schemas.microsoft.com/office/drawing/2014/main" val="3814823561"/>
                        </a:ext>
                      </a:extLst>
                    </a:gridCol>
                    <a:gridCol w="1016077">
                      <a:extLst>
                        <a:ext uri="{9D8B030D-6E8A-4147-A177-3AD203B41FA5}">
                          <a16:colId xmlns:a16="http://schemas.microsoft.com/office/drawing/2014/main" val="679681118"/>
                        </a:ext>
                      </a:extLst>
                    </a:gridCol>
                    <a:gridCol w="1016077">
                      <a:extLst>
                        <a:ext uri="{9D8B030D-6E8A-4147-A177-3AD203B41FA5}">
                          <a16:colId xmlns:a16="http://schemas.microsoft.com/office/drawing/2014/main" val="3927763965"/>
                        </a:ext>
                      </a:extLst>
                    </a:gridCol>
                    <a:gridCol w="1016077">
                      <a:extLst>
                        <a:ext uri="{9D8B030D-6E8A-4147-A177-3AD203B41FA5}">
                          <a16:colId xmlns:a16="http://schemas.microsoft.com/office/drawing/2014/main" val="405319023"/>
                        </a:ext>
                      </a:extLst>
                    </a:gridCol>
                    <a:gridCol w="1016077">
                      <a:extLst>
                        <a:ext uri="{9D8B030D-6E8A-4147-A177-3AD203B41FA5}">
                          <a16:colId xmlns:a16="http://schemas.microsoft.com/office/drawing/2014/main" val="2783117045"/>
                        </a:ext>
                      </a:extLst>
                    </a:gridCol>
                    <a:gridCol w="1016077">
                      <a:extLst>
                        <a:ext uri="{9D8B030D-6E8A-4147-A177-3AD203B41FA5}">
                          <a16:colId xmlns:a16="http://schemas.microsoft.com/office/drawing/2014/main" val="3345322904"/>
                        </a:ext>
                      </a:extLst>
                    </a:gridCol>
                    <a:gridCol w="1016077">
                      <a:extLst>
                        <a:ext uri="{9D8B030D-6E8A-4147-A177-3AD203B41FA5}">
                          <a16:colId xmlns:a16="http://schemas.microsoft.com/office/drawing/2014/main" val="2424712978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602" t="-1515" r="-704217" b="-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0602" t="-1515" r="-604217" b="-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99401" t="-1515" r="-500599" b="-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99401" t="-1515" r="-400599" b="-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99401" t="-1515" r="-300599" b="-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502410" t="-1515" r="-202410" b="-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598802" t="-1515" r="-101198" b="-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698802" t="-1515" r="-1198" b="-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020185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C7CC7015-BF78-A4BC-16F5-CA43BE34FA13}"/>
              </a:ext>
            </a:extLst>
          </p:cNvPr>
          <p:cNvSpPr txBox="1"/>
          <p:nvPr/>
        </p:nvSpPr>
        <p:spPr>
          <a:xfrm>
            <a:off x="2014220" y="1314584"/>
            <a:ext cx="1154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n&amp;msk3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5388434-3ACB-E3DD-075A-8A592A775343}"/>
              </a:ext>
            </a:extLst>
          </p:cNvPr>
          <p:cNvSpPr txBox="1"/>
          <p:nvPr/>
        </p:nvSpPr>
        <p:spPr>
          <a:xfrm>
            <a:off x="1435768" y="28951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(</a:t>
            </a:r>
            <a:r>
              <a:rPr lang="en-US" altLang="zh-CN" dirty="0"/>
              <a:t>n</a:t>
            </a:r>
            <a:r>
              <a:rPr lang="zh-CN" altLang="en-US" dirty="0"/>
              <a:t>&gt;&gt;</a:t>
            </a:r>
            <a:r>
              <a:rPr lang="en-US" altLang="zh-CN" dirty="0"/>
              <a:t>4</a:t>
            </a:r>
            <a:r>
              <a:rPr lang="zh-CN" altLang="en-US" dirty="0"/>
              <a:t>)&amp;msk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BBB44F0-96E2-1AD2-22CE-7E1D330DFD1C}"/>
              </a:ext>
            </a:extLst>
          </p:cNvPr>
          <p:cNvSpPr txBox="1"/>
          <p:nvPr/>
        </p:nvSpPr>
        <p:spPr>
          <a:xfrm>
            <a:off x="2014220" y="946330"/>
            <a:ext cx="1041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8C8470A-4467-C067-41CF-0D82487187E5}"/>
              </a:ext>
            </a:extLst>
          </p:cNvPr>
          <p:cNvSpPr txBox="1"/>
          <p:nvPr/>
        </p:nvSpPr>
        <p:spPr>
          <a:xfrm>
            <a:off x="2014220" y="529143"/>
            <a:ext cx="1041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msk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6BDDA15-3448-9038-3D7F-56D1B614ABEA}"/>
              </a:ext>
            </a:extLst>
          </p:cNvPr>
          <p:cNvSpPr txBox="1"/>
          <p:nvPr/>
        </p:nvSpPr>
        <p:spPr>
          <a:xfrm>
            <a:off x="2014220" y="216617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msk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2FAC5D2-EDEE-0EFD-8645-4785E4436A58}"/>
              </a:ext>
            </a:extLst>
          </p:cNvPr>
          <p:cNvSpPr txBox="1"/>
          <p:nvPr/>
        </p:nvSpPr>
        <p:spPr>
          <a:xfrm>
            <a:off x="2012206" y="252674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n</a:t>
            </a:r>
            <a:r>
              <a:rPr lang="zh-CN" altLang="en-US" dirty="0"/>
              <a:t>&gt;&gt;</a:t>
            </a:r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22A2541-D26A-3432-177E-EFE0A73CBBA3}"/>
              </a:ext>
            </a:extLst>
          </p:cNvPr>
          <p:cNvCxnSpPr/>
          <p:nvPr/>
        </p:nvCxnSpPr>
        <p:spPr>
          <a:xfrm>
            <a:off x="681789" y="3537284"/>
            <a:ext cx="1078831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01663812-0B29-05D6-E81C-2D679B6D32BD}"/>
              </a:ext>
            </a:extLst>
          </p:cNvPr>
          <p:cNvSpPr txBox="1"/>
          <p:nvPr/>
        </p:nvSpPr>
        <p:spPr>
          <a:xfrm>
            <a:off x="7102176" y="4075043"/>
            <a:ext cx="625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+</a:t>
            </a:r>
            <a:endParaRPr lang="zh-CN" altLang="en-US" sz="32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A01CA06-33A5-469D-3DE4-B6E750C36BF9}"/>
              </a:ext>
            </a:extLst>
          </p:cNvPr>
          <p:cNvSpPr txBox="1"/>
          <p:nvPr/>
        </p:nvSpPr>
        <p:spPr>
          <a:xfrm>
            <a:off x="7102176" y="4893861"/>
            <a:ext cx="625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=</a:t>
            </a:r>
            <a:endParaRPr lang="zh-CN" altLang="en-US" sz="32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82A0FBE-02EC-6135-8162-ECC8078CF203}"/>
              </a:ext>
            </a:extLst>
          </p:cNvPr>
          <p:cNvSpPr txBox="1"/>
          <p:nvPr/>
        </p:nvSpPr>
        <p:spPr>
          <a:xfrm>
            <a:off x="2407085" y="5440271"/>
            <a:ext cx="368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0" name="表格 19">
                <a:extLst>
                  <a:ext uri="{FF2B5EF4-FFF2-40B4-BE49-F238E27FC236}">
                    <a16:creationId xmlns:a16="http://schemas.microsoft.com/office/drawing/2014/main" id="{D379ADD1-ABC2-E783-64EA-B38E6BB8F00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1587416"/>
                  </p:ext>
                </p:extLst>
              </p:nvPr>
            </p:nvGraphicFramePr>
            <p:xfrm>
              <a:off x="3171014" y="3810063"/>
              <a:ext cx="8118286" cy="396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08120">
                      <a:extLst>
                        <a:ext uri="{9D8B030D-6E8A-4147-A177-3AD203B41FA5}">
                          <a16:colId xmlns:a16="http://schemas.microsoft.com/office/drawing/2014/main" val="2135005681"/>
                        </a:ext>
                      </a:extLst>
                    </a:gridCol>
                    <a:gridCol w="1015738">
                      <a:extLst>
                        <a:ext uri="{9D8B030D-6E8A-4147-A177-3AD203B41FA5}">
                          <a16:colId xmlns:a16="http://schemas.microsoft.com/office/drawing/2014/main" val="4057278362"/>
                        </a:ext>
                      </a:extLst>
                    </a:gridCol>
                    <a:gridCol w="1015738">
                      <a:extLst>
                        <a:ext uri="{9D8B030D-6E8A-4147-A177-3AD203B41FA5}">
                          <a16:colId xmlns:a16="http://schemas.microsoft.com/office/drawing/2014/main" val="3852063063"/>
                        </a:ext>
                      </a:extLst>
                    </a:gridCol>
                    <a:gridCol w="1015738">
                      <a:extLst>
                        <a:ext uri="{9D8B030D-6E8A-4147-A177-3AD203B41FA5}">
                          <a16:colId xmlns:a16="http://schemas.microsoft.com/office/drawing/2014/main" val="3795294556"/>
                        </a:ext>
                      </a:extLst>
                    </a:gridCol>
                    <a:gridCol w="1015738">
                      <a:extLst>
                        <a:ext uri="{9D8B030D-6E8A-4147-A177-3AD203B41FA5}">
                          <a16:colId xmlns:a16="http://schemas.microsoft.com/office/drawing/2014/main" val="3350281556"/>
                        </a:ext>
                      </a:extLst>
                    </a:gridCol>
                    <a:gridCol w="1015738">
                      <a:extLst>
                        <a:ext uri="{9D8B030D-6E8A-4147-A177-3AD203B41FA5}">
                          <a16:colId xmlns:a16="http://schemas.microsoft.com/office/drawing/2014/main" val="3042420339"/>
                        </a:ext>
                      </a:extLst>
                    </a:gridCol>
                    <a:gridCol w="1015738">
                      <a:extLst>
                        <a:ext uri="{9D8B030D-6E8A-4147-A177-3AD203B41FA5}">
                          <a16:colId xmlns:a16="http://schemas.microsoft.com/office/drawing/2014/main" val="1074696450"/>
                        </a:ext>
                      </a:extLst>
                    </a:gridCol>
                    <a:gridCol w="1015738">
                      <a:extLst>
                        <a:ext uri="{9D8B030D-6E8A-4147-A177-3AD203B41FA5}">
                          <a16:colId xmlns:a16="http://schemas.microsoft.com/office/drawing/2014/main" val="3697564061"/>
                        </a:ext>
                      </a:extLst>
                    </a:gridCol>
                  </a:tblGrid>
                  <a:tr h="12463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zh-CN" sz="1000" dirty="0" smtClean="0">
                                  <a:solidFill>
                                    <a:schemeClr val="tx1"/>
                                  </a:solidFill>
                                </a:rPr>
                                <m:t>0</m:t>
                              </m:r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000</a:t>
                          </a:r>
                          <a:endParaRPr lang="zh-CN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𝟐𝟒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zh-CN" sz="1000" b="1" i="0" dirty="0" smtClean="0">
                                  <a:solidFill>
                                    <a:schemeClr val="tx1"/>
                                  </a:solidFill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𝟐𝟔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b="1" i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𝟐𝟕</m:t>
                                  </m:r>
                                </m:sub>
                              </m:sSub>
                            </m:oMath>
                          </a14:m>
                          <a:endParaRPr lang="zh-CN" altLang="en-US" sz="1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zh-CN" sz="1000" dirty="0" smtClean="0">
                                  <a:solidFill>
                                    <a:schemeClr val="tx1"/>
                                  </a:solidFill>
                                </a:rPr>
                                <m:t>0</m:t>
                              </m:r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000</a:t>
                          </a:r>
                          <a:endParaRPr lang="zh-CN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𝟏𝟔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𝟏𝟕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𝟏𝟗</m:t>
                                  </m:r>
                                </m:sub>
                              </m:sSub>
                            </m:oMath>
                          </a14:m>
                          <a:endParaRPr lang="zh-CN" altLang="en-US" sz="1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zh-CN" sz="1000" dirty="0" smtClean="0">
                                  <a:solidFill>
                                    <a:schemeClr val="tx1"/>
                                  </a:solidFill>
                                </a:rPr>
                                <m:t>0</m:t>
                              </m:r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000</a:t>
                          </a:r>
                          <a:endParaRPr lang="zh-CN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𝟏𝟏</m:t>
                                  </m:r>
                                </m:sub>
                              </m:sSub>
                            </m:oMath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zh-CN" sz="1000" dirty="0" smtClean="0">
                                  <a:solidFill>
                                    <a:schemeClr val="tx1"/>
                                  </a:solidFill>
                                </a:rPr>
                                <m:t>0</m:t>
                              </m:r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000</a:t>
                          </a:r>
                          <a:endParaRPr lang="zh-CN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zh-CN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𝟑</m:t>
                                  </m:r>
                                </m:sub>
                              </m:sSub>
                            </m:oMath>
                          </a14:m>
                          <a:endParaRPr lang="zh-CN" altLang="en-US" sz="1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7730071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0" name="表格 19">
                <a:extLst>
                  <a:ext uri="{FF2B5EF4-FFF2-40B4-BE49-F238E27FC236}">
                    <a16:creationId xmlns:a16="http://schemas.microsoft.com/office/drawing/2014/main" id="{D379ADD1-ABC2-E783-64EA-B38E6BB8F00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1587416"/>
                  </p:ext>
                </p:extLst>
              </p:nvPr>
            </p:nvGraphicFramePr>
            <p:xfrm>
              <a:off x="3171014" y="3810063"/>
              <a:ext cx="8118286" cy="396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08120">
                      <a:extLst>
                        <a:ext uri="{9D8B030D-6E8A-4147-A177-3AD203B41FA5}">
                          <a16:colId xmlns:a16="http://schemas.microsoft.com/office/drawing/2014/main" val="2135005681"/>
                        </a:ext>
                      </a:extLst>
                    </a:gridCol>
                    <a:gridCol w="1015738">
                      <a:extLst>
                        <a:ext uri="{9D8B030D-6E8A-4147-A177-3AD203B41FA5}">
                          <a16:colId xmlns:a16="http://schemas.microsoft.com/office/drawing/2014/main" val="4057278362"/>
                        </a:ext>
                      </a:extLst>
                    </a:gridCol>
                    <a:gridCol w="1015738">
                      <a:extLst>
                        <a:ext uri="{9D8B030D-6E8A-4147-A177-3AD203B41FA5}">
                          <a16:colId xmlns:a16="http://schemas.microsoft.com/office/drawing/2014/main" val="3852063063"/>
                        </a:ext>
                      </a:extLst>
                    </a:gridCol>
                    <a:gridCol w="1015738">
                      <a:extLst>
                        <a:ext uri="{9D8B030D-6E8A-4147-A177-3AD203B41FA5}">
                          <a16:colId xmlns:a16="http://schemas.microsoft.com/office/drawing/2014/main" val="3795294556"/>
                        </a:ext>
                      </a:extLst>
                    </a:gridCol>
                    <a:gridCol w="1015738">
                      <a:extLst>
                        <a:ext uri="{9D8B030D-6E8A-4147-A177-3AD203B41FA5}">
                          <a16:colId xmlns:a16="http://schemas.microsoft.com/office/drawing/2014/main" val="3350281556"/>
                        </a:ext>
                      </a:extLst>
                    </a:gridCol>
                    <a:gridCol w="1015738">
                      <a:extLst>
                        <a:ext uri="{9D8B030D-6E8A-4147-A177-3AD203B41FA5}">
                          <a16:colId xmlns:a16="http://schemas.microsoft.com/office/drawing/2014/main" val="3042420339"/>
                        </a:ext>
                      </a:extLst>
                    </a:gridCol>
                    <a:gridCol w="1015738">
                      <a:extLst>
                        <a:ext uri="{9D8B030D-6E8A-4147-A177-3AD203B41FA5}">
                          <a16:colId xmlns:a16="http://schemas.microsoft.com/office/drawing/2014/main" val="1074696450"/>
                        </a:ext>
                      </a:extLst>
                    </a:gridCol>
                    <a:gridCol w="1015738">
                      <a:extLst>
                        <a:ext uri="{9D8B030D-6E8A-4147-A177-3AD203B41FA5}">
                          <a16:colId xmlns:a16="http://schemas.microsoft.com/office/drawing/2014/main" val="3697564061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606" t="-3030" r="-709091" b="-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99401" t="-3030" r="-600599" b="-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99401" t="-3030" r="-500599" b="-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301205" t="-3030" r="-403614" b="-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398802" t="-3030" r="-301198" b="-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498802" t="-3030" r="-201198" b="-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602410" t="-3030" r="-102410" b="-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698204" t="-3030" r="-1796" b="-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730071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1" name="表格 20">
                <a:extLst>
                  <a:ext uri="{FF2B5EF4-FFF2-40B4-BE49-F238E27FC236}">
                    <a16:creationId xmlns:a16="http://schemas.microsoft.com/office/drawing/2014/main" id="{9815AD3F-5932-E3E7-4B88-B90604AD9D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4177090"/>
                  </p:ext>
                </p:extLst>
              </p:nvPr>
            </p:nvGraphicFramePr>
            <p:xfrm>
              <a:off x="3168305" y="4549895"/>
              <a:ext cx="8120995" cy="396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08456">
                      <a:extLst>
                        <a:ext uri="{9D8B030D-6E8A-4147-A177-3AD203B41FA5}">
                          <a16:colId xmlns:a16="http://schemas.microsoft.com/office/drawing/2014/main" val="3606590219"/>
                        </a:ext>
                      </a:extLst>
                    </a:gridCol>
                    <a:gridCol w="1016077">
                      <a:extLst>
                        <a:ext uri="{9D8B030D-6E8A-4147-A177-3AD203B41FA5}">
                          <a16:colId xmlns:a16="http://schemas.microsoft.com/office/drawing/2014/main" val="766733203"/>
                        </a:ext>
                      </a:extLst>
                    </a:gridCol>
                    <a:gridCol w="1016077">
                      <a:extLst>
                        <a:ext uri="{9D8B030D-6E8A-4147-A177-3AD203B41FA5}">
                          <a16:colId xmlns:a16="http://schemas.microsoft.com/office/drawing/2014/main" val="1621362220"/>
                        </a:ext>
                      </a:extLst>
                    </a:gridCol>
                    <a:gridCol w="1016077">
                      <a:extLst>
                        <a:ext uri="{9D8B030D-6E8A-4147-A177-3AD203B41FA5}">
                          <a16:colId xmlns:a16="http://schemas.microsoft.com/office/drawing/2014/main" val="2706947900"/>
                        </a:ext>
                      </a:extLst>
                    </a:gridCol>
                    <a:gridCol w="1016077">
                      <a:extLst>
                        <a:ext uri="{9D8B030D-6E8A-4147-A177-3AD203B41FA5}">
                          <a16:colId xmlns:a16="http://schemas.microsoft.com/office/drawing/2014/main" val="4004523911"/>
                        </a:ext>
                      </a:extLst>
                    </a:gridCol>
                    <a:gridCol w="1016077">
                      <a:extLst>
                        <a:ext uri="{9D8B030D-6E8A-4147-A177-3AD203B41FA5}">
                          <a16:colId xmlns:a16="http://schemas.microsoft.com/office/drawing/2014/main" val="2727734340"/>
                        </a:ext>
                      </a:extLst>
                    </a:gridCol>
                    <a:gridCol w="1016077">
                      <a:extLst>
                        <a:ext uri="{9D8B030D-6E8A-4147-A177-3AD203B41FA5}">
                          <a16:colId xmlns:a16="http://schemas.microsoft.com/office/drawing/2014/main" val="2697856235"/>
                        </a:ext>
                      </a:extLst>
                    </a:gridCol>
                    <a:gridCol w="1016077">
                      <a:extLst>
                        <a:ext uri="{9D8B030D-6E8A-4147-A177-3AD203B41FA5}">
                          <a16:colId xmlns:a16="http://schemas.microsoft.com/office/drawing/2014/main" val="1021043437"/>
                        </a:ext>
                      </a:extLst>
                    </a:gridCol>
                  </a:tblGrid>
                  <a:tr h="12463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CN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0000</m:t>
                                </m:r>
                              </m:oMath>
                            </m:oMathPara>
                          </a14:m>
                          <a:endParaRPr lang="zh-CN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𝟐𝟖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zh-CN" sz="1000" b="1" i="0" dirty="0" smtClean="0">
                                  <a:solidFill>
                                    <a:schemeClr val="tx1"/>
                                  </a:solidFill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𝟑𝟎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𝟑𝟏</m:t>
                                  </m:r>
                                </m:sub>
                              </m:sSub>
                            </m:oMath>
                          </a14:m>
                          <a:endParaRPr lang="zh-CN" altLang="en-US" sz="1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zh-CN" sz="1000" dirty="0" smtClean="0">
                                  <a:solidFill>
                                    <a:schemeClr val="tx1"/>
                                  </a:solidFill>
                                </a:rPr>
                                <m:t>0</m:t>
                              </m:r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000</a:t>
                          </a:r>
                          <a:endParaRPr lang="zh-CN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𝟐𝟑</m:t>
                                  </m:r>
                                </m:sub>
                              </m:sSub>
                            </m:oMath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zh-CN" sz="1000" dirty="0" smtClean="0">
                                  <a:solidFill>
                                    <a:schemeClr val="tx1"/>
                                  </a:solidFill>
                                </a:rPr>
                                <m:t>0</m:t>
                              </m:r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000</a:t>
                          </a:r>
                          <a:endParaRPr lang="zh-CN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𝟏𝟑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𝟏𝟒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𝟏𝟓</m:t>
                                  </m:r>
                                </m:sub>
                              </m:sSub>
                            </m:oMath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zh-CN" sz="1000" dirty="0" smtClean="0">
                                  <a:solidFill>
                                    <a:schemeClr val="tx1"/>
                                  </a:solidFill>
                                </a:rPr>
                                <m:t>0</m:t>
                              </m:r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000</a:t>
                          </a:r>
                          <a:endParaRPr lang="zh-CN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𝟒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𝟕</m:t>
                                  </m:r>
                                </m:sub>
                              </m:sSub>
                            </m:oMath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8142942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1" name="表格 20">
                <a:extLst>
                  <a:ext uri="{FF2B5EF4-FFF2-40B4-BE49-F238E27FC236}">
                    <a16:creationId xmlns:a16="http://schemas.microsoft.com/office/drawing/2014/main" id="{9815AD3F-5932-E3E7-4B88-B90604AD9D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4177090"/>
                  </p:ext>
                </p:extLst>
              </p:nvPr>
            </p:nvGraphicFramePr>
            <p:xfrm>
              <a:off x="3168305" y="4549895"/>
              <a:ext cx="8120995" cy="396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08456">
                      <a:extLst>
                        <a:ext uri="{9D8B030D-6E8A-4147-A177-3AD203B41FA5}">
                          <a16:colId xmlns:a16="http://schemas.microsoft.com/office/drawing/2014/main" val="3606590219"/>
                        </a:ext>
                      </a:extLst>
                    </a:gridCol>
                    <a:gridCol w="1016077">
                      <a:extLst>
                        <a:ext uri="{9D8B030D-6E8A-4147-A177-3AD203B41FA5}">
                          <a16:colId xmlns:a16="http://schemas.microsoft.com/office/drawing/2014/main" val="766733203"/>
                        </a:ext>
                      </a:extLst>
                    </a:gridCol>
                    <a:gridCol w="1016077">
                      <a:extLst>
                        <a:ext uri="{9D8B030D-6E8A-4147-A177-3AD203B41FA5}">
                          <a16:colId xmlns:a16="http://schemas.microsoft.com/office/drawing/2014/main" val="1621362220"/>
                        </a:ext>
                      </a:extLst>
                    </a:gridCol>
                    <a:gridCol w="1016077">
                      <a:extLst>
                        <a:ext uri="{9D8B030D-6E8A-4147-A177-3AD203B41FA5}">
                          <a16:colId xmlns:a16="http://schemas.microsoft.com/office/drawing/2014/main" val="2706947900"/>
                        </a:ext>
                      </a:extLst>
                    </a:gridCol>
                    <a:gridCol w="1016077">
                      <a:extLst>
                        <a:ext uri="{9D8B030D-6E8A-4147-A177-3AD203B41FA5}">
                          <a16:colId xmlns:a16="http://schemas.microsoft.com/office/drawing/2014/main" val="4004523911"/>
                        </a:ext>
                      </a:extLst>
                    </a:gridCol>
                    <a:gridCol w="1016077">
                      <a:extLst>
                        <a:ext uri="{9D8B030D-6E8A-4147-A177-3AD203B41FA5}">
                          <a16:colId xmlns:a16="http://schemas.microsoft.com/office/drawing/2014/main" val="2727734340"/>
                        </a:ext>
                      </a:extLst>
                    </a:gridCol>
                    <a:gridCol w="1016077">
                      <a:extLst>
                        <a:ext uri="{9D8B030D-6E8A-4147-A177-3AD203B41FA5}">
                          <a16:colId xmlns:a16="http://schemas.microsoft.com/office/drawing/2014/main" val="2697856235"/>
                        </a:ext>
                      </a:extLst>
                    </a:gridCol>
                    <a:gridCol w="1016077">
                      <a:extLst>
                        <a:ext uri="{9D8B030D-6E8A-4147-A177-3AD203B41FA5}">
                          <a16:colId xmlns:a16="http://schemas.microsoft.com/office/drawing/2014/main" val="1021043437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602" t="-1515" r="-704819" b="-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00602" t="-1515" r="-604819" b="-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99401" t="-1515" r="-501198" b="-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299401" t="-1515" r="-401198" b="-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399401" t="-1515" r="-301198" b="-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502410" t="-1515" r="-203012" b="-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598802" t="-1515" r="-101796" b="-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698802" t="-1515" r="-1796" b="-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142942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2" name="表格 21">
                <a:extLst>
                  <a:ext uri="{FF2B5EF4-FFF2-40B4-BE49-F238E27FC236}">
                    <a16:creationId xmlns:a16="http://schemas.microsoft.com/office/drawing/2014/main" id="{1A764F2C-D68F-BE22-1A86-EF5A1D68EA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9750777"/>
                  </p:ext>
                </p:extLst>
              </p:nvPr>
            </p:nvGraphicFramePr>
            <p:xfrm>
              <a:off x="3168304" y="5440271"/>
              <a:ext cx="8120995" cy="396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24533">
                      <a:extLst>
                        <a:ext uri="{9D8B030D-6E8A-4147-A177-3AD203B41FA5}">
                          <a16:colId xmlns:a16="http://schemas.microsoft.com/office/drawing/2014/main" val="3606590219"/>
                        </a:ext>
                      </a:extLst>
                    </a:gridCol>
                    <a:gridCol w="2032154">
                      <a:extLst>
                        <a:ext uri="{9D8B030D-6E8A-4147-A177-3AD203B41FA5}">
                          <a16:colId xmlns:a16="http://schemas.microsoft.com/office/drawing/2014/main" val="1621362220"/>
                        </a:ext>
                      </a:extLst>
                    </a:gridCol>
                    <a:gridCol w="2032154">
                      <a:extLst>
                        <a:ext uri="{9D8B030D-6E8A-4147-A177-3AD203B41FA5}">
                          <a16:colId xmlns:a16="http://schemas.microsoft.com/office/drawing/2014/main" val="4004523911"/>
                        </a:ext>
                      </a:extLst>
                    </a:gridCol>
                    <a:gridCol w="2032154">
                      <a:extLst>
                        <a:ext uri="{9D8B030D-6E8A-4147-A177-3AD203B41FA5}">
                          <a16:colId xmlns:a16="http://schemas.microsoft.com/office/drawing/2014/main" val="2697856235"/>
                        </a:ext>
                      </a:extLst>
                    </a:gridCol>
                  </a:tblGrid>
                  <a:tr h="12463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𝟐𝟒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zh-CN" sz="1000" b="1" i="0" dirty="0" smtClean="0">
                                  <a:solidFill>
                                    <a:schemeClr val="tx1"/>
                                  </a:solidFill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𝟐𝟔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b="1" i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𝟐𝟕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𝟐𝟖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zh-CN" sz="1000" b="1" i="0" dirty="0" smtClean="0">
                                  <a:solidFill>
                                    <a:schemeClr val="tx1"/>
                                  </a:solidFill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𝟑𝟎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𝟑𝟏</m:t>
                                  </m:r>
                                </m:sub>
                              </m:sSub>
                            </m:oMath>
                          </a14:m>
                          <a:endParaRPr lang="zh-CN" altLang="en-US" sz="1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𝟏𝟔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𝟏𝟕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𝟐𝟑</m:t>
                                  </m:r>
                                </m:sub>
                              </m:sSub>
                            </m:oMath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𝟏𝟑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𝟏𝟒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𝟏𝟓</m:t>
                                  </m:r>
                                </m:sub>
                              </m:sSub>
                            </m:oMath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zh-CN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𝟑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𝟒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𝟕</m:t>
                                  </m:r>
                                </m:sub>
                              </m:sSub>
                            </m:oMath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8142942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2" name="表格 21">
                <a:extLst>
                  <a:ext uri="{FF2B5EF4-FFF2-40B4-BE49-F238E27FC236}">
                    <a16:creationId xmlns:a16="http://schemas.microsoft.com/office/drawing/2014/main" id="{1A764F2C-D68F-BE22-1A86-EF5A1D68EA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9750777"/>
                  </p:ext>
                </p:extLst>
              </p:nvPr>
            </p:nvGraphicFramePr>
            <p:xfrm>
              <a:off x="3168304" y="5440271"/>
              <a:ext cx="8120995" cy="396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24533">
                      <a:extLst>
                        <a:ext uri="{9D8B030D-6E8A-4147-A177-3AD203B41FA5}">
                          <a16:colId xmlns:a16="http://schemas.microsoft.com/office/drawing/2014/main" val="3606590219"/>
                        </a:ext>
                      </a:extLst>
                    </a:gridCol>
                    <a:gridCol w="2032154">
                      <a:extLst>
                        <a:ext uri="{9D8B030D-6E8A-4147-A177-3AD203B41FA5}">
                          <a16:colId xmlns:a16="http://schemas.microsoft.com/office/drawing/2014/main" val="1621362220"/>
                        </a:ext>
                      </a:extLst>
                    </a:gridCol>
                    <a:gridCol w="2032154">
                      <a:extLst>
                        <a:ext uri="{9D8B030D-6E8A-4147-A177-3AD203B41FA5}">
                          <a16:colId xmlns:a16="http://schemas.microsoft.com/office/drawing/2014/main" val="4004523911"/>
                        </a:ext>
                      </a:extLst>
                    </a:gridCol>
                    <a:gridCol w="2032154">
                      <a:extLst>
                        <a:ext uri="{9D8B030D-6E8A-4147-A177-3AD203B41FA5}">
                          <a16:colId xmlns:a16="http://schemas.microsoft.com/office/drawing/2014/main" val="2697856235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301" t="-1515" r="-302410" b="-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99701" t="-1515" r="-200599" b="-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00300" t="-1515" r="-101201" b="-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99401" t="-1515" r="-898" b="-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142942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45183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6D480C6F-5543-8C06-37E0-5E33F588B0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3178713"/>
                  </p:ext>
                </p:extLst>
              </p:nvPr>
            </p:nvGraphicFramePr>
            <p:xfrm>
              <a:off x="3116181" y="953167"/>
              <a:ext cx="8120995" cy="396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24533">
                      <a:extLst>
                        <a:ext uri="{9D8B030D-6E8A-4147-A177-3AD203B41FA5}">
                          <a16:colId xmlns:a16="http://schemas.microsoft.com/office/drawing/2014/main" val="2099179907"/>
                        </a:ext>
                      </a:extLst>
                    </a:gridCol>
                    <a:gridCol w="2032154">
                      <a:extLst>
                        <a:ext uri="{9D8B030D-6E8A-4147-A177-3AD203B41FA5}">
                          <a16:colId xmlns:a16="http://schemas.microsoft.com/office/drawing/2014/main" val="2040112579"/>
                        </a:ext>
                      </a:extLst>
                    </a:gridCol>
                    <a:gridCol w="2032154">
                      <a:extLst>
                        <a:ext uri="{9D8B030D-6E8A-4147-A177-3AD203B41FA5}">
                          <a16:colId xmlns:a16="http://schemas.microsoft.com/office/drawing/2014/main" val="2450554706"/>
                        </a:ext>
                      </a:extLst>
                    </a:gridCol>
                    <a:gridCol w="2032154">
                      <a:extLst>
                        <a:ext uri="{9D8B030D-6E8A-4147-A177-3AD203B41FA5}">
                          <a16:colId xmlns:a16="http://schemas.microsoft.com/office/drawing/2014/main" val="1282051649"/>
                        </a:ext>
                      </a:extLst>
                    </a:gridCol>
                  </a:tblGrid>
                  <a:tr h="12463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𝟐𝟒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zh-CN" sz="1000" b="1" i="0" dirty="0" smtClean="0">
                                  <a:solidFill>
                                    <a:schemeClr val="tx1"/>
                                  </a:solidFill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𝟐𝟔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b="1" i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𝟐𝟕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𝟐𝟖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zh-CN" sz="1000" b="1" i="0" dirty="0" smtClean="0">
                                  <a:solidFill>
                                    <a:schemeClr val="tx1"/>
                                  </a:solidFill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𝟑𝟎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𝟑𝟏</m:t>
                                  </m:r>
                                </m:sub>
                              </m:sSub>
                            </m:oMath>
                          </a14:m>
                          <a:endParaRPr lang="zh-CN" altLang="en-US" sz="1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𝟏𝟔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𝟏𝟕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𝟐𝟑</m:t>
                                  </m:r>
                                </m:sub>
                              </m:sSub>
                            </m:oMath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𝟏𝟑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𝟏𝟒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𝟏𝟓</m:t>
                                  </m:r>
                                </m:sub>
                              </m:sSub>
                            </m:oMath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zh-CN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𝟑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𝟒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𝟕</m:t>
                                  </m:r>
                                </m:sub>
                              </m:sSub>
                            </m:oMath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0248864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6D480C6F-5543-8C06-37E0-5E33F588B0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3178713"/>
                  </p:ext>
                </p:extLst>
              </p:nvPr>
            </p:nvGraphicFramePr>
            <p:xfrm>
              <a:off x="3116181" y="953167"/>
              <a:ext cx="8120995" cy="396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24533">
                      <a:extLst>
                        <a:ext uri="{9D8B030D-6E8A-4147-A177-3AD203B41FA5}">
                          <a16:colId xmlns:a16="http://schemas.microsoft.com/office/drawing/2014/main" val="2099179907"/>
                        </a:ext>
                      </a:extLst>
                    </a:gridCol>
                    <a:gridCol w="2032154">
                      <a:extLst>
                        <a:ext uri="{9D8B030D-6E8A-4147-A177-3AD203B41FA5}">
                          <a16:colId xmlns:a16="http://schemas.microsoft.com/office/drawing/2014/main" val="2040112579"/>
                        </a:ext>
                      </a:extLst>
                    </a:gridCol>
                    <a:gridCol w="2032154">
                      <a:extLst>
                        <a:ext uri="{9D8B030D-6E8A-4147-A177-3AD203B41FA5}">
                          <a16:colId xmlns:a16="http://schemas.microsoft.com/office/drawing/2014/main" val="2450554706"/>
                        </a:ext>
                      </a:extLst>
                    </a:gridCol>
                    <a:gridCol w="2032154">
                      <a:extLst>
                        <a:ext uri="{9D8B030D-6E8A-4147-A177-3AD203B41FA5}">
                          <a16:colId xmlns:a16="http://schemas.microsoft.com/office/drawing/2014/main" val="1282051649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1" t="-1515" r="-302108" b="-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9701" t="-1515" r="-200299" b="-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300" t="-1515" r="-100901" b="-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401" t="-1515" r="-599" b="-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248864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C9FB6DC0-F520-4850-4D0A-BD943B99CA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1712198"/>
                  </p:ext>
                </p:extLst>
              </p:nvPr>
            </p:nvGraphicFramePr>
            <p:xfrm>
              <a:off x="3116181" y="2511208"/>
              <a:ext cx="8126106" cy="396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25807">
                      <a:extLst>
                        <a:ext uri="{9D8B030D-6E8A-4147-A177-3AD203B41FA5}">
                          <a16:colId xmlns:a16="http://schemas.microsoft.com/office/drawing/2014/main" val="2099179907"/>
                        </a:ext>
                      </a:extLst>
                    </a:gridCol>
                    <a:gridCol w="2033433">
                      <a:extLst>
                        <a:ext uri="{9D8B030D-6E8A-4147-A177-3AD203B41FA5}">
                          <a16:colId xmlns:a16="http://schemas.microsoft.com/office/drawing/2014/main" val="2040112579"/>
                        </a:ext>
                      </a:extLst>
                    </a:gridCol>
                    <a:gridCol w="2033433">
                      <a:extLst>
                        <a:ext uri="{9D8B030D-6E8A-4147-A177-3AD203B41FA5}">
                          <a16:colId xmlns:a16="http://schemas.microsoft.com/office/drawing/2014/main" val="2725507908"/>
                        </a:ext>
                      </a:extLst>
                    </a:gridCol>
                    <a:gridCol w="2033433">
                      <a:extLst>
                        <a:ext uri="{9D8B030D-6E8A-4147-A177-3AD203B41FA5}">
                          <a16:colId xmlns:a16="http://schemas.microsoft.com/office/drawing/2014/main" val="2450554706"/>
                        </a:ext>
                      </a:extLst>
                    </a:gridCol>
                  </a:tblGrid>
                  <a:tr h="12463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CN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00000000</m:t>
                                </m:r>
                              </m:oMath>
                            </m:oMathPara>
                          </a14:m>
                          <a:endParaRPr lang="zh-CN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𝟐𝟒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zh-CN" sz="1000" b="1" i="0" dirty="0" smtClean="0">
                                  <a:solidFill>
                                    <a:schemeClr val="tx1"/>
                                  </a:solidFill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𝟐𝟔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b="1" i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𝟐𝟕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𝟐𝟖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zh-CN" sz="1000" b="1" i="0" dirty="0" smtClean="0">
                                  <a:solidFill>
                                    <a:schemeClr val="tx1"/>
                                  </a:solidFill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𝟑𝟎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𝟑𝟏</m:t>
                                  </m:r>
                                </m:sub>
                              </m:sSub>
                            </m:oMath>
                          </a14:m>
                          <a:endParaRPr lang="zh-CN" altLang="en-US" sz="1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𝟏𝟔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𝟏𝟕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𝟐𝟑</m:t>
                                  </m:r>
                                </m:sub>
                              </m:sSub>
                            </m:oMath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𝟏𝟑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𝟏𝟒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𝟏𝟓</m:t>
                                  </m:r>
                                </m:sub>
                              </m:sSub>
                            </m:oMath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0248864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C9FB6DC0-F520-4850-4D0A-BD943B99CA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1712198"/>
                  </p:ext>
                </p:extLst>
              </p:nvPr>
            </p:nvGraphicFramePr>
            <p:xfrm>
              <a:off x="3116181" y="2511208"/>
              <a:ext cx="8126106" cy="396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25807">
                      <a:extLst>
                        <a:ext uri="{9D8B030D-6E8A-4147-A177-3AD203B41FA5}">
                          <a16:colId xmlns:a16="http://schemas.microsoft.com/office/drawing/2014/main" val="2099179907"/>
                        </a:ext>
                      </a:extLst>
                    </a:gridCol>
                    <a:gridCol w="2033433">
                      <a:extLst>
                        <a:ext uri="{9D8B030D-6E8A-4147-A177-3AD203B41FA5}">
                          <a16:colId xmlns:a16="http://schemas.microsoft.com/office/drawing/2014/main" val="2040112579"/>
                        </a:ext>
                      </a:extLst>
                    </a:gridCol>
                    <a:gridCol w="2033433">
                      <a:extLst>
                        <a:ext uri="{9D8B030D-6E8A-4147-A177-3AD203B41FA5}">
                          <a16:colId xmlns:a16="http://schemas.microsoft.com/office/drawing/2014/main" val="2725507908"/>
                        </a:ext>
                      </a:extLst>
                    </a:gridCol>
                    <a:gridCol w="2033433">
                      <a:extLst>
                        <a:ext uri="{9D8B030D-6E8A-4147-A177-3AD203B41FA5}">
                          <a16:colId xmlns:a16="http://schemas.microsoft.com/office/drawing/2014/main" val="2450554706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" t="-1515" r="-301201" b="-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300" t="-1515" r="-201201" b="-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9701" t="-1515" r="-100599" b="-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99701" t="-1515" r="-599" b="-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2488647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7700DDC-6BE2-42E3-081C-429DDE82D5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579088"/>
              </p:ext>
            </p:extLst>
          </p:nvPr>
        </p:nvGraphicFramePr>
        <p:xfrm>
          <a:off x="3116181" y="570839"/>
          <a:ext cx="81203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80">
                  <a:extLst>
                    <a:ext uri="{9D8B030D-6E8A-4147-A177-3AD203B41FA5}">
                      <a16:colId xmlns:a16="http://schemas.microsoft.com/office/drawing/2014/main" val="161819265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99737639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21361021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55566448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2807271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30989143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14245285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76435735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36364475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21370067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53816969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78668030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19224628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13147433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20875239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52518632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93878049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11430323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65938218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3841113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6323440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03821882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49051170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14230205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329070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3933780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87148345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27801825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57212653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4427995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84058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5997033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55005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B7B14AE-15B9-A191-7B98-DF9CC87E6E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152050"/>
              </p:ext>
            </p:extLst>
          </p:nvPr>
        </p:nvGraphicFramePr>
        <p:xfrm>
          <a:off x="3116181" y="2140368"/>
          <a:ext cx="81203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80">
                  <a:extLst>
                    <a:ext uri="{9D8B030D-6E8A-4147-A177-3AD203B41FA5}">
                      <a16:colId xmlns:a16="http://schemas.microsoft.com/office/drawing/2014/main" val="161819265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99737639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21361021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55566448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2807271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30989143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14245285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76435735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36364475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21370067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53816969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78668030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19224628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13147433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20875239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52518632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93878049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11430323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65938218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3841113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6323440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03821882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49051170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14230205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329070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3933780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87148345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27801825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57212653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4427995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84058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5997033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5500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BD2BB01B-0C15-2EC5-F3BF-E38E335672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4035865"/>
                  </p:ext>
                </p:extLst>
              </p:nvPr>
            </p:nvGraphicFramePr>
            <p:xfrm>
              <a:off x="3115566" y="1360895"/>
              <a:ext cx="8120995" cy="396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24533">
                      <a:extLst>
                        <a:ext uri="{9D8B030D-6E8A-4147-A177-3AD203B41FA5}">
                          <a16:colId xmlns:a16="http://schemas.microsoft.com/office/drawing/2014/main" val="1834250928"/>
                        </a:ext>
                      </a:extLst>
                    </a:gridCol>
                    <a:gridCol w="2032154">
                      <a:extLst>
                        <a:ext uri="{9D8B030D-6E8A-4147-A177-3AD203B41FA5}">
                          <a16:colId xmlns:a16="http://schemas.microsoft.com/office/drawing/2014/main" val="3110162860"/>
                        </a:ext>
                      </a:extLst>
                    </a:gridCol>
                    <a:gridCol w="2032154">
                      <a:extLst>
                        <a:ext uri="{9D8B030D-6E8A-4147-A177-3AD203B41FA5}">
                          <a16:colId xmlns:a16="http://schemas.microsoft.com/office/drawing/2014/main" val="3075215544"/>
                        </a:ext>
                      </a:extLst>
                    </a:gridCol>
                    <a:gridCol w="2032154">
                      <a:extLst>
                        <a:ext uri="{9D8B030D-6E8A-4147-A177-3AD203B41FA5}">
                          <a16:colId xmlns:a16="http://schemas.microsoft.com/office/drawing/2014/main" val="702734944"/>
                        </a:ext>
                      </a:extLst>
                    </a:gridCol>
                  </a:tblGrid>
                  <a:tr h="1246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00000000</a:t>
                          </a:r>
                          <a:endParaRPr lang="zh-CN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𝟏𝟔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𝟏𝟕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𝟐𝟑</m:t>
                                  </m:r>
                                </m:sub>
                              </m:sSub>
                            </m:oMath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00000000</a:t>
                          </a:r>
                          <a:endParaRPr lang="zh-CN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zh-CN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𝟑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𝟒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𝟕</m:t>
                                  </m:r>
                                </m:sub>
                              </m:sSub>
                            </m:oMath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5288322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BD2BB01B-0C15-2EC5-F3BF-E38E335672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4035865"/>
                  </p:ext>
                </p:extLst>
              </p:nvPr>
            </p:nvGraphicFramePr>
            <p:xfrm>
              <a:off x="3115566" y="1360895"/>
              <a:ext cx="8120995" cy="396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24533">
                      <a:extLst>
                        <a:ext uri="{9D8B030D-6E8A-4147-A177-3AD203B41FA5}">
                          <a16:colId xmlns:a16="http://schemas.microsoft.com/office/drawing/2014/main" val="1834250928"/>
                        </a:ext>
                      </a:extLst>
                    </a:gridCol>
                    <a:gridCol w="2032154">
                      <a:extLst>
                        <a:ext uri="{9D8B030D-6E8A-4147-A177-3AD203B41FA5}">
                          <a16:colId xmlns:a16="http://schemas.microsoft.com/office/drawing/2014/main" val="3110162860"/>
                        </a:ext>
                      </a:extLst>
                    </a:gridCol>
                    <a:gridCol w="2032154">
                      <a:extLst>
                        <a:ext uri="{9D8B030D-6E8A-4147-A177-3AD203B41FA5}">
                          <a16:colId xmlns:a16="http://schemas.microsoft.com/office/drawing/2014/main" val="3075215544"/>
                        </a:ext>
                      </a:extLst>
                    </a:gridCol>
                    <a:gridCol w="2032154">
                      <a:extLst>
                        <a:ext uri="{9D8B030D-6E8A-4147-A177-3AD203B41FA5}">
                          <a16:colId xmlns:a16="http://schemas.microsoft.com/office/drawing/2014/main" val="702734944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00000000</a:t>
                          </a:r>
                          <a:endParaRPr lang="zh-CN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9701" t="-1515" r="-200299" b="-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00000000</a:t>
                          </a:r>
                          <a:endParaRPr lang="zh-CN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9401" t="-1515" r="-599" b="-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288322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表格 8">
                <a:extLst>
                  <a:ext uri="{FF2B5EF4-FFF2-40B4-BE49-F238E27FC236}">
                    <a16:creationId xmlns:a16="http://schemas.microsoft.com/office/drawing/2014/main" id="{37C2E141-F32C-E24F-D28E-44D44A06973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0042473"/>
                  </p:ext>
                </p:extLst>
              </p:nvPr>
            </p:nvGraphicFramePr>
            <p:xfrm>
              <a:off x="3115566" y="2910915"/>
              <a:ext cx="8126106" cy="396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25807">
                      <a:extLst>
                        <a:ext uri="{9D8B030D-6E8A-4147-A177-3AD203B41FA5}">
                          <a16:colId xmlns:a16="http://schemas.microsoft.com/office/drawing/2014/main" val="2054789511"/>
                        </a:ext>
                      </a:extLst>
                    </a:gridCol>
                    <a:gridCol w="2033433">
                      <a:extLst>
                        <a:ext uri="{9D8B030D-6E8A-4147-A177-3AD203B41FA5}">
                          <a16:colId xmlns:a16="http://schemas.microsoft.com/office/drawing/2014/main" val="3759202661"/>
                        </a:ext>
                      </a:extLst>
                    </a:gridCol>
                    <a:gridCol w="2033433">
                      <a:extLst>
                        <a:ext uri="{9D8B030D-6E8A-4147-A177-3AD203B41FA5}">
                          <a16:colId xmlns:a16="http://schemas.microsoft.com/office/drawing/2014/main" val="4203008822"/>
                        </a:ext>
                      </a:extLst>
                    </a:gridCol>
                    <a:gridCol w="2033433">
                      <a:extLst>
                        <a:ext uri="{9D8B030D-6E8A-4147-A177-3AD203B41FA5}">
                          <a16:colId xmlns:a16="http://schemas.microsoft.com/office/drawing/2014/main" val="1391581088"/>
                        </a:ext>
                      </a:extLst>
                    </a:gridCol>
                  </a:tblGrid>
                  <a:tr h="12463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CN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00000000</m:t>
                                </m:r>
                              </m:oMath>
                            </m:oMathPara>
                          </a14:m>
                          <a:endParaRPr lang="zh-CN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𝟐𝟒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zh-CN" sz="1000" b="1" i="0" dirty="0" smtClean="0">
                                  <a:solidFill>
                                    <a:schemeClr val="tx1"/>
                                  </a:solidFill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𝟐𝟔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b="1" i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𝟐𝟕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𝟐𝟖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zh-CN" sz="1000" b="1" i="0" dirty="0" smtClean="0">
                                  <a:solidFill>
                                    <a:schemeClr val="tx1"/>
                                  </a:solidFill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𝟑𝟎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𝟑𝟏</m:t>
                                  </m:r>
                                </m:sub>
                              </m:sSub>
                            </m:oMath>
                          </a14:m>
                          <a:endParaRPr lang="zh-CN" altLang="en-US" sz="1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00000000</a:t>
                          </a:r>
                          <a:endParaRPr lang="zh-CN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𝟏𝟑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𝟏𝟒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𝟏𝟓</m:t>
                                  </m:r>
                                </m:sub>
                              </m:sSub>
                            </m:oMath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7086736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表格 8">
                <a:extLst>
                  <a:ext uri="{FF2B5EF4-FFF2-40B4-BE49-F238E27FC236}">
                    <a16:creationId xmlns:a16="http://schemas.microsoft.com/office/drawing/2014/main" id="{37C2E141-F32C-E24F-D28E-44D44A06973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0042473"/>
                  </p:ext>
                </p:extLst>
              </p:nvPr>
            </p:nvGraphicFramePr>
            <p:xfrm>
              <a:off x="3115566" y="2910915"/>
              <a:ext cx="8126106" cy="396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25807">
                      <a:extLst>
                        <a:ext uri="{9D8B030D-6E8A-4147-A177-3AD203B41FA5}">
                          <a16:colId xmlns:a16="http://schemas.microsoft.com/office/drawing/2014/main" val="2054789511"/>
                        </a:ext>
                      </a:extLst>
                    </a:gridCol>
                    <a:gridCol w="2033433">
                      <a:extLst>
                        <a:ext uri="{9D8B030D-6E8A-4147-A177-3AD203B41FA5}">
                          <a16:colId xmlns:a16="http://schemas.microsoft.com/office/drawing/2014/main" val="3759202661"/>
                        </a:ext>
                      </a:extLst>
                    </a:gridCol>
                    <a:gridCol w="2033433">
                      <a:extLst>
                        <a:ext uri="{9D8B030D-6E8A-4147-A177-3AD203B41FA5}">
                          <a16:colId xmlns:a16="http://schemas.microsoft.com/office/drawing/2014/main" val="4203008822"/>
                        </a:ext>
                      </a:extLst>
                    </a:gridCol>
                    <a:gridCol w="2033433">
                      <a:extLst>
                        <a:ext uri="{9D8B030D-6E8A-4147-A177-3AD203B41FA5}">
                          <a16:colId xmlns:a16="http://schemas.microsoft.com/office/drawing/2014/main" val="1391581088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00" t="-1515" r="-301201" b="-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0300" t="-1515" r="-201201" b="-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00000000</a:t>
                          </a:r>
                          <a:endParaRPr lang="zh-CN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99701" t="-1515" r="-599" b="-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086736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F9D9F091-60DD-7101-07CC-0DAFFDD9AE40}"/>
              </a:ext>
            </a:extLst>
          </p:cNvPr>
          <p:cNvSpPr txBox="1"/>
          <p:nvPr/>
        </p:nvSpPr>
        <p:spPr>
          <a:xfrm>
            <a:off x="2014220" y="1314584"/>
            <a:ext cx="1154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n&amp;msk4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72A2DC9-CD03-12C9-0A98-6B80FABA99D2}"/>
              </a:ext>
            </a:extLst>
          </p:cNvPr>
          <p:cNvSpPr txBox="1"/>
          <p:nvPr/>
        </p:nvSpPr>
        <p:spPr>
          <a:xfrm>
            <a:off x="1435768" y="2895174"/>
            <a:ext cx="16202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(</a:t>
            </a:r>
            <a:r>
              <a:rPr lang="en-US" altLang="zh-CN" dirty="0"/>
              <a:t>n</a:t>
            </a:r>
            <a:r>
              <a:rPr lang="zh-CN" altLang="en-US" dirty="0"/>
              <a:t>&gt;&gt;</a:t>
            </a:r>
            <a:r>
              <a:rPr lang="en-US" altLang="zh-CN" dirty="0"/>
              <a:t>8</a:t>
            </a:r>
            <a:r>
              <a:rPr lang="zh-CN" altLang="en-US" dirty="0"/>
              <a:t>)&amp;msk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A1D86C9-BE58-C310-28B2-E9D06FC9CDE7}"/>
              </a:ext>
            </a:extLst>
          </p:cNvPr>
          <p:cNvSpPr txBox="1"/>
          <p:nvPr/>
        </p:nvSpPr>
        <p:spPr>
          <a:xfrm>
            <a:off x="2014220" y="946330"/>
            <a:ext cx="1041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0D53E1D-A199-B050-4591-C93BF9B11CE2}"/>
              </a:ext>
            </a:extLst>
          </p:cNvPr>
          <p:cNvSpPr txBox="1"/>
          <p:nvPr/>
        </p:nvSpPr>
        <p:spPr>
          <a:xfrm>
            <a:off x="2014220" y="529143"/>
            <a:ext cx="1041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msk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0E58A33-43CD-EF65-18F0-7A4DDFC7A297}"/>
              </a:ext>
            </a:extLst>
          </p:cNvPr>
          <p:cNvSpPr txBox="1"/>
          <p:nvPr/>
        </p:nvSpPr>
        <p:spPr>
          <a:xfrm>
            <a:off x="2014220" y="2166172"/>
            <a:ext cx="9535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msk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2E2E214-9A5F-1653-E9A9-8906A62C4313}"/>
              </a:ext>
            </a:extLst>
          </p:cNvPr>
          <p:cNvSpPr txBox="1"/>
          <p:nvPr/>
        </p:nvSpPr>
        <p:spPr>
          <a:xfrm>
            <a:off x="2012206" y="2526745"/>
            <a:ext cx="12202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n</a:t>
            </a:r>
            <a:r>
              <a:rPr lang="zh-CN" altLang="en-US" dirty="0"/>
              <a:t>&gt;&gt;</a:t>
            </a:r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C244FBF6-8B24-9851-4570-01C6C2B2E831}"/>
              </a:ext>
            </a:extLst>
          </p:cNvPr>
          <p:cNvCxnSpPr/>
          <p:nvPr/>
        </p:nvCxnSpPr>
        <p:spPr>
          <a:xfrm>
            <a:off x="681789" y="3537284"/>
            <a:ext cx="1078831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AAF25DDB-73EB-8C3C-8606-ED6E4F8C5AF3}"/>
              </a:ext>
            </a:extLst>
          </p:cNvPr>
          <p:cNvSpPr txBox="1"/>
          <p:nvPr/>
        </p:nvSpPr>
        <p:spPr>
          <a:xfrm>
            <a:off x="6965819" y="4067669"/>
            <a:ext cx="625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+</a:t>
            </a:r>
            <a:endParaRPr lang="zh-CN" altLang="en-US" sz="32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552B254-8DDC-512E-4A60-1D3B44FD65F0}"/>
              </a:ext>
            </a:extLst>
          </p:cNvPr>
          <p:cNvSpPr txBox="1"/>
          <p:nvPr/>
        </p:nvSpPr>
        <p:spPr>
          <a:xfrm>
            <a:off x="6965819" y="4855496"/>
            <a:ext cx="625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=</a:t>
            </a:r>
            <a:endParaRPr lang="zh-CN" altLang="en-US" sz="32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1B81A1C-5D6F-C74B-F112-7DB9AEBC3363}"/>
              </a:ext>
            </a:extLst>
          </p:cNvPr>
          <p:cNvSpPr txBox="1"/>
          <p:nvPr/>
        </p:nvSpPr>
        <p:spPr>
          <a:xfrm>
            <a:off x="2407085" y="5440271"/>
            <a:ext cx="368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0" name="表格 19">
                <a:extLst>
                  <a:ext uri="{FF2B5EF4-FFF2-40B4-BE49-F238E27FC236}">
                    <a16:creationId xmlns:a16="http://schemas.microsoft.com/office/drawing/2014/main" id="{A4635F99-705F-EC1A-3D68-096E02F49D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975476"/>
                  </p:ext>
                </p:extLst>
              </p:nvPr>
            </p:nvGraphicFramePr>
            <p:xfrm>
              <a:off x="3120677" y="3836896"/>
              <a:ext cx="8120995" cy="396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24533">
                      <a:extLst>
                        <a:ext uri="{9D8B030D-6E8A-4147-A177-3AD203B41FA5}">
                          <a16:colId xmlns:a16="http://schemas.microsoft.com/office/drawing/2014/main" val="3693839932"/>
                        </a:ext>
                      </a:extLst>
                    </a:gridCol>
                    <a:gridCol w="2032154">
                      <a:extLst>
                        <a:ext uri="{9D8B030D-6E8A-4147-A177-3AD203B41FA5}">
                          <a16:colId xmlns:a16="http://schemas.microsoft.com/office/drawing/2014/main" val="3989300738"/>
                        </a:ext>
                      </a:extLst>
                    </a:gridCol>
                    <a:gridCol w="2032154">
                      <a:extLst>
                        <a:ext uri="{9D8B030D-6E8A-4147-A177-3AD203B41FA5}">
                          <a16:colId xmlns:a16="http://schemas.microsoft.com/office/drawing/2014/main" val="1127498411"/>
                        </a:ext>
                      </a:extLst>
                    </a:gridCol>
                    <a:gridCol w="2032154">
                      <a:extLst>
                        <a:ext uri="{9D8B030D-6E8A-4147-A177-3AD203B41FA5}">
                          <a16:colId xmlns:a16="http://schemas.microsoft.com/office/drawing/2014/main" val="400574772"/>
                        </a:ext>
                      </a:extLst>
                    </a:gridCol>
                  </a:tblGrid>
                  <a:tr h="1246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00000000</a:t>
                          </a:r>
                          <a:endParaRPr lang="zh-CN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𝟏𝟔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𝟏𝟕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𝟐𝟑</m:t>
                                  </m:r>
                                </m:sub>
                              </m:sSub>
                            </m:oMath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00000000</a:t>
                          </a:r>
                          <a:endParaRPr lang="zh-CN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zh-CN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𝟑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𝟒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𝟕</m:t>
                                  </m:r>
                                </m:sub>
                              </m:sSub>
                            </m:oMath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9362696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0" name="表格 19">
                <a:extLst>
                  <a:ext uri="{FF2B5EF4-FFF2-40B4-BE49-F238E27FC236}">
                    <a16:creationId xmlns:a16="http://schemas.microsoft.com/office/drawing/2014/main" id="{A4635F99-705F-EC1A-3D68-096E02F49D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975476"/>
                  </p:ext>
                </p:extLst>
              </p:nvPr>
            </p:nvGraphicFramePr>
            <p:xfrm>
              <a:off x="3120677" y="3836896"/>
              <a:ext cx="8120995" cy="396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24533">
                      <a:extLst>
                        <a:ext uri="{9D8B030D-6E8A-4147-A177-3AD203B41FA5}">
                          <a16:colId xmlns:a16="http://schemas.microsoft.com/office/drawing/2014/main" val="3693839932"/>
                        </a:ext>
                      </a:extLst>
                    </a:gridCol>
                    <a:gridCol w="2032154">
                      <a:extLst>
                        <a:ext uri="{9D8B030D-6E8A-4147-A177-3AD203B41FA5}">
                          <a16:colId xmlns:a16="http://schemas.microsoft.com/office/drawing/2014/main" val="3989300738"/>
                        </a:ext>
                      </a:extLst>
                    </a:gridCol>
                    <a:gridCol w="2032154">
                      <a:extLst>
                        <a:ext uri="{9D8B030D-6E8A-4147-A177-3AD203B41FA5}">
                          <a16:colId xmlns:a16="http://schemas.microsoft.com/office/drawing/2014/main" val="1127498411"/>
                        </a:ext>
                      </a:extLst>
                    </a:gridCol>
                    <a:gridCol w="2032154">
                      <a:extLst>
                        <a:ext uri="{9D8B030D-6E8A-4147-A177-3AD203B41FA5}">
                          <a16:colId xmlns:a16="http://schemas.microsoft.com/office/drawing/2014/main" val="400574772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00000000</a:t>
                          </a:r>
                          <a:endParaRPr lang="zh-CN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00300" t="-1515" r="-201201" b="-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00000000</a:t>
                          </a:r>
                          <a:endParaRPr lang="zh-CN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99701" t="-1515" r="-599" b="-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362696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1" name="表格 20">
                <a:extLst>
                  <a:ext uri="{FF2B5EF4-FFF2-40B4-BE49-F238E27FC236}">
                    <a16:creationId xmlns:a16="http://schemas.microsoft.com/office/drawing/2014/main" id="{1BB9C8F4-0CFD-80F7-4740-B54B6E0ED3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3119171"/>
                  </p:ext>
                </p:extLst>
              </p:nvPr>
            </p:nvGraphicFramePr>
            <p:xfrm>
              <a:off x="3120677" y="4510227"/>
              <a:ext cx="8126106" cy="396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25807">
                      <a:extLst>
                        <a:ext uri="{9D8B030D-6E8A-4147-A177-3AD203B41FA5}">
                          <a16:colId xmlns:a16="http://schemas.microsoft.com/office/drawing/2014/main" val="1372240311"/>
                        </a:ext>
                      </a:extLst>
                    </a:gridCol>
                    <a:gridCol w="2033433">
                      <a:extLst>
                        <a:ext uri="{9D8B030D-6E8A-4147-A177-3AD203B41FA5}">
                          <a16:colId xmlns:a16="http://schemas.microsoft.com/office/drawing/2014/main" val="2037580555"/>
                        </a:ext>
                      </a:extLst>
                    </a:gridCol>
                    <a:gridCol w="2033433">
                      <a:extLst>
                        <a:ext uri="{9D8B030D-6E8A-4147-A177-3AD203B41FA5}">
                          <a16:colId xmlns:a16="http://schemas.microsoft.com/office/drawing/2014/main" val="1359546352"/>
                        </a:ext>
                      </a:extLst>
                    </a:gridCol>
                    <a:gridCol w="2033433">
                      <a:extLst>
                        <a:ext uri="{9D8B030D-6E8A-4147-A177-3AD203B41FA5}">
                          <a16:colId xmlns:a16="http://schemas.microsoft.com/office/drawing/2014/main" val="198481155"/>
                        </a:ext>
                      </a:extLst>
                    </a:gridCol>
                  </a:tblGrid>
                  <a:tr h="12463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CN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00000000</m:t>
                                </m:r>
                              </m:oMath>
                            </m:oMathPara>
                          </a14:m>
                          <a:endParaRPr lang="zh-CN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𝟐𝟒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zh-CN" sz="1000" b="1" i="0" dirty="0" smtClean="0">
                                  <a:solidFill>
                                    <a:schemeClr val="tx1"/>
                                  </a:solidFill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𝟐𝟔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b="1" i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𝟐𝟕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𝟐𝟖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zh-CN" sz="1000" b="1" i="0" dirty="0" smtClean="0">
                                  <a:solidFill>
                                    <a:schemeClr val="tx1"/>
                                  </a:solidFill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𝟑𝟎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𝟑𝟏</m:t>
                                  </m:r>
                                </m:sub>
                              </m:sSub>
                            </m:oMath>
                          </a14:m>
                          <a:endParaRPr lang="zh-CN" altLang="en-US" sz="1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00000000</a:t>
                          </a:r>
                          <a:endParaRPr lang="zh-CN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𝟏𝟑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𝟏𝟒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𝟏𝟓</m:t>
                                  </m:r>
                                </m:sub>
                              </m:sSub>
                            </m:oMath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2960223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1" name="表格 20">
                <a:extLst>
                  <a:ext uri="{FF2B5EF4-FFF2-40B4-BE49-F238E27FC236}">
                    <a16:creationId xmlns:a16="http://schemas.microsoft.com/office/drawing/2014/main" id="{1BB9C8F4-0CFD-80F7-4740-B54B6E0ED3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3119171"/>
                  </p:ext>
                </p:extLst>
              </p:nvPr>
            </p:nvGraphicFramePr>
            <p:xfrm>
              <a:off x="3120677" y="4510227"/>
              <a:ext cx="8126106" cy="396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25807">
                      <a:extLst>
                        <a:ext uri="{9D8B030D-6E8A-4147-A177-3AD203B41FA5}">
                          <a16:colId xmlns:a16="http://schemas.microsoft.com/office/drawing/2014/main" val="1372240311"/>
                        </a:ext>
                      </a:extLst>
                    </a:gridCol>
                    <a:gridCol w="2033433">
                      <a:extLst>
                        <a:ext uri="{9D8B030D-6E8A-4147-A177-3AD203B41FA5}">
                          <a16:colId xmlns:a16="http://schemas.microsoft.com/office/drawing/2014/main" val="2037580555"/>
                        </a:ext>
                      </a:extLst>
                    </a:gridCol>
                    <a:gridCol w="2033433">
                      <a:extLst>
                        <a:ext uri="{9D8B030D-6E8A-4147-A177-3AD203B41FA5}">
                          <a16:colId xmlns:a16="http://schemas.microsoft.com/office/drawing/2014/main" val="1359546352"/>
                        </a:ext>
                      </a:extLst>
                    </a:gridCol>
                    <a:gridCol w="2033433">
                      <a:extLst>
                        <a:ext uri="{9D8B030D-6E8A-4147-A177-3AD203B41FA5}">
                          <a16:colId xmlns:a16="http://schemas.microsoft.com/office/drawing/2014/main" val="198481155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300" t="-1515" r="-301502" b="-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00300" t="-1515" r="-201502" b="-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00000000</a:t>
                          </a:r>
                          <a:endParaRPr lang="zh-CN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299701" t="-1515" r="-898" b="-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960223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2" name="表格 21">
                <a:extLst>
                  <a:ext uri="{FF2B5EF4-FFF2-40B4-BE49-F238E27FC236}">
                    <a16:creationId xmlns:a16="http://schemas.microsoft.com/office/drawing/2014/main" id="{A1D62DAC-EEAF-DBAA-0478-04A81638B9F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3687222"/>
                  </p:ext>
                </p:extLst>
              </p:nvPr>
            </p:nvGraphicFramePr>
            <p:xfrm>
              <a:off x="3115566" y="5440271"/>
              <a:ext cx="8126106" cy="396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59240">
                      <a:extLst>
                        <a:ext uri="{9D8B030D-6E8A-4147-A177-3AD203B41FA5}">
                          <a16:colId xmlns:a16="http://schemas.microsoft.com/office/drawing/2014/main" val="1372240311"/>
                        </a:ext>
                      </a:extLst>
                    </a:gridCol>
                    <a:gridCol w="4066866">
                      <a:extLst>
                        <a:ext uri="{9D8B030D-6E8A-4147-A177-3AD203B41FA5}">
                          <a16:colId xmlns:a16="http://schemas.microsoft.com/office/drawing/2014/main" val="1359546352"/>
                        </a:ext>
                      </a:extLst>
                    </a:gridCol>
                  </a:tblGrid>
                  <a:tr h="12463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𝟏𝟔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𝟏𝟕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𝟐𝟑</m:t>
                                  </m:r>
                                </m:sub>
                              </m:sSub>
                            </m:oMath>
                          </a14:m>
                          <a:endParaRPr kumimoji="0" lang="en-US" altLang="zh-CN" sz="10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𝟐𝟒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zh-CN" sz="1000" b="1" i="0" dirty="0" smtClean="0">
                                  <a:solidFill>
                                    <a:schemeClr val="tx1"/>
                                  </a:solidFill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𝟐𝟔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b="1" i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𝟐𝟕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𝟐𝟖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zh-CN" sz="1000" b="1" i="0" dirty="0" smtClean="0">
                                  <a:solidFill>
                                    <a:schemeClr val="tx1"/>
                                  </a:solidFill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𝟑𝟎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𝟑𝟏</m:t>
                                  </m:r>
                                </m:sub>
                              </m:sSub>
                            </m:oMath>
                          </a14:m>
                          <a:endParaRPr lang="zh-CN" altLang="en-US" sz="1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zh-CN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𝟑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𝟒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𝟕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𝟖</m:t>
                                  </m:r>
                                </m:sub>
                              </m:sSub>
                            </m:oMath>
                          </a14:m>
                          <a:endParaRPr lang="en-US" altLang="zh-CN" sz="1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𝟏𝟑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𝟏𝟒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𝟏𝟓</m:t>
                                  </m:r>
                                </m:sub>
                              </m:sSub>
                            </m:oMath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2960223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2" name="表格 21">
                <a:extLst>
                  <a:ext uri="{FF2B5EF4-FFF2-40B4-BE49-F238E27FC236}">
                    <a16:creationId xmlns:a16="http://schemas.microsoft.com/office/drawing/2014/main" id="{A1D62DAC-EEAF-DBAA-0478-04A81638B9F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3687222"/>
                  </p:ext>
                </p:extLst>
              </p:nvPr>
            </p:nvGraphicFramePr>
            <p:xfrm>
              <a:off x="3115566" y="5440271"/>
              <a:ext cx="8126106" cy="396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59240">
                      <a:extLst>
                        <a:ext uri="{9D8B030D-6E8A-4147-A177-3AD203B41FA5}">
                          <a16:colId xmlns:a16="http://schemas.microsoft.com/office/drawing/2014/main" val="1372240311"/>
                        </a:ext>
                      </a:extLst>
                    </a:gridCol>
                    <a:gridCol w="4066866">
                      <a:extLst>
                        <a:ext uri="{9D8B030D-6E8A-4147-A177-3AD203B41FA5}">
                          <a16:colId xmlns:a16="http://schemas.microsoft.com/office/drawing/2014/main" val="1359546352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50" t="-1515" r="-100601" b="-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99850" t="-1515" r="-299" b="-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960223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29421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9EE5B960-784B-A983-35C9-B6D876C2AD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7714848"/>
                  </p:ext>
                </p:extLst>
              </p:nvPr>
            </p:nvGraphicFramePr>
            <p:xfrm>
              <a:off x="2586400" y="2827177"/>
              <a:ext cx="8126106" cy="396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59240">
                      <a:extLst>
                        <a:ext uri="{9D8B030D-6E8A-4147-A177-3AD203B41FA5}">
                          <a16:colId xmlns:a16="http://schemas.microsoft.com/office/drawing/2014/main" val="823865355"/>
                        </a:ext>
                      </a:extLst>
                    </a:gridCol>
                    <a:gridCol w="4066866">
                      <a:extLst>
                        <a:ext uri="{9D8B030D-6E8A-4147-A177-3AD203B41FA5}">
                          <a16:colId xmlns:a16="http://schemas.microsoft.com/office/drawing/2014/main" val="2718820982"/>
                        </a:ext>
                      </a:extLst>
                    </a:gridCol>
                  </a:tblGrid>
                  <a:tr h="12463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zh-CN" sz="1000" dirty="0" smtClean="0">
                                  <a:solidFill>
                                    <a:schemeClr val="tx1"/>
                                  </a:solidFill>
                                </a:rPr>
                                <m:t>00000000</m:t>
                              </m:r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00000000</a:t>
                          </a:r>
                          <a:endParaRPr lang="zh-CN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𝟏𝟔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𝟏𝟕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𝟐𝟑</m:t>
                                  </m:r>
                                </m:sub>
                              </m:sSub>
                            </m:oMath>
                          </a14:m>
                          <a:endParaRPr kumimoji="0" lang="en-US" altLang="zh-CN" sz="10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𝟐𝟒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zh-CN" sz="1000" b="1" i="0" dirty="0" smtClean="0">
                                  <a:solidFill>
                                    <a:schemeClr val="tx1"/>
                                  </a:solidFill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𝟐𝟔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b="1" i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𝟐𝟕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𝟐𝟖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zh-CN" sz="1000" b="1" i="0" dirty="0" smtClean="0">
                                  <a:solidFill>
                                    <a:schemeClr val="tx1"/>
                                  </a:solidFill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𝟑𝟎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𝟑𝟏</m:t>
                                  </m:r>
                                </m:sub>
                              </m:sSub>
                            </m:oMath>
                          </a14:m>
                          <a:endParaRPr lang="zh-CN" altLang="en-US" sz="1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6272707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9EE5B960-784B-A983-35C9-B6D876C2AD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7714848"/>
                  </p:ext>
                </p:extLst>
              </p:nvPr>
            </p:nvGraphicFramePr>
            <p:xfrm>
              <a:off x="2586400" y="2827177"/>
              <a:ext cx="8126106" cy="396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59240">
                      <a:extLst>
                        <a:ext uri="{9D8B030D-6E8A-4147-A177-3AD203B41FA5}">
                          <a16:colId xmlns:a16="http://schemas.microsoft.com/office/drawing/2014/main" val="823865355"/>
                        </a:ext>
                      </a:extLst>
                    </a:gridCol>
                    <a:gridCol w="4066866">
                      <a:extLst>
                        <a:ext uri="{9D8B030D-6E8A-4147-A177-3AD203B41FA5}">
                          <a16:colId xmlns:a16="http://schemas.microsoft.com/office/drawing/2014/main" val="2718820982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50" t="-1515" r="-100601" b="-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9850" t="-1515" r="-299" b="-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2727072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D817C980-1E1C-EB9F-9F3F-A51CBA406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713825"/>
              </p:ext>
            </p:extLst>
          </p:nvPr>
        </p:nvGraphicFramePr>
        <p:xfrm>
          <a:off x="2586400" y="1228929"/>
          <a:ext cx="81203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80">
                  <a:extLst>
                    <a:ext uri="{9D8B030D-6E8A-4147-A177-3AD203B41FA5}">
                      <a16:colId xmlns:a16="http://schemas.microsoft.com/office/drawing/2014/main" val="311974785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30090162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41764574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28469297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00077442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7255387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03247836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4343176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56611466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08674564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76710343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43975528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6280018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96797596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76502958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6458742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33770419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28918048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41138987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69031208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26329021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67264597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00181189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26055862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70627146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22180340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14314301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59598292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71022610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6191095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91646245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133369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144738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2FD05221-3C5E-A2A6-AE9B-587EB4E7E10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6263703"/>
                  </p:ext>
                </p:extLst>
              </p:nvPr>
            </p:nvGraphicFramePr>
            <p:xfrm>
              <a:off x="2586400" y="1989254"/>
              <a:ext cx="8126106" cy="396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59240">
                      <a:extLst>
                        <a:ext uri="{9D8B030D-6E8A-4147-A177-3AD203B41FA5}">
                          <a16:colId xmlns:a16="http://schemas.microsoft.com/office/drawing/2014/main" val="1005918607"/>
                        </a:ext>
                      </a:extLst>
                    </a:gridCol>
                    <a:gridCol w="4066866">
                      <a:extLst>
                        <a:ext uri="{9D8B030D-6E8A-4147-A177-3AD203B41FA5}">
                          <a16:colId xmlns:a16="http://schemas.microsoft.com/office/drawing/2014/main" val="3621681902"/>
                        </a:ext>
                      </a:extLst>
                    </a:gridCol>
                  </a:tblGrid>
                  <a:tr h="12463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zh-CN" sz="1000" dirty="0" smtClean="0">
                                  <a:solidFill>
                                    <a:schemeClr val="tx1"/>
                                  </a:solidFill>
                                </a:rPr>
                                <m:t>00000000</m:t>
                              </m:r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00000000</a:t>
                          </a:r>
                          <a:endParaRPr lang="zh-CN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zh-CN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𝟑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𝟒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𝟕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𝟖</m:t>
                                  </m:r>
                                </m:sub>
                              </m:sSub>
                            </m:oMath>
                          </a14:m>
                          <a:endParaRPr lang="en-US" altLang="zh-CN" sz="1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𝟏𝟑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𝟏𝟒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𝟏𝟓</m:t>
                                  </m:r>
                                </m:sub>
                              </m:sSub>
                            </m:oMath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610556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2FD05221-3C5E-A2A6-AE9B-587EB4E7E10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6263703"/>
                  </p:ext>
                </p:extLst>
              </p:nvPr>
            </p:nvGraphicFramePr>
            <p:xfrm>
              <a:off x="2586400" y="1989254"/>
              <a:ext cx="8126106" cy="396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59240">
                      <a:extLst>
                        <a:ext uri="{9D8B030D-6E8A-4147-A177-3AD203B41FA5}">
                          <a16:colId xmlns:a16="http://schemas.microsoft.com/office/drawing/2014/main" val="1005918607"/>
                        </a:ext>
                      </a:extLst>
                    </a:gridCol>
                    <a:gridCol w="4066866">
                      <a:extLst>
                        <a:ext uri="{9D8B030D-6E8A-4147-A177-3AD203B41FA5}">
                          <a16:colId xmlns:a16="http://schemas.microsoft.com/office/drawing/2014/main" val="3621681902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0" t="-1515" r="-100601" b="-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9850" t="-1515" r="-299" b="-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610556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表格 10">
                <a:extLst>
                  <a:ext uri="{FF2B5EF4-FFF2-40B4-BE49-F238E27FC236}">
                    <a16:creationId xmlns:a16="http://schemas.microsoft.com/office/drawing/2014/main" id="{9378820A-882F-E89F-80DE-B41C79FBBF4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6948773"/>
                  </p:ext>
                </p:extLst>
              </p:nvPr>
            </p:nvGraphicFramePr>
            <p:xfrm>
              <a:off x="2592241" y="3711650"/>
              <a:ext cx="8126106" cy="396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6106">
                      <a:extLst>
                        <a:ext uri="{9D8B030D-6E8A-4147-A177-3AD203B41FA5}">
                          <a16:colId xmlns:a16="http://schemas.microsoft.com/office/drawing/2014/main" val="823865355"/>
                        </a:ext>
                      </a:extLst>
                    </a:gridCol>
                  </a:tblGrid>
                  <a:tr h="12463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zh-CN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𝟑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𝟒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𝟕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𝟏𝟑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𝟏𝟒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+</a:t>
                          </a:r>
                          <a:endParaRPr lang="zh-CN" altLang="en-US" sz="10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𝟏𝟔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𝟏𝟕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𝟐𝟑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𝟐𝟒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zh-CN" sz="1000" b="1" i="0" dirty="0" smtClean="0">
                                  <a:solidFill>
                                    <a:schemeClr val="tx1"/>
                                  </a:solidFill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𝟐𝟔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b="1" i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𝟐𝟕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𝟐𝟖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zh-CN" sz="1000" b="1" i="0" dirty="0" smtClean="0">
                                  <a:solidFill>
                                    <a:schemeClr val="tx1"/>
                                  </a:solidFill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𝟑𝟎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𝟑𝟏</m:t>
                                  </m:r>
                                </m:sub>
                              </m:sSub>
                            </m:oMath>
                          </a14:m>
                          <a:endParaRPr lang="zh-CN" altLang="en-US" sz="1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6272707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表格 10">
                <a:extLst>
                  <a:ext uri="{FF2B5EF4-FFF2-40B4-BE49-F238E27FC236}">
                    <a16:creationId xmlns:a16="http://schemas.microsoft.com/office/drawing/2014/main" id="{9378820A-882F-E89F-80DE-B41C79FBBF4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6948773"/>
                  </p:ext>
                </p:extLst>
              </p:nvPr>
            </p:nvGraphicFramePr>
            <p:xfrm>
              <a:off x="2592241" y="3711650"/>
              <a:ext cx="8126106" cy="396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6106">
                      <a:extLst>
                        <a:ext uri="{9D8B030D-6E8A-4147-A177-3AD203B41FA5}">
                          <a16:colId xmlns:a16="http://schemas.microsoft.com/office/drawing/2014/main" val="823865355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5" t="-1515" r="-150" b="-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272707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表格 11">
                <a:extLst>
                  <a:ext uri="{FF2B5EF4-FFF2-40B4-BE49-F238E27FC236}">
                    <a16:creationId xmlns:a16="http://schemas.microsoft.com/office/drawing/2014/main" id="{82BE2AE6-6914-0387-616B-1658EDCC13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3145513"/>
                  </p:ext>
                </p:extLst>
              </p:nvPr>
            </p:nvGraphicFramePr>
            <p:xfrm>
              <a:off x="2586400" y="1593014"/>
              <a:ext cx="8126106" cy="396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59240">
                      <a:extLst>
                        <a:ext uri="{9D8B030D-6E8A-4147-A177-3AD203B41FA5}">
                          <a16:colId xmlns:a16="http://schemas.microsoft.com/office/drawing/2014/main" val="432831525"/>
                        </a:ext>
                      </a:extLst>
                    </a:gridCol>
                    <a:gridCol w="4066866">
                      <a:extLst>
                        <a:ext uri="{9D8B030D-6E8A-4147-A177-3AD203B41FA5}">
                          <a16:colId xmlns:a16="http://schemas.microsoft.com/office/drawing/2014/main" val="1832704678"/>
                        </a:ext>
                      </a:extLst>
                    </a:gridCol>
                  </a:tblGrid>
                  <a:tr h="12463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𝟏𝟔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𝟏𝟕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𝟐𝟑</m:t>
                                  </m:r>
                                </m:sub>
                              </m:sSub>
                            </m:oMath>
                          </a14:m>
                          <a:endParaRPr kumimoji="0" lang="en-US" altLang="zh-CN" sz="10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𝟐𝟒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zh-CN" sz="1000" b="1" i="0" dirty="0" smtClean="0">
                                  <a:solidFill>
                                    <a:schemeClr val="tx1"/>
                                  </a:solidFill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𝟐𝟔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b="1" i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𝟐𝟕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𝟐𝟖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zh-CN" sz="1000" b="1" i="0" dirty="0" smtClean="0">
                                  <a:solidFill>
                                    <a:schemeClr val="tx1"/>
                                  </a:solidFill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𝟑𝟎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𝟑𝟏</m:t>
                                  </m:r>
                                </m:sub>
                              </m:sSub>
                            </m:oMath>
                          </a14:m>
                          <a:endParaRPr lang="zh-CN" altLang="en-US" sz="1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zh-CN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𝟑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𝟒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𝟕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𝟖</m:t>
                                  </m:r>
                                </m:sub>
                              </m:sSub>
                            </m:oMath>
                          </a14:m>
                          <a:endParaRPr lang="en-US" altLang="zh-CN" sz="1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𝟏𝟑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𝟏𝟒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altLang="zh-CN" sz="1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𝟏𝟓</m:t>
                                  </m:r>
                                </m:sub>
                              </m:sSub>
                            </m:oMath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110346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表格 11">
                <a:extLst>
                  <a:ext uri="{FF2B5EF4-FFF2-40B4-BE49-F238E27FC236}">
                    <a16:creationId xmlns:a16="http://schemas.microsoft.com/office/drawing/2014/main" id="{82BE2AE6-6914-0387-616B-1658EDCC13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3145513"/>
                  </p:ext>
                </p:extLst>
              </p:nvPr>
            </p:nvGraphicFramePr>
            <p:xfrm>
              <a:off x="2586400" y="1593014"/>
              <a:ext cx="8126106" cy="396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59240">
                      <a:extLst>
                        <a:ext uri="{9D8B030D-6E8A-4147-A177-3AD203B41FA5}">
                          <a16:colId xmlns:a16="http://schemas.microsoft.com/office/drawing/2014/main" val="432831525"/>
                        </a:ext>
                      </a:extLst>
                    </a:gridCol>
                    <a:gridCol w="4066866">
                      <a:extLst>
                        <a:ext uri="{9D8B030D-6E8A-4147-A177-3AD203B41FA5}">
                          <a16:colId xmlns:a16="http://schemas.microsoft.com/office/drawing/2014/main" val="1832704678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50" t="-1515" r="-100601" b="-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99850" t="-1515" r="-299" b="-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10346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22C71FCA-DD78-5BEC-CF86-F29A30CAC71A}"/>
              </a:ext>
            </a:extLst>
          </p:cNvPr>
          <p:cNvSpPr txBox="1"/>
          <p:nvPr/>
        </p:nvSpPr>
        <p:spPr>
          <a:xfrm>
            <a:off x="6412367" y="2339048"/>
            <a:ext cx="625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+</a:t>
            </a:r>
            <a:endParaRPr lang="zh-CN" altLang="en-US" sz="32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6387D5E-889F-3E9C-07C8-A1DE1C3A897C}"/>
              </a:ext>
            </a:extLst>
          </p:cNvPr>
          <p:cNvSpPr txBox="1"/>
          <p:nvPr/>
        </p:nvSpPr>
        <p:spPr>
          <a:xfrm>
            <a:off x="6412367" y="3126875"/>
            <a:ext cx="625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=</a:t>
            </a:r>
            <a:endParaRPr lang="zh-CN" altLang="en-US" sz="32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CAC405E-4DF7-1C7D-F89A-1043E8D64C73}"/>
              </a:ext>
            </a:extLst>
          </p:cNvPr>
          <p:cNvSpPr txBox="1"/>
          <p:nvPr/>
        </p:nvSpPr>
        <p:spPr>
          <a:xfrm>
            <a:off x="1140315" y="1203198"/>
            <a:ext cx="14518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(1&lt;&lt;16)+~0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3871975-038E-270A-7265-A94B89FE7E63}"/>
              </a:ext>
            </a:extLst>
          </p:cNvPr>
          <p:cNvSpPr txBox="1"/>
          <p:nvPr/>
        </p:nvSpPr>
        <p:spPr>
          <a:xfrm>
            <a:off x="1701399" y="1596647"/>
            <a:ext cx="1041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088EFA6-086C-9DDC-8BC8-B5D4A7CAE126}"/>
              </a:ext>
            </a:extLst>
          </p:cNvPr>
          <p:cNvSpPr txBox="1"/>
          <p:nvPr/>
        </p:nvSpPr>
        <p:spPr>
          <a:xfrm>
            <a:off x="778042" y="194644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n&amp;((1&lt;&lt;16)+~0)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4AD9850-AEFF-1982-2827-A360CD855B31}"/>
              </a:ext>
            </a:extLst>
          </p:cNvPr>
          <p:cNvSpPr txBox="1"/>
          <p:nvPr/>
        </p:nvSpPr>
        <p:spPr>
          <a:xfrm>
            <a:off x="1479494" y="28271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(n&gt;&gt;16)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FEC959C-6554-2BC2-E989-37C7C674F9AE}"/>
              </a:ext>
            </a:extLst>
          </p:cNvPr>
          <p:cNvSpPr txBox="1"/>
          <p:nvPr/>
        </p:nvSpPr>
        <p:spPr>
          <a:xfrm>
            <a:off x="1701398" y="3738558"/>
            <a:ext cx="1041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8975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1900</Words>
  <Application>Microsoft Office PowerPoint</Application>
  <PresentationFormat>宽屏</PresentationFormat>
  <Paragraphs>1012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gyx</dc:creator>
  <cp:lastModifiedBy>gyx</cp:lastModifiedBy>
  <cp:revision>20</cp:revision>
  <dcterms:created xsi:type="dcterms:W3CDTF">2023-06-13T14:24:53Z</dcterms:created>
  <dcterms:modified xsi:type="dcterms:W3CDTF">2023-06-13T15:55:09Z</dcterms:modified>
</cp:coreProperties>
</file>