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A8D26-52B5-0313-1188-3675A5306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18DEBA-3740-1344-466E-135F494B9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495D8E-C8F6-AB1F-1354-0EE8D147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3544-DFCF-4FA1-8FEF-1531BEE55B5F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0E6485-6AD4-5464-1D32-82F76A40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80D319-36F1-29FD-D855-BE95761F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A217-7161-4FE6-9A26-B1AF71831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31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4CD3A-D3D0-6F08-E9ED-F2BD91EF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F6854B-B7B9-3A7C-D93E-0B37D0EE1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5D5B62-DF92-BADC-794D-FC7CD9D1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3544-DFCF-4FA1-8FEF-1531BEE55B5F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5F69AC-32F4-3206-2E7A-0CB963E8B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91817A-68B4-486D-A300-07412C31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A217-7161-4FE6-9A26-B1AF71831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29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79313D-F6FF-D722-0AE6-76C180757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5D90F6-8AF5-BEC0-426F-B210C6153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4FF81-2655-8697-D037-DA4369C4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3544-DFCF-4FA1-8FEF-1531BEE55B5F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F64D1B-98DE-B5E4-0E77-8C8AD3694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C0FD7E-9B2C-49F1-196B-F3BC468D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A217-7161-4FE6-9A26-B1AF71831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14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F821F-51FF-DF50-44D3-2353F5C25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C9E84B-9746-D61B-7B8E-5902B0054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22943F-A62B-FE07-60E0-27AF558F6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3544-DFCF-4FA1-8FEF-1531BEE55B5F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081463-A2A8-73FD-EB49-94023769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D7FCA3-CD04-E781-94BF-7F0BB78C6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A217-7161-4FE6-9A26-B1AF71831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251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1B155-6DB8-62CC-EEAE-1E60D05C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550A9C-FC0D-ADB8-7373-D96039DD7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63025B-F6D3-9118-5D39-98364C80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3544-DFCF-4FA1-8FEF-1531BEE55B5F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38B69-23D4-668B-D1CF-134149DC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059E64-1474-187E-7CAD-A63C11D0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A217-7161-4FE6-9A26-B1AF71831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19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DD832-5C92-9FE2-1D37-3F5CBA226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0A5857-2C2C-677D-E1BF-D003123EA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81BA21-1480-88D5-5DF5-060EABABB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137F1B-EF07-FEB9-695C-A66473BF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3544-DFCF-4FA1-8FEF-1531BEE55B5F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B2205A-244B-E9B9-50BA-55957395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00A9A5-9AB8-B129-9326-9AD0B469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A217-7161-4FE6-9A26-B1AF71831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68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8AFF3-3AA2-0C3E-0A95-11FDB2F4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508DB3-5DEA-F1E3-7507-78FA2BA4F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F1CAC8A-8E2E-1A3F-BEB3-4B81ED20D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E859AB-33C9-713B-D01A-9375ED002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B64284-CE65-EC06-A2F6-40E0E75E98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207A958-5C0F-B689-1CAC-ACF9E47BF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3544-DFCF-4FA1-8FEF-1531BEE55B5F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9121E27-3E83-90D7-F6CA-7BB8EA201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A389E2-2CE3-7A74-94C2-8A4FB8F9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A217-7161-4FE6-9A26-B1AF71831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586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381B80-8B2D-3AD4-BBE2-550D911B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CF78B0F-455D-7477-5E90-93E24F579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3544-DFCF-4FA1-8FEF-1531BEE55B5F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7EB881-3A64-41A5-4DC6-903F6F53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E76215-FECA-534B-0E53-646ADF604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A217-7161-4FE6-9A26-B1AF71831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48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978EF5-5582-9657-0EF2-71BE387AF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3544-DFCF-4FA1-8FEF-1531BEE55B5F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4DCB29-72C9-710B-E258-A0A4E962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0AE64D-941D-7A1A-53AB-EDB66B9D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A217-7161-4FE6-9A26-B1AF71831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61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8650A-052E-72FF-FA31-3DAA26936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BFDA44-D372-C8AE-1922-40329DE2E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F91A1C-65E4-8FA9-F590-BB2330B6A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F86C1D-A245-5651-713E-B40E4F83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3544-DFCF-4FA1-8FEF-1531BEE55B5F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72A5C2-249D-51F5-5918-C4D587B04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EEBEEB-EC32-DF33-F337-7B06BCF5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A217-7161-4FE6-9A26-B1AF71831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675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EED9A-864E-BD80-F1FC-D737EBD1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B05FF1D-36D7-4719-4DF6-4B67BFC9E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4B285D-710C-72C8-0241-1DCF216B5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78F6A1-7BAE-88D8-D426-D2275830F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3544-DFCF-4FA1-8FEF-1531BEE55B5F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89FB5C-0426-E618-B0F1-5B189E07C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26E674-2EFE-802A-C861-39A4E876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3A217-7161-4FE6-9A26-B1AF71831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1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8EEA4F-0017-A792-682F-D08913732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75E6E4-D338-B5B1-DC26-12F3F3FFF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6477AB-DFE3-F478-2218-43A9CB801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C3544-DFCF-4FA1-8FEF-1531BEE55B5F}" type="datetimeFigureOut">
              <a:rPr lang="zh-CN" altLang="en-US" smtClean="0"/>
              <a:t>2024/6/26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949F4-9725-4E67-25C0-E7C29A824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75631D-D36E-53AF-1242-DF9B343E6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3A217-7161-4FE6-9A26-B1AF718316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97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EC27B05-ECCB-9131-ED7B-4D99D77A3DD3}"/>
              </a:ext>
            </a:extLst>
          </p:cNvPr>
          <p:cNvSpPr txBox="1"/>
          <p:nvPr/>
        </p:nvSpPr>
        <p:spPr>
          <a:xfrm>
            <a:off x="1011115" y="315643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ADC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38F022-5C66-9495-AB12-801D7A6A8405}"/>
              </a:ext>
            </a:extLst>
          </p:cNvPr>
          <p:cNvSpPr txBox="1"/>
          <p:nvPr/>
        </p:nvSpPr>
        <p:spPr>
          <a:xfrm>
            <a:off x="1916723" y="1943100"/>
            <a:ext cx="610295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、四种模式：</a:t>
            </a:r>
            <a:r>
              <a:rPr lang="en-US" altLang="zh-CN" dirty="0"/>
              <a:t>single</a:t>
            </a:r>
            <a:r>
              <a:rPr lang="zh-CN" altLang="en-US" dirty="0"/>
              <a:t>、</a:t>
            </a:r>
            <a:r>
              <a:rPr lang="en-US" altLang="zh-CN" dirty="0"/>
              <a:t>continuous</a:t>
            </a:r>
            <a:r>
              <a:rPr lang="zh-CN" altLang="en-US" dirty="0"/>
              <a:t>、</a:t>
            </a:r>
            <a:r>
              <a:rPr lang="en-US" altLang="zh-CN" dirty="0"/>
              <a:t>scan</a:t>
            </a:r>
            <a:r>
              <a:rPr lang="zh-CN" altLang="en-US" dirty="0"/>
              <a:t>、</a:t>
            </a:r>
            <a:r>
              <a:rPr lang="en-US" altLang="zh-CN" dirty="0"/>
              <a:t>discontinuous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、时钟最大</a:t>
            </a:r>
            <a:r>
              <a:rPr lang="en-US" altLang="zh-CN" dirty="0"/>
              <a:t>14MHz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12</a:t>
            </a:r>
            <a:r>
              <a:rPr lang="zh-CN" altLang="en-US" dirty="0"/>
              <a:t>位分辨率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、启动时需要一段稳定时间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、两个组：</a:t>
            </a:r>
            <a:r>
              <a:rPr lang="en-US" altLang="zh-CN" dirty="0"/>
              <a:t>injected</a:t>
            </a:r>
            <a:r>
              <a:rPr lang="zh-CN" altLang="en-US" dirty="0"/>
              <a:t>，</a:t>
            </a:r>
            <a:r>
              <a:rPr lang="en-US" altLang="zh-CN" dirty="0"/>
              <a:t>regular</a:t>
            </a:r>
          </a:p>
          <a:p>
            <a:r>
              <a:rPr lang="en-US" altLang="zh-CN" dirty="0"/>
              <a:t>6</a:t>
            </a:r>
            <a:r>
              <a:rPr lang="zh-CN" altLang="en-US" dirty="0"/>
              <a:t>、模拟看门狗，可对所有通道或者单个通道</a:t>
            </a:r>
            <a:endParaRPr lang="en-US" altLang="zh-CN" dirty="0"/>
          </a:p>
          <a:p>
            <a:r>
              <a:rPr lang="en-US" altLang="zh-CN" dirty="0"/>
              <a:t>7</a:t>
            </a:r>
            <a:r>
              <a:rPr lang="zh-CN" altLang="en-US" dirty="0"/>
              <a:t>、可以指定一个组中的</a:t>
            </a:r>
            <a:r>
              <a:rPr lang="en-US" altLang="zh-CN" dirty="0"/>
              <a:t>scan</a:t>
            </a:r>
            <a:r>
              <a:rPr lang="zh-CN" altLang="en-US"/>
              <a:t>通道的顺序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759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68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yaoxin guo</dc:creator>
  <cp:lastModifiedBy>yaoxin guo</cp:lastModifiedBy>
  <cp:revision>6</cp:revision>
  <dcterms:created xsi:type="dcterms:W3CDTF">2024-06-25T13:26:28Z</dcterms:created>
  <dcterms:modified xsi:type="dcterms:W3CDTF">2024-06-26T10:13:59Z</dcterms:modified>
</cp:coreProperties>
</file>