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78" r:id="rId4"/>
    <p:sldId id="281" r:id="rId5"/>
    <p:sldId id="277" r:id="rId6"/>
    <p:sldId id="280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F8524-8F81-E3C9-3AAA-08E41BF47CCB}" v="41" dt="2020-10-07T23:14:10.532"/>
    <p1510:client id="{1B62E81A-6593-ACCF-3FC0-A231C5B3EAB7}" v="1487" dt="2020-09-12T22:27:43.984"/>
    <p1510:client id="{3B00D481-E146-243B-19D4-999B09FB67D3}" v="248" dt="2020-09-16T07:15:23.220"/>
    <p1510:client id="{9DCC1476-CC16-7827-E997-5C8F981FC9B5}" v="251" dt="2020-09-17T08:05:17.878"/>
    <p1510:client id="{A8BB5915-777F-401A-BE1E-DE3C8FB8CC97}" v="3236" dt="2020-09-11T23:56:16.930"/>
    <p1510:client id="{AFA4F968-3A2B-36AD-5A5A-7864CBFF79DE}" v="23" dt="2020-09-15T18:53:50.339"/>
    <p1510:client id="{C59272B3-067D-A493-C93B-1B870CA5D2A9}" v="46" dt="2020-09-15T02:25:08.350"/>
    <p1510:client id="{CA8FF4C0-0772-749A-46F9-4A503CDCFBEC}" v="72" dt="2020-09-17T16:10:45.405"/>
    <p1510:client id="{E651288D-6E35-F429-343E-68EF3FE1468B}" v="766" dt="2020-10-08T18:34:10.239"/>
    <p1510:client id="{F5E01EDD-0004-D714-6970-01D82AFC785D}" v="445" dt="2020-10-07T06:48:43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4.safelinks.protection.outlook.com/?url=https%3A%2F%2Fwww.surveymonkey.com%2Fr%2Fdpc2020-rust&amp;data=02%7C01%7Cgzellweger%40vmware.com%7C9ae4b7ee5833496b2b3908d863de2b76%7Cb39138ca3cee4b4aa4d6cd83d9dd62f0%7C0%7C1%7C637369153154265510&amp;sdata=JVP%2B%2FeOIG4XJZ%2Bz32a5Xm%2BLBfXcfbpVrjx89lgn8190%3D&amp;reserve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4450-034B-4BFC-857D-2BE31A2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EEADC7-A1A9-4DC1-87E1-1EE3FBDCD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25543"/>
              </p:ext>
            </p:extLst>
          </p:nvPr>
        </p:nvGraphicFramePr>
        <p:xfrm>
          <a:off x="1571560" y="1950772"/>
          <a:ext cx="8572636" cy="12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318">
                  <a:extLst>
                    <a:ext uri="{9D8B030D-6E8A-4147-A177-3AD203B41FA5}">
                      <a16:colId xmlns:a16="http://schemas.microsoft.com/office/drawing/2014/main" val="826658356"/>
                    </a:ext>
                  </a:extLst>
                </a:gridCol>
                <a:gridCol w="4286318">
                  <a:extLst>
                    <a:ext uri="{9D8B030D-6E8A-4147-A177-3AD203B41FA5}">
                      <a16:colId xmlns:a16="http://schemas.microsoft.com/office/drawing/2014/main" val="171772271"/>
                    </a:ext>
                  </a:extLst>
                </a:gridCol>
              </a:tblGrid>
              <a:tr h="330394">
                <a:tc>
                  <a:txBody>
                    <a:bodyPr/>
                    <a:lstStyle/>
                    <a:p>
                      <a:r>
                        <a:rPr lang="en-US" dirty="0"/>
                        <a:t>Yesterday 1:30 – 3:45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Today 1:30 – 3:45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05384"/>
                  </a:ext>
                </a:extLst>
              </a:tr>
              <a:tr h="330394">
                <a:tc>
                  <a:txBody>
                    <a:bodyPr/>
                    <a:lstStyle/>
                    <a:p>
                      <a:r>
                        <a:rPr lang="en-US" dirty="0"/>
                        <a:t>1a: Control Flow, Data Types,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2a: Lifetimes &amp; Generics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42257"/>
                  </a:ext>
                </a:extLst>
              </a:tr>
              <a:tr h="4821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1b: Ownership: Introduction to Affine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2b: Concurrency in 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8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5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Part 2a: Borrowing, Lifetimes &amp;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Hands 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Get some practice with: Lifetimes &amp; borrowing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 the following exercises now:</a:t>
            </a:r>
            <a:br>
              <a:rPr lang="en-US" dirty="0">
                <a:cs typeface="+mn-lt"/>
              </a:rPr>
            </a:br>
            <a:r>
              <a:rPr lang="en-US" dirty="0">
                <a:latin typeface="Consolas"/>
                <a:ea typeface="+mn-lt"/>
                <a:cs typeface="+mn-lt"/>
              </a:rPr>
              <a:t>rustlings run lifetimes1</a:t>
            </a:r>
            <a:br>
              <a:rPr lang="en-US" dirty="0">
                <a:latin typeface="Consolas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rustlings run lifetimes2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(There is a file lifetimes3.rs file in the folder, just ignore it)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Make sure to also complete the move_semantics exercises!</a:t>
            </a:r>
          </a:p>
        </p:txBody>
      </p:sp>
    </p:spTree>
    <p:extLst>
      <p:ext uri="{BB962C8B-B14F-4D97-AF65-F5344CB8AC3E}">
        <p14:creationId xmlns:p14="http://schemas.microsoft.com/office/powerpoint/2010/main" val="24667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Hands 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some practice with: Generics and Traits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 the following exercises now:</a:t>
            </a:r>
            <a:br>
              <a:rPr lang="en-US" dirty="0"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rustlings run </a:t>
            </a:r>
            <a:r>
              <a:rPr lang="en-US" dirty="0">
                <a:ea typeface="+mn-lt"/>
                <a:cs typeface="+mn-lt"/>
              </a:rPr>
              <a:t>generics1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rustlings run </a:t>
            </a:r>
            <a:r>
              <a:rPr lang="en-US" dirty="0">
                <a:ea typeface="+mn-lt"/>
                <a:cs typeface="+mn-lt"/>
              </a:rPr>
              <a:t>generics2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latin typeface="Consolas"/>
                <a:ea typeface="+mn-lt"/>
                <a:cs typeface="+mn-lt"/>
              </a:rPr>
              <a:t>rustlings run </a:t>
            </a:r>
            <a:r>
              <a:rPr lang="en-US" dirty="0">
                <a:ea typeface="+mn-lt"/>
                <a:cs typeface="+mn-lt"/>
              </a:rPr>
              <a:t>generics3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(This one is a bit harder than the others)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latin typeface="Consolas"/>
                <a:ea typeface="+mn-lt"/>
                <a:cs typeface="+mn-lt"/>
              </a:rPr>
              <a:t>rustlings run traits1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 dirty="0">
                <a:latin typeface="Consolas"/>
                <a:ea typeface="+mn-lt"/>
                <a:cs typeface="+mn-lt"/>
              </a:rPr>
              <a:t>rustlings run traits2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61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Part 2b: Concurrency in Rust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Hands 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some practice with threads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Solve </a:t>
            </a:r>
            <a:r>
              <a:rPr lang="en-US" dirty="0">
                <a:latin typeface="Calibri"/>
                <a:cs typeface="Calibri"/>
              </a:rPr>
              <a:t>the following exercise: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rustlings run </a:t>
            </a:r>
            <a:r>
              <a:rPr lang="en-US" dirty="0">
                <a:latin typeface="Calibri"/>
                <a:cs typeface="Calibri"/>
              </a:rPr>
              <a:t>threads1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7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199-F2C6-4D46-9995-D8E35231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Survey feedback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C9C6-436E-490B-99EA-B0B9701E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We would appreciate your input about the workshop: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https://www.surveymonkey.com/r/dpc2020-rust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1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Rust Workshop</vt:lpstr>
      <vt:lpstr>Rust Workshop</vt:lpstr>
      <vt:lpstr>Hands on!</vt:lpstr>
      <vt:lpstr>Hands on!</vt:lpstr>
      <vt:lpstr>Rust Workshop</vt:lpstr>
      <vt:lpstr>Hands on!</vt:lpstr>
      <vt:lpstr>Survey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975</cp:revision>
  <dcterms:created xsi:type="dcterms:W3CDTF">2020-09-11T22:26:58Z</dcterms:created>
  <dcterms:modified xsi:type="dcterms:W3CDTF">2020-10-08T18:37:36Z</dcterms:modified>
</cp:coreProperties>
</file>