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44"/>
  </p:notesMasterIdLst>
  <p:handoutMasterIdLst>
    <p:handoutMasterId r:id="rId45"/>
  </p:handoutMasterIdLst>
  <p:sldIdLst>
    <p:sldId id="3825" r:id="rId5"/>
    <p:sldId id="3828" r:id="rId6"/>
    <p:sldId id="3835" r:id="rId7"/>
    <p:sldId id="3836" r:id="rId8"/>
    <p:sldId id="3840" r:id="rId9"/>
    <p:sldId id="3837" r:id="rId10"/>
    <p:sldId id="3843" r:id="rId11"/>
    <p:sldId id="3853" r:id="rId12"/>
    <p:sldId id="3844" r:id="rId13"/>
    <p:sldId id="3852" r:id="rId14"/>
    <p:sldId id="3872" r:id="rId15"/>
    <p:sldId id="3838" r:id="rId16"/>
    <p:sldId id="3851" r:id="rId17"/>
    <p:sldId id="3841" r:id="rId18"/>
    <p:sldId id="3854" r:id="rId19"/>
    <p:sldId id="3842" r:id="rId20"/>
    <p:sldId id="3855" r:id="rId21"/>
    <p:sldId id="3845" r:id="rId22"/>
    <p:sldId id="3857" r:id="rId23"/>
    <p:sldId id="3856" r:id="rId24"/>
    <p:sldId id="3858" r:id="rId25"/>
    <p:sldId id="3849" r:id="rId26"/>
    <p:sldId id="3859" r:id="rId27"/>
    <p:sldId id="3848" r:id="rId28"/>
    <p:sldId id="3860" r:id="rId29"/>
    <p:sldId id="3847" r:id="rId30"/>
    <p:sldId id="3861" r:id="rId31"/>
    <p:sldId id="3846" r:id="rId32"/>
    <p:sldId id="3862" r:id="rId33"/>
    <p:sldId id="3850" r:id="rId34"/>
    <p:sldId id="3863" r:id="rId35"/>
    <p:sldId id="3865" r:id="rId36"/>
    <p:sldId id="3864" r:id="rId37"/>
    <p:sldId id="3867" r:id="rId38"/>
    <p:sldId id="3866" r:id="rId39"/>
    <p:sldId id="3868" r:id="rId40"/>
    <p:sldId id="3869" r:id="rId41"/>
    <p:sldId id="3870" r:id="rId42"/>
    <p:sldId id="3871" r:id="rId43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327D94-D0F7-4E9D-AD58-EA7992182C7D}" v="17" dt="2024-02-08T17:08:14.943"/>
    <p1510:client id="{AA4F263C-6DBA-42BB-B8AB-327F62530BDB}" v="16" dt="2024-02-08T15:02:42.8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48" y="1002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79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52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s, Kim" userId="b0ad8774-aa74-419b-bb63-55c18475aa82" providerId="ADAL" clId="{AA4F263C-6DBA-42BB-B8AB-327F62530BDB}"/>
    <pc:docChg chg="addSld modSld sldOrd">
      <pc:chgData name="Richards, Kim" userId="b0ad8774-aa74-419b-bb63-55c18475aa82" providerId="ADAL" clId="{AA4F263C-6DBA-42BB-B8AB-327F62530BDB}" dt="2024-02-08T15:02:42.834" v="13"/>
      <pc:docMkLst>
        <pc:docMk/>
      </pc:docMkLst>
      <pc:sldChg chg="addSp modSp">
        <pc:chgData name="Richards, Kim" userId="b0ad8774-aa74-419b-bb63-55c18475aa82" providerId="ADAL" clId="{AA4F263C-6DBA-42BB-B8AB-327F62530BDB}" dt="2024-02-08T14:37:59.124" v="8" actId="767"/>
        <pc:sldMkLst>
          <pc:docMk/>
          <pc:sldMk cId="2342796936" sldId="3838"/>
        </pc:sldMkLst>
        <pc:spChg chg="add mod">
          <ac:chgData name="Richards, Kim" userId="b0ad8774-aa74-419b-bb63-55c18475aa82" providerId="ADAL" clId="{AA4F263C-6DBA-42BB-B8AB-327F62530BDB}" dt="2024-02-08T14:37:59.124" v="8" actId="767"/>
          <ac:spMkLst>
            <pc:docMk/>
            <pc:sldMk cId="2342796936" sldId="3838"/>
            <ac:spMk id="11" creationId="{D05481E1-2FAD-4295-4AAD-6B5D65F4660F}"/>
          </ac:spMkLst>
        </pc:spChg>
        <pc:graphicFrameChg chg="mod">
          <ac:chgData name="Richards, Kim" userId="b0ad8774-aa74-419b-bb63-55c18475aa82" providerId="ADAL" clId="{AA4F263C-6DBA-42BB-B8AB-327F62530BDB}" dt="2024-02-08T13:35:40.609" v="3"/>
          <ac:graphicFrameMkLst>
            <pc:docMk/>
            <pc:sldMk cId="2342796936" sldId="3838"/>
            <ac:graphicFrameMk id="7" creationId="{8EF55B90-1767-D558-8E83-831440D5BAFF}"/>
          </ac:graphicFrameMkLst>
        </pc:graphicFrameChg>
        <pc:graphicFrameChg chg="add mod">
          <ac:chgData name="Richards, Kim" userId="b0ad8774-aa74-419b-bb63-55c18475aa82" providerId="ADAL" clId="{AA4F263C-6DBA-42BB-B8AB-327F62530BDB}" dt="2024-02-08T13:35:36.894" v="2"/>
          <ac:graphicFrameMkLst>
            <pc:docMk/>
            <pc:sldMk cId="2342796936" sldId="3838"/>
            <ac:graphicFrameMk id="8" creationId="{8CB46833-9E20-080E-7041-D8AD51321B4E}"/>
          </ac:graphicFrameMkLst>
        </pc:graphicFrameChg>
      </pc:sldChg>
      <pc:sldChg chg="ord">
        <pc:chgData name="Richards, Kim" userId="b0ad8774-aa74-419b-bb63-55c18475aa82" providerId="ADAL" clId="{AA4F263C-6DBA-42BB-B8AB-327F62530BDB}" dt="2024-02-08T13:42:42.980" v="4"/>
        <pc:sldMkLst>
          <pc:docMk/>
          <pc:sldMk cId="3654617960" sldId="3840"/>
        </pc:sldMkLst>
      </pc:sldChg>
      <pc:sldChg chg="add">
        <pc:chgData name="Richards, Kim" userId="b0ad8774-aa74-419b-bb63-55c18475aa82" providerId="ADAL" clId="{AA4F263C-6DBA-42BB-B8AB-327F62530BDB}" dt="2024-02-08T13:44:53.129" v="5"/>
        <pc:sldMkLst>
          <pc:docMk/>
          <pc:sldMk cId="1114014297" sldId="3841"/>
        </pc:sldMkLst>
      </pc:sldChg>
      <pc:sldChg chg="addSp modSp">
        <pc:chgData name="Richards, Kim" userId="b0ad8774-aa74-419b-bb63-55c18475aa82" providerId="ADAL" clId="{AA4F263C-6DBA-42BB-B8AB-327F62530BDB}" dt="2024-02-08T13:59:09.846" v="6"/>
        <pc:sldMkLst>
          <pc:docMk/>
          <pc:sldMk cId="4294429751" sldId="3842"/>
        </pc:sldMkLst>
        <pc:graphicFrameChg chg="add mod">
          <ac:chgData name="Richards, Kim" userId="b0ad8774-aa74-419b-bb63-55c18475aa82" providerId="ADAL" clId="{AA4F263C-6DBA-42BB-B8AB-327F62530BDB}" dt="2024-02-08T13:59:09.846" v="6"/>
          <ac:graphicFrameMkLst>
            <pc:docMk/>
            <pc:sldMk cId="4294429751" sldId="3842"/>
            <ac:graphicFrameMk id="7" creationId="{14C7A000-FD02-3B95-5260-62AF71D0FD03}"/>
          </ac:graphicFrameMkLst>
        </pc:graphicFrameChg>
      </pc:sldChg>
      <pc:sldChg chg="ord">
        <pc:chgData name="Richards, Kim" userId="b0ad8774-aa74-419b-bb63-55c18475aa82" providerId="ADAL" clId="{AA4F263C-6DBA-42BB-B8AB-327F62530BDB}" dt="2024-02-08T14:18:27.188" v="7"/>
        <pc:sldMkLst>
          <pc:docMk/>
          <pc:sldMk cId="2522713729" sldId="3843"/>
        </pc:sldMkLst>
      </pc:sldChg>
      <pc:sldChg chg="ord">
        <pc:chgData name="Richards, Kim" userId="b0ad8774-aa74-419b-bb63-55c18475aa82" providerId="ADAL" clId="{AA4F263C-6DBA-42BB-B8AB-327F62530BDB}" dt="2024-02-08T14:49:26.376" v="11"/>
        <pc:sldMkLst>
          <pc:docMk/>
          <pc:sldMk cId="4286647911" sldId="3843"/>
        </pc:sldMkLst>
      </pc:sldChg>
      <pc:sldChg chg="addSp modSp ord">
        <pc:chgData name="Richards, Kim" userId="b0ad8774-aa74-419b-bb63-55c18475aa82" providerId="ADAL" clId="{AA4F263C-6DBA-42BB-B8AB-327F62530BDB}" dt="2024-02-08T14:53:27.627" v="12"/>
        <pc:sldMkLst>
          <pc:docMk/>
          <pc:sldMk cId="2464056484" sldId="3844"/>
        </pc:sldMkLst>
        <pc:graphicFrameChg chg="add mod">
          <ac:chgData name="Richards, Kim" userId="b0ad8774-aa74-419b-bb63-55c18475aa82" providerId="ADAL" clId="{AA4F263C-6DBA-42BB-B8AB-327F62530BDB}" dt="2024-02-08T14:53:27.627" v="12"/>
          <ac:graphicFrameMkLst>
            <pc:docMk/>
            <pc:sldMk cId="2464056484" sldId="3844"/>
            <ac:graphicFrameMk id="7" creationId="{30610BF5-E189-E168-0DDA-CCF0F836AB44}"/>
          </ac:graphicFrameMkLst>
        </pc:graphicFrameChg>
      </pc:sldChg>
      <pc:sldChg chg="addSp modSp">
        <pc:chgData name="Richards, Kim" userId="b0ad8774-aa74-419b-bb63-55c18475aa82" providerId="ADAL" clId="{AA4F263C-6DBA-42BB-B8AB-327F62530BDB}" dt="2024-02-08T15:02:42.834" v="13"/>
        <pc:sldMkLst>
          <pc:docMk/>
          <pc:sldMk cId="3576698403" sldId="3845"/>
        </pc:sldMkLst>
        <pc:graphicFrameChg chg="add mod">
          <ac:chgData name="Richards, Kim" userId="b0ad8774-aa74-419b-bb63-55c18475aa82" providerId="ADAL" clId="{AA4F263C-6DBA-42BB-B8AB-327F62530BDB}" dt="2024-02-08T15:02:42.834" v="13"/>
          <ac:graphicFrameMkLst>
            <pc:docMk/>
            <pc:sldMk cId="3576698403" sldId="3845"/>
            <ac:graphicFrameMk id="7" creationId="{8FC57953-F811-5062-5DF2-DB1FFA2B736B}"/>
          </ac:graphicFrameMkLst>
        </pc:graphicFrameChg>
      </pc:sldChg>
    </pc:docChg>
  </pc:docChgLst>
  <pc:docChgLst>
    <pc:chgData name="Kim Richards" userId="b0ad8774-aa74-419b-bb63-55c18475aa82" providerId="ADAL" clId="{5B327D94-D0F7-4E9D-AD58-EA7992182C7D}"/>
    <pc:docChg chg="undo custSel addSld delSld modSld sldOrd">
      <pc:chgData name="Kim Richards" userId="b0ad8774-aa74-419b-bb63-55c18475aa82" providerId="ADAL" clId="{5B327D94-D0F7-4E9D-AD58-EA7992182C7D}" dt="2024-02-08T17:16:26.671" v="1669" actId="20577"/>
      <pc:docMkLst>
        <pc:docMk/>
      </pc:docMkLst>
      <pc:sldChg chg="modSp mod">
        <pc:chgData name="Kim Richards" userId="b0ad8774-aa74-419b-bb63-55c18475aa82" providerId="ADAL" clId="{5B327D94-D0F7-4E9D-AD58-EA7992182C7D}" dt="2024-02-08T16:55:09.680" v="383"/>
        <pc:sldMkLst>
          <pc:docMk/>
          <pc:sldMk cId="2342796936" sldId="3838"/>
        </pc:sldMkLst>
        <pc:graphicFrameChg chg="mod modGraphic">
          <ac:chgData name="Kim Richards" userId="b0ad8774-aa74-419b-bb63-55c18475aa82" providerId="ADAL" clId="{5B327D94-D0F7-4E9D-AD58-EA7992182C7D}" dt="2024-02-08T16:55:09.680" v="383"/>
          <ac:graphicFrameMkLst>
            <pc:docMk/>
            <pc:sldMk cId="2342796936" sldId="3838"/>
            <ac:graphicFrameMk id="7" creationId="{8EF55B90-1767-D558-8E83-831440D5BAFF}"/>
          </ac:graphicFrameMkLst>
        </pc:graphicFrameChg>
      </pc:sldChg>
      <pc:sldChg chg="modSp mod">
        <pc:chgData name="Kim Richards" userId="b0ad8774-aa74-419b-bb63-55c18475aa82" providerId="ADAL" clId="{5B327D94-D0F7-4E9D-AD58-EA7992182C7D}" dt="2024-02-08T17:05:52.114" v="898" actId="20577"/>
        <pc:sldMkLst>
          <pc:docMk/>
          <pc:sldMk cId="1114014297" sldId="3841"/>
        </pc:sldMkLst>
        <pc:graphicFrameChg chg="modGraphic">
          <ac:chgData name="Kim Richards" userId="b0ad8774-aa74-419b-bb63-55c18475aa82" providerId="ADAL" clId="{5B327D94-D0F7-4E9D-AD58-EA7992182C7D}" dt="2024-02-08T17:05:52.114" v="898" actId="20577"/>
          <ac:graphicFrameMkLst>
            <pc:docMk/>
            <pc:sldMk cId="1114014297" sldId="3841"/>
            <ac:graphicFrameMk id="7" creationId="{B4F96F33-A029-01BE-DE45-1A40F8634FBC}"/>
          </ac:graphicFrameMkLst>
        </pc:graphicFrameChg>
      </pc:sldChg>
      <pc:sldChg chg="modSp mod">
        <pc:chgData name="Kim Richards" userId="b0ad8774-aa74-419b-bb63-55c18475aa82" providerId="ADAL" clId="{5B327D94-D0F7-4E9D-AD58-EA7992182C7D}" dt="2024-02-08T16:42:23.549" v="137"/>
        <pc:sldMkLst>
          <pc:docMk/>
          <pc:sldMk cId="4294429751" sldId="3842"/>
        </pc:sldMkLst>
        <pc:graphicFrameChg chg="mod modGraphic">
          <ac:chgData name="Kim Richards" userId="b0ad8774-aa74-419b-bb63-55c18475aa82" providerId="ADAL" clId="{5B327D94-D0F7-4E9D-AD58-EA7992182C7D}" dt="2024-02-08T16:42:23.549" v="137"/>
          <ac:graphicFrameMkLst>
            <pc:docMk/>
            <pc:sldMk cId="4294429751" sldId="3842"/>
            <ac:graphicFrameMk id="7" creationId="{14C7A000-FD02-3B95-5260-62AF71D0FD03}"/>
          </ac:graphicFrameMkLst>
        </pc:graphicFrameChg>
      </pc:sldChg>
      <pc:sldChg chg="modSp mod">
        <pc:chgData name="Kim Richards" userId="b0ad8774-aa74-419b-bb63-55c18475aa82" providerId="ADAL" clId="{5B327D94-D0F7-4E9D-AD58-EA7992182C7D}" dt="2024-02-08T16:54:54.955" v="381" actId="20577"/>
        <pc:sldMkLst>
          <pc:docMk/>
          <pc:sldMk cId="4286647911" sldId="3843"/>
        </pc:sldMkLst>
        <pc:graphicFrameChg chg="modGraphic">
          <ac:chgData name="Kim Richards" userId="b0ad8774-aa74-419b-bb63-55c18475aa82" providerId="ADAL" clId="{5B327D94-D0F7-4E9D-AD58-EA7992182C7D}" dt="2024-02-08T16:54:54.955" v="381" actId="20577"/>
          <ac:graphicFrameMkLst>
            <pc:docMk/>
            <pc:sldMk cId="4286647911" sldId="3843"/>
            <ac:graphicFrameMk id="7" creationId="{73CAAB7B-67BF-802E-0C20-0B326BEB7D68}"/>
          </ac:graphicFrameMkLst>
        </pc:graphicFrameChg>
      </pc:sldChg>
      <pc:sldChg chg="modSp">
        <pc:chgData name="Kim Richards" userId="b0ad8774-aa74-419b-bb63-55c18475aa82" providerId="ADAL" clId="{5B327D94-D0F7-4E9D-AD58-EA7992182C7D}" dt="2024-02-08T16:55:02.618" v="382"/>
        <pc:sldMkLst>
          <pc:docMk/>
          <pc:sldMk cId="2464056484" sldId="3844"/>
        </pc:sldMkLst>
        <pc:graphicFrameChg chg="mod">
          <ac:chgData name="Kim Richards" userId="b0ad8774-aa74-419b-bb63-55c18475aa82" providerId="ADAL" clId="{5B327D94-D0F7-4E9D-AD58-EA7992182C7D}" dt="2024-02-08T16:55:02.618" v="382"/>
          <ac:graphicFrameMkLst>
            <pc:docMk/>
            <pc:sldMk cId="2464056484" sldId="3844"/>
            <ac:graphicFrameMk id="7" creationId="{30610BF5-E189-E168-0DDA-CCF0F836AB44}"/>
          </ac:graphicFrameMkLst>
        </pc:graphicFrameChg>
      </pc:sldChg>
      <pc:sldChg chg="modSp mod">
        <pc:chgData name="Kim Richards" userId="b0ad8774-aa74-419b-bb63-55c18475aa82" providerId="ADAL" clId="{5B327D94-D0F7-4E9D-AD58-EA7992182C7D}" dt="2024-02-08T16:49:52.855" v="258" actId="20577"/>
        <pc:sldMkLst>
          <pc:docMk/>
          <pc:sldMk cId="3576698403" sldId="3845"/>
        </pc:sldMkLst>
        <pc:graphicFrameChg chg="modGraphic">
          <ac:chgData name="Kim Richards" userId="b0ad8774-aa74-419b-bb63-55c18475aa82" providerId="ADAL" clId="{5B327D94-D0F7-4E9D-AD58-EA7992182C7D}" dt="2024-02-08T16:49:52.855" v="258" actId="20577"/>
          <ac:graphicFrameMkLst>
            <pc:docMk/>
            <pc:sldMk cId="3576698403" sldId="3845"/>
            <ac:graphicFrameMk id="7" creationId="{8FC57953-F811-5062-5DF2-DB1FFA2B736B}"/>
          </ac:graphicFrameMkLst>
        </pc:graphicFrameChg>
      </pc:sldChg>
      <pc:sldChg chg="new del">
        <pc:chgData name="Kim Richards" userId="b0ad8774-aa74-419b-bb63-55c18475aa82" providerId="ADAL" clId="{5B327D94-D0F7-4E9D-AD58-EA7992182C7D}" dt="2024-02-08T16:37:27.577" v="17" actId="47"/>
        <pc:sldMkLst>
          <pc:docMk/>
          <pc:sldMk cId="2460145754" sldId="3846"/>
        </pc:sldMkLst>
      </pc:sldChg>
      <pc:sldChg chg="addSp delSp modSp add mod">
        <pc:chgData name="Kim Richards" userId="b0ad8774-aa74-419b-bb63-55c18475aa82" providerId="ADAL" clId="{5B327D94-D0F7-4E9D-AD58-EA7992182C7D}" dt="2024-02-08T17:04:31.442" v="797" actId="20577"/>
        <pc:sldMkLst>
          <pc:docMk/>
          <pc:sldMk cId="3964167069" sldId="3846"/>
        </pc:sldMkLst>
        <pc:spChg chg="mod">
          <ac:chgData name="Kim Richards" userId="b0ad8774-aa74-419b-bb63-55c18475aa82" providerId="ADAL" clId="{5B327D94-D0F7-4E9D-AD58-EA7992182C7D}" dt="2024-02-08T16:43:00.856" v="161" actId="20577"/>
          <ac:spMkLst>
            <pc:docMk/>
            <pc:sldMk cId="3964167069" sldId="3846"/>
            <ac:spMk id="2" creationId="{FBB0AEFB-868C-B21F-83C7-DBE42B4BC4AA}"/>
          </ac:spMkLst>
        </pc:spChg>
        <pc:spChg chg="add del">
          <ac:chgData name="Kim Richards" userId="b0ad8774-aa74-419b-bb63-55c18475aa82" providerId="ADAL" clId="{5B327D94-D0F7-4E9D-AD58-EA7992182C7D}" dt="2024-02-08T16:46:25.240" v="163" actId="22"/>
          <ac:spMkLst>
            <pc:docMk/>
            <pc:sldMk cId="3964167069" sldId="3846"/>
            <ac:spMk id="8" creationId="{B17CD90A-3B3E-4F24-18B0-C6A09D46B262}"/>
          </ac:spMkLst>
        </pc:spChg>
        <pc:graphicFrameChg chg="del modGraphic">
          <ac:chgData name="Kim Richards" userId="b0ad8774-aa74-419b-bb63-55c18475aa82" providerId="ADAL" clId="{5B327D94-D0F7-4E9D-AD58-EA7992182C7D}" dt="2024-02-08T17:01:00.722" v="598" actId="478"/>
          <ac:graphicFrameMkLst>
            <pc:docMk/>
            <pc:sldMk cId="3964167069" sldId="3846"/>
            <ac:graphicFrameMk id="7" creationId="{BE764F40-BBD9-3F9A-E609-2E02BC3F26DA}"/>
          </ac:graphicFrameMkLst>
        </pc:graphicFrameChg>
        <pc:graphicFrameChg chg="add mod">
          <ac:chgData name="Kim Richards" userId="b0ad8774-aa74-419b-bb63-55c18475aa82" providerId="ADAL" clId="{5B327D94-D0F7-4E9D-AD58-EA7992182C7D}" dt="2024-02-08T17:01:01.038" v="599"/>
          <ac:graphicFrameMkLst>
            <pc:docMk/>
            <pc:sldMk cId="3964167069" sldId="3846"/>
            <ac:graphicFrameMk id="9" creationId="{59B57036-DE86-1DBE-9F10-EE62F521A3B1}"/>
          </ac:graphicFrameMkLst>
        </pc:graphicFrameChg>
        <pc:graphicFrameChg chg="add mod modGraphic">
          <ac:chgData name="Kim Richards" userId="b0ad8774-aa74-419b-bb63-55c18475aa82" providerId="ADAL" clId="{5B327D94-D0F7-4E9D-AD58-EA7992182C7D}" dt="2024-02-08T17:04:31.442" v="797" actId="20577"/>
          <ac:graphicFrameMkLst>
            <pc:docMk/>
            <pc:sldMk cId="3964167069" sldId="3846"/>
            <ac:graphicFrameMk id="10" creationId="{64A9FD33-9DA7-8358-2552-5B5451A49D87}"/>
          </ac:graphicFrameMkLst>
        </pc:graphicFrameChg>
      </pc:sldChg>
      <pc:sldChg chg="addSp delSp modSp add mod ord">
        <pc:chgData name="Kim Richards" userId="b0ad8774-aa74-419b-bb63-55c18475aa82" providerId="ADAL" clId="{5B327D94-D0F7-4E9D-AD58-EA7992182C7D}" dt="2024-02-08T17:06:05.377" v="899" actId="33524"/>
        <pc:sldMkLst>
          <pc:docMk/>
          <pc:sldMk cId="2101078183" sldId="3847"/>
        </pc:sldMkLst>
        <pc:spChg chg="mod">
          <ac:chgData name="Kim Richards" userId="b0ad8774-aa74-419b-bb63-55c18475aa82" providerId="ADAL" clId="{5B327D94-D0F7-4E9D-AD58-EA7992182C7D}" dt="2024-02-08T16:46:34.401" v="166" actId="20577"/>
          <ac:spMkLst>
            <pc:docMk/>
            <pc:sldMk cId="2101078183" sldId="3847"/>
            <ac:spMk id="2" creationId="{C961CCC8-C02F-D67F-1BB6-0E422FC3D727}"/>
          </ac:spMkLst>
        </pc:spChg>
        <pc:graphicFrameChg chg="add mod modGraphic">
          <ac:chgData name="Kim Richards" userId="b0ad8774-aa74-419b-bb63-55c18475aa82" providerId="ADAL" clId="{5B327D94-D0F7-4E9D-AD58-EA7992182C7D}" dt="2024-02-08T17:06:05.377" v="899" actId="33524"/>
          <ac:graphicFrameMkLst>
            <pc:docMk/>
            <pc:sldMk cId="2101078183" sldId="3847"/>
            <ac:graphicFrameMk id="3" creationId="{7259F71D-3789-999A-0F73-2CE33A68A0F4}"/>
          </ac:graphicFrameMkLst>
        </pc:graphicFrameChg>
        <pc:graphicFrameChg chg="del">
          <ac:chgData name="Kim Richards" userId="b0ad8774-aa74-419b-bb63-55c18475aa82" providerId="ADAL" clId="{5B327D94-D0F7-4E9D-AD58-EA7992182C7D}" dt="2024-02-08T17:01:17.019" v="602" actId="478"/>
          <ac:graphicFrameMkLst>
            <pc:docMk/>
            <pc:sldMk cId="2101078183" sldId="3847"/>
            <ac:graphicFrameMk id="7" creationId="{0D5845B0-2D32-529B-C258-2CB63CDFC733}"/>
          </ac:graphicFrameMkLst>
        </pc:graphicFrameChg>
      </pc:sldChg>
      <pc:sldChg chg="add del">
        <pc:chgData name="Kim Richards" userId="b0ad8774-aa74-419b-bb63-55c18475aa82" providerId="ADAL" clId="{5B327D94-D0F7-4E9D-AD58-EA7992182C7D}" dt="2024-02-08T16:37:28.185" v="18" actId="47"/>
        <pc:sldMkLst>
          <pc:docMk/>
          <pc:sldMk cId="4281234121" sldId="3847"/>
        </pc:sldMkLst>
      </pc:sldChg>
      <pc:sldChg chg="addSp delSp modSp new mod">
        <pc:chgData name="Kim Richards" userId="b0ad8774-aa74-419b-bb63-55c18475aa82" providerId="ADAL" clId="{5B327D94-D0F7-4E9D-AD58-EA7992182C7D}" dt="2024-02-08T16:56:52.700" v="597" actId="20577"/>
        <pc:sldMkLst>
          <pc:docMk/>
          <pc:sldMk cId="2617690658" sldId="3848"/>
        </pc:sldMkLst>
        <pc:spChg chg="mod">
          <ac:chgData name="Kim Richards" userId="b0ad8774-aa74-419b-bb63-55c18475aa82" providerId="ADAL" clId="{5B327D94-D0F7-4E9D-AD58-EA7992182C7D}" dt="2024-02-08T16:56:32.886" v="553" actId="404"/>
          <ac:spMkLst>
            <pc:docMk/>
            <pc:sldMk cId="2617690658" sldId="3848"/>
            <ac:spMk id="2" creationId="{8292991B-0CA3-83FB-740E-B84B2ED5AB71}"/>
          </ac:spMkLst>
        </pc:spChg>
        <pc:spChg chg="del">
          <ac:chgData name="Kim Richards" userId="b0ad8774-aa74-419b-bb63-55c18475aa82" providerId="ADAL" clId="{5B327D94-D0F7-4E9D-AD58-EA7992182C7D}" dt="2024-02-08T16:47:36.542" v="205" actId="478"/>
          <ac:spMkLst>
            <pc:docMk/>
            <pc:sldMk cId="2617690658" sldId="3848"/>
            <ac:spMk id="3" creationId="{AE9004B7-E76D-BEC1-7725-10B4BBC2CFF5}"/>
          </ac:spMkLst>
        </pc:spChg>
        <pc:graphicFrameChg chg="add mod modGraphic">
          <ac:chgData name="Kim Richards" userId="b0ad8774-aa74-419b-bb63-55c18475aa82" providerId="ADAL" clId="{5B327D94-D0F7-4E9D-AD58-EA7992182C7D}" dt="2024-02-08T16:56:52.700" v="597" actId="20577"/>
          <ac:graphicFrameMkLst>
            <pc:docMk/>
            <pc:sldMk cId="2617690658" sldId="3848"/>
            <ac:graphicFrameMk id="7" creationId="{3B7623B6-EF9B-4A75-4305-4FF1785890C8}"/>
          </ac:graphicFrameMkLst>
        </pc:graphicFrameChg>
      </pc:sldChg>
      <pc:sldChg chg="addSp modSp add mod ord">
        <pc:chgData name="Kim Richards" userId="b0ad8774-aa74-419b-bb63-55c18475aa82" providerId="ADAL" clId="{5B327D94-D0F7-4E9D-AD58-EA7992182C7D}" dt="2024-02-08T17:06:13.232" v="900" actId="33524"/>
        <pc:sldMkLst>
          <pc:docMk/>
          <pc:sldMk cId="2624337596" sldId="3849"/>
        </pc:sldMkLst>
        <pc:spChg chg="mod">
          <ac:chgData name="Kim Richards" userId="b0ad8774-aa74-419b-bb63-55c18475aa82" providerId="ADAL" clId="{5B327D94-D0F7-4E9D-AD58-EA7992182C7D}" dt="2024-02-08T16:56:13.342" v="502" actId="20577"/>
          <ac:spMkLst>
            <pc:docMk/>
            <pc:sldMk cId="2624337596" sldId="3849"/>
            <ac:spMk id="2" creationId="{F0074D1A-CD42-EDED-6A14-87CB18A663A5}"/>
          </ac:spMkLst>
        </pc:spChg>
        <pc:graphicFrameChg chg="add mod">
          <ac:chgData name="Kim Richards" userId="b0ad8774-aa74-419b-bb63-55c18475aa82" providerId="ADAL" clId="{5B327D94-D0F7-4E9D-AD58-EA7992182C7D}" dt="2024-02-08T16:54:11.232" v="283"/>
          <ac:graphicFrameMkLst>
            <pc:docMk/>
            <pc:sldMk cId="2624337596" sldId="3849"/>
            <ac:graphicFrameMk id="3" creationId="{EE5E3FF3-0BCE-66DF-CAA2-3BD94BC3DC47}"/>
          </ac:graphicFrameMkLst>
        </pc:graphicFrameChg>
        <pc:graphicFrameChg chg="mod modGraphic">
          <ac:chgData name="Kim Richards" userId="b0ad8774-aa74-419b-bb63-55c18475aa82" providerId="ADAL" clId="{5B327D94-D0F7-4E9D-AD58-EA7992182C7D}" dt="2024-02-08T17:06:13.232" v="900" actId="33524"/>
          <ac:graphicFrameMkLst>
            <pc:docMk/>
            <pc:sldMk cId="2624337596" sldId="3849"/>
            <ac:graphicFrameMk id="7" creationId="{71AAD537-969F-8D88-10D5-B1680075898A}"/>
          </ac:graphicFrameMkLst>
        </pc:graphicFrameChg>
      </pc:sldChg>
      <pc:sldChg chg="addSp delSp modSp new mod">
        <pc:chgData name="Kim Richards" userId="b0ad8774-aa74-419b-bb63-55c18475aa82" providerId="ADAL" clId="{5B327D94-D0F7-4E9D-AD58-EA7992182C7D}" dt="2024-02-08T17:16:26.671" v="1669" actId="20577"/>
        <pc:sldMkLst>
          <pc:docMk/>
          <pc:sldMk cId="1328083674" sldId="3850"/>
        </pc:sldMkLst>
        <pc:spChg chg="mod">
          <ac:chgData name="Kim Richards" userId="b0ad8774-aa74-419b-bb63-55c18475aa82" providerId="ADAL" clId="{5B327D94-D0F7-4E9D-AD58-EA7992182C7D}" dt="2024-02-08T17:16:26.671" v="1669" actId="20577"/>
          <ac:spMkLst>
            <pc:docMk/>
            <pc:sldMk cId="1328083674" sldId="3850"/>
            <ac:spMk id="2" creationId="{84FB0178-DBDA-270A-5BBE-664A44EED106}"/>
          </ac:spMkLst>
        </pc:spChg>
        <pc:spChg chg="mod">
          <ac:chgData name="Kim Richards" userId="b0ad8774-aa74-419b-bb63-55c18475aa82" providerId="ADAL" clId="{5B327D94-D0F7-4E9D-AD58-EA7992182C7D}" dt="2024-02-08T17:15:50.614" v="1630" actId="1076"/>
          <ac:spMkLst>
            <pc:docMk/>
            <pc:sldMk cId="1328083674" sldId="3850"/>
            <ac:spMk id="3" creationId="{9FC959E9-4CF5-50E6-12AA-91D66347EB1E}"/>
          </ac:spMkLst>
        </pc:spChg>
        <pc:spChg chg="add del">
          <ac:chgData name="Kim Richards" userId="b0ad8774-aa74-419b-bb63-55c18475aa82" providerId="ADAL" clId="{5B327D94-D0F7-4E9D-AD58-EA7992182C7D}" dt="2024-02-08T17:08:09.845" v="1048" actId="22"/>
          <ac:spMkLst>
            <pc:docMk/>
            <pc:sldMk cId="1328083674" sldId="3850"/>
            <ac:spMk id="8" creationId="{C836B57D-44AE-CC13-8FD8-748CDDAC38A8}"/>
          </ac:spMkLst>
        </pc:spChg>
        <pc:graphicFrameChg chg="add mod modGraphic">
          <ac:chgData name="Kim Richards" userId="b0ad8774-aa74-419b-bb63-55c18475aa82" providerId="ADAL" clId="{5B327D94-D0F7-4E9D-AD58-EA7992182C7D}" dt="2024-02-08T17:15:42.158" v="1629" actId="20577"/>
          <ac:graphicFrameMkLst>
            <pc:docMk/>
            <pc:sldMk cId="1328083674" sldId="3850"/>
            <ac:graphicFrameMk id="9" creationId="{A67C15F4-166E-0CBD-BFC9-95F58525EEC4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DCE667-0E8B-4020-B798-9F540ACF8A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8FE84B-4CF5-479A-98FA-101E6C9224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49E17-B59A-4F61-B8D2-5B4F41E1978D}" type="datetime1">
              <a:rPr lang="en-GB" smtClean="0"/>
              <a:t>15/03/2024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871FFA-2EDD-435F-95BB-D4913CE523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F549EF-DEA6-491C-B092-AD1829A0E2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3C7C88-02FC-450C-BC0C-36A3D372F9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6697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E95BD-28DC-4C06-ABE7-D1DD6658916C}" type="datetime1">
              <a:rPr lang="en-GB" smtClean="0"/>
              <a:pPr/>
              <a:t>15/03/2024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0C6A29-4676-420C-BBE3-ACC2B80F64D4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141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88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27530-04B1-0F74-1EE1-881D960E3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2E9D6C-96B1-9F23-D879-1C96C3F5AC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699F26-E6CF-E92D-B67A-385FC5F802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0DEB5-5B68-6CC5-55E9-1C90E15F52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190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rtlCol="0"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 rtlCol="0"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 rtlCol="0"/>
          <a:lstStyle>
            <a:lvl1pPr algn="l">
              <a:defRPr>
                <a:latin typeface="+mn-lt"/>
              </a:defRPr>
            </a:lvl1pPr>
          </a:lstStyle>
          <a:p>
            <a:pPr algn="l"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 rtlCol="0"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rtlCol="0"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rtlCol="0"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 rtlCol="0"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rtlCol="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n-GB" noProof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n-GB" noProof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/>
              <a:pPr>
                <a:defRPr/>
              </a:pPr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dirty="0">
                <a:solidFill>
                  <a:srgbClr val="FFFFFF"/>
                </a:solidFill>
              </a:rPr>
              <a:t>Database for Care-</a:t>
            </a:r>
            <a:r>
              <a:rPr lang="en-GB" dirty="0" err="1">
                <a:solidFill>
                  <a:srgbClr val="FFFFFF"/>
                </a:solidFill>
              </a:rPr>
              <a:t>ify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 dirty="0">
                <a:solidFill>
                  <a:srgbClr val="FFFFFF"/>
                </a:solidFill>
              </a:rPr>
              <a:t>Kim Richards</a:t>
            </a:r>
          </a:p>
          <a:p>
            <a:pPr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9629D-8383-DF9C-906B-3F5BEAD14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emergency_contact_details</a:t>
            </a:r>
            <a:r>
              <a:rPr lang="en-GB" dirty="0"/>
              <a:t> CREATE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D3530-72F7-CEE8-0C7E-49CC2FC12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emergency_contact_details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emergency_contact_id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INT AUTO_INCREMENT PRIMARY KEY,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first_name VARCHAR(20) NOT NULL,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last_name VARCHAR(20) NOT NULL, 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phone_number CHAR(11) NOT NULL UNIQUE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6C814-CBC2-29FA-5E6A-FE7893A71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4EAB8-F213-F5F9-CE6D-B75224E6F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3AFD1-E33E-FBBC-2215-B03877CDC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10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473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63187-64B0-9ACD-5D96-684452868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emergency_contact</a:t>
            </a:r>
            <a:r>
              <a:rPr lang="en-GB" dirty="0"/>
              <a:t> INSERT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CBE24-56B9-FC7D-42AA-8B872A366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emergency_contact_details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(first_name, last_name, phone_number)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VALUES (first_name, last_name, phone_number);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FCDD4-9E65-4C20-7F0E-6BE8F6ACA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3D89F-B0F2-BE55-8933-C1AE72E8D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5B3ED-5D45-BA5D-5231-CB05DE535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11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122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C75B-72CA-71BE-EA72-77C847BD1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Elderly Details (</a:t>
            </a:r>
            <a:r>
              <a:rPr lang="en-GB" dirty="0" err="1"/>
              <a:t>elderly_details</a:t>
            </a:r>
            <a:r>
              <a:rPr lang="en-GB" dirty="0"/>
              <a:t>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EF55B90-1767-D558-8E83-831440D5BA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6898561"/>
              </p:ext>
            </p:extLst>
          </p:nvPr>
        </p:nvGraphicFramePr>
        <p:xfrm>
          <a:off x="1136904" y="1409859"/>
          <a:ext cx="9829800" cy="4472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3074">
                  <a:extLst>
                    <a:ext uri="{9D8B030D-6E8A-4147-A177-3AD203B41FA5}">
                      <a16:colId xmlns:a16="http://schemas.microsoft.com/office/drawing/2014/main" val="4039113435"/>
                    </a:ext>
                  </a:extLst>
                </a:gridCol>
                <a:gridCol w="2952925">
                  <a:extLst>
                    <a:ext uri="{9D8B030D-6E8A-4147-A177-3AD203B41FA5}">
                      <a16:colId xmlns:a16="http://schemas.microsoft.com/office/drawing/2014/main" val="1682349650"/>
                    </a:ext>
                  </a:extLst>
                </a:gridCol>
                <a:gridCol w="2382473">
                  <a:extLst>
                    <a:ext uri="{9D8B030D-6E8A-4147-A177-3AD203B41FA5}">
                      <a16:colId xmlns:a16="http://schemas.microsoft.com/office/drawing/2014/main" val="1372839111"/>
                    </a:ext>
                  </a:extLst>
                </a:gridCol>
                <a:gridCol w="2871328">
                  <a:extLst>
                    <a:ext uri="{9D8B030D-6E8A-4147-A177-3AD203B41FA5}">
                      <a16:colId xmlns:a16="http://schemas.microsoft.com/office/drawing/2014/main" val="556836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Constraint(s)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Front-end Validation to Avoid Errors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2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050" dirty="0"/>
                        <a:t>elderly_id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INT (auto-increment)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Primary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NA – calculated automatically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4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050" dirty="0"/>
                        <a:t>first_name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VARCHAR(20)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Check name entered is less than 20 characters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312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050" dirty="0"/>
                        <a:t>last_name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VARCHAR(20)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/>
                        <a:t>Check name entered is less than 20 characters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412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050" dirty="0" err="1"/>
                        <a:t>date_of_birth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DATE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/>
                        <a:t>The format to write to the database needs to be YYYY-MM-DD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254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05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INT AS (YEAR(CURRENT_DATE) – YEAR(</a:t>
                      </a:r>
                      <a:r>
                        <a:rPr lang="en-GB" sz="1050" dirty="0" err="1"/>
                        <a:t>date_of_birth</a:t>
                      </a:r>
                      <a:r>
                        <a:rPr lang="en-GB" sz="1050" dirty="0"/>
                        <a:t>) – DATE_FORMAT(CURRENT_DATE, %</a:t>
                      </a:r>
                      <a:r>
                        <a:rPr lang="en-GB" sz="1050" dirty="0" err="1"/>
                        <a:t>m%d</a:t>
                      </a:r>
                      <a:r>
                        <a:rPr lang="en-GB" sz="1050" dirty="0"/>
                        <a:t>) &lt; DATE_FORMAT(</a:t>
                      </a:r>
                      <a:r>
                        <a:rPr lang="en-GB" sz="1050" dirty="0" err="1"/>
                        <a:t>date_of_birth</a:t>
                      </a:r>
                      <a:r>
                        <a:rPr lang="en-GB" sz="1050" dirty="0"/>
                        <a:t>, %</a:t>
                      </a:r>
                      <a:r>
                        <a:rPr lang="en-GB" sz="1050" dirty="0" err="1"/>
                        <a:t>m%d</a:t>
                      </a:r>
                      <a:r>
                        <a:rPr lang="en-GB" sz="1050" dirty="0"/>
                        <a:t>)))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N/A – calculated automatically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499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050" dirty="0"/>
                        <a:t>phone_number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CHAR(11)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NOT NULL, UNIQUE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Check phone number starts with a 0. Ensure that any spaces have been removed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33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05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VARCHAR(100)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NOT NULL, UNIQUE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Check email contains an @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59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050" dirty="0" err="1"/>
                        <a:t>emergency_contact_id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NOT NULL, Foreign Key – references </a:t>
                      </a:r>
                      <a:r>
                        <a:rPr lang="en-GB" sz="1050" dirty="0" err="1"/>
                        <a:t>emergency_contact_details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Must exist in the </a:t>
                      </a:r>
                      <a:r>
                        <a:rPr lang="en-GB" sz="1050" dirty="0" err="1"/>
                        <a:t>emergency_contact_details</a:t>
                      </a:r>
                      <a:r>
                        <a:rPr lang="en-GB" sz="1050" dirty="0"/>
                        <a:t> table*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953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050" dirty="0"/>
                        <a:t>carer_id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NOT NULL, Foreign Key – references </a:t>
                      </a:r>
                      <a:r>
                        <a:rPr lang="en-GB" sz="1050" dirty="0" err="1"/>
                        <a:t>carer_details</a:t>
                      </a:r>
                      <a:r>
                        <a:rPr lang="en-GB" sz="105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Must exist in the </a:t>
                      </a:r>
                      <a:r>
                        <a:rPr lang="en-GB" sz="1050" dirty="0" err="1"/>
                        <a:t>carer_details</a:t>
                      </a:r>
                      <a:r>
                        <a:rPr lang="en-GB" sz="1050" dirty="0"/>
                        <a:t> table*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332665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BAC5D-6700-1A9A-B684-6EA87FDEC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CFDD1-6BE8-2F69-28D0-F73903F00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49649-57C1-2FEA-3515-88AA58902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12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5481E1-2FAD-4295-4AAD-6B5D65F4660F}"/>
              </a:ext>
            </a:extLst>
          </p:cNvPr>
          <p:cNvSpPr txBox="1"/>
          <p:nvPr/>
        </p:nvSpPr>
        <p:spPr>
          <a:xfrm>
            <a:off x="1136904" y="5837079"/>
            <a:ext cx="9829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* The emergency contact must exist in the </a:t>
            </a:r>
            <a:r>
              <a:rPr lang="en-GB" sz="1100" dirty="0" err="1"/>
              <a:t>emergency_contact_details</a:t>
            </a:r>
            <a:r>
              <a:rPr lang="en-GB" sz="1100" dirty="0"/>
              <a:t> table for it to be entered in this table. Similarly, the carer must exist in the </a:t>
            </a:r>
            <a:r>
              <a:rPr lang="en-GB" sz="1100" dirty="0" err="1"/>
              <a:t>carer_details</a:t>
            </a:r>
            <a:r>
              <a:rPr lang="en-GB" sz="1100" dirty="0"/>
              <a:t> table. When submitting registration information, insert the data for the </a:t>
            </a:r>
            <a:r>
              <a:rPr lang="en-GB" sz="1100" dirty="0" err="1"/>
              <a:t>emergency_contact_details</a:t>
            </a:r>
            <a:r>
              <a:rPr lang="en-GB" sz="1100" dirty="0"/>
              <a:t> first and then the data for the elderly_details table to prevent errors. </a:t>
            </a:r>
            <a:r>
              <a:rPr lang="en-GB" sz="1100" dirty="0" err="1"/>
              <a:t>Carer_details</a:t>
            </a:r>
            <a:r>
              <a:rPr lang="en-GB" sz="1100" dirty="0"/>
              <a:t> will have been manually entered into the database,</a:t>
            </a:r>
          </a:p>
        </p:txBody>
      </p:sp>
    </p:spTree>
    <p:extLst>
      <p:ext uri="{BB962C8B-B14F-4D97-AF65-F5344CB8AC3E}">
        <p14:creationId xmlns:p14="http://schemas.microsoft.com/office/powerpoint/2010/main" val="2342796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99458-4925-BA54-6C08-CA600A6CB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elderly_details CREATE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76A1B-C044-D527-FEBD-B87D34180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100" y="1871932"/>
            <a:ext cx="9829800" cy="4149072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GB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elderly_details (</a:t>
            </a:r>
          </a:p>
          <a:p>
            <a:pPr marL="0" indent="0">
              <a:buNone/>
            </a:pPr>
            <a:r>
              <a:rPr lang="en-GB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    elderly_id INT AUTO_INCREMENT PRIMARY KEY,</a:t>
            </a:r>
          </a:p>
          <a:p>
            <a:pPr marL="0" indent="0">
              <a:buNone/>
            </a:pPr>
            <a:r>
              <a:rPr lang="en-GB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    first_name VARCHAR(20) NOT NULL,</a:t>
            </a:r>
          </a:p>
          <a:p>
            <a:pPr marL="0" indent="0">
              <a:buNone/>
            </a:pPr>
            <a:r>
              <a:rPr lang="en-GB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    last_name VARCHAR(20) NOT NULL,</a:t>
            </a:r>
          </a:p>
          <a:p>
            <a:pPr marL="0" indent="0">
              <a:buNone/>
            </a:pPr>
            <a:r>
              <a:rPr lang="en-GB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3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date_of_birth</a:t>
            </a:r>
            <a:r>
              <a:rPr lang="en-GB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 DATE NOT NULL,</a:t>
            </a:r>
          </a:p>
          <a:p>
            <a:pPr marL="0" indent="0">
              <a:buNone/>
            </a:pPr>
            <a:r>
              <a:rPr lang="en-GB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    age INT AS (YEAR(CURRENT_DATE()) - YEAR(</a:t>
            </a:r>
            <a:r>
              <a:rPr lang="en-GB" sz="3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date_of_birth</a:t>
            </a:r>
            <a:r>
              <a:rPr lang="en-GB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) - IF(DATE_FORMAT(CURRENT_DATE(), '%</a:t>
            </a:r>
            <a:r>
              <a:rPr lang="en-GB" sz="3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m%d</a:t>
            </a:r>
            <a:r>
              <a:rPr lang="en-GB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') &lt; DATE_FORMAT(</a:t>
            </a:r>
            <a:r>
              <a:rPr lang="en-GB" sz="3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date_of_birth</a:t>
            </a:r>
            <a:r>
              <a:rPr lang="en-GB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, '%</a:t>
            </a:r>
            <a:r>
              <a:rPr lang="en-GB" sz="3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m%d</a:t>
            </a:r>
            <a:r>
              <a:rPr lang="en-GB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'), 1, 0)),</a:t>
            </a:r>
          </a:p>
          <a:p>
            <a:pPr marL="0" indent="0">
              <a:buNone/>
            </a:pPr>
            <a:r>
              <a:rPr lang="en-GB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    phone_number CHAR(11) NOT NULL UNIQUE,</a:t>
            </a:r>
          </a:p>
          <a:p>
            <a:pPr marL="0" indent="0">
              <a:buNone/>
            </a:pPr>
            <a:r>
              <a:rPr lang="en-GB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    email VARCHAR(100) NOT NULL UNIQUE,</a:t>
            </a:r>
          </a:p>
          <a:p>
            <a:pPr marL="0" indent="0">
              <a:buNone/>
            </a:pPr>
            <a:r>
              <a:rPr lang="en-GB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    carer_id INT NOT NULL,</a:t>
            </a:r>
          </a:p>
          <a:p>
            <a:pPr marL="0" indent="0">
              <a:buNone/>
            </a:pPr>
            <a:r>
              <a:rPr lang="en-GB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3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emergency_contact_id</a:t>
            </a:r>
            <a:r>
              <a:rPr lang="en-GB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 INT NOT NULL,</a:t>
            </a:r>
          </a:p>
          <a:p>
            <a:pPr marL="0" indent="0">
              <a:buNone/>
            </a:pPr>
            <a:r>
              <a:rPr lang="en-GB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    FOREIGN KEY (carer_id) REFERENCES </a:t>
            </a:r>
            <a:r>
              <a:rPr lang="en-GB" sz="3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carer_details</a:t>
            </a:r>
            <a:r>
              <a:rPr lang="en-GB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(carer_id),</a:t>
            </a:r>
          </a:p>
          <a:p>
            <a:pPr marL="0" indent="0">
              <a:buNone/>
            </a:pPr>
            <a:r>
              <a:rPr lang="en-GB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    FOREIGN KEY (</a:t>
            </a:r>
            <a:r>
              <a:rPr lang="en-GB" sz="3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emergency_contact_id</a:t>
            </a:r>
            <a:r>
              <a:rPr lang="en-GB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) REFERENCES </a:t>
            </a:r>
            <a:r>
              <a:rPr lang="en-GB" sz="3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emergency_contact_details</a:t>
            </a:r>
            <a:r>
              <a:rPr lang="en-GB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3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emergency_contact_id</a:t>
            </a:r>
            <a:r>
              <a:rPr lang="en-GB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);    </a:t>
            </a:r>
          </a:p>
          <a:p>
            <a:pPr marL="0" indent="0">
              <a:buNone/>
            </a:pPr>
            <a:r>
              <a:rPr lang="en-GB" dirty="0">
                <a:latin typeface="Comic Sans MS" panose="030F0702030302020204" pitchFamily="66" charset="0"/>
              </a:rPr>
              <a:t>   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F5D14-D718-7446-D87C-E442970A5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D1585-5AA1-3FB6-29F5-27128A9D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AE0AD-EF00-B8C3-FED8-204BB8B1D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13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171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D0417-87FF-E583-E130-9E6610CBB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C5A9E-D828-4483-5204-58329FB7E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Elderly Pin Numbers (</a:t>
            </a:r>
            <a:r>
              <a:rPr lang="en-GB" dirty="0" err="1"/>
              <a:t>elderly_pin</a:t>
            </a:r>
            <a:r>
              <a:rPr lang="en-GB" dirty="0"/>
              <a:t>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4F96F33-A029-01BE-DE45-1A40F8634F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8354091"/>
              </p:ext>
            </p:extLst>
          </p:nvPr>
        </p:nvGraphicFramePr>
        <p:xfrm>
          <a:off x="1181100" y="1590199"/>
          <a:ext cx="98298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7450">
                  <a:extLst>
                    <a:ext uri="{9D8B030D-6E8A-4147-A177-3AD203B41FA5}">
                      <a16:colId xmlns:a16="http://schemas.microsoft.com/office/drawing/2014/main" val="4039113435"/>
                    </a:ext>
                  </a:extLst>
                </a:gridCol>
                <a:gridCol w="2457450">
                  <a:extLst>
                    <a:ext uri="{9D8B030D-6E8A-4147-A177-3AD203B41FA5}">
                      <a16:colId xmlns:a16="http://schemas.microsoft.com/office/drawing/2014/main" val="1682349650"/>
                    </a:ext>
                  </a:extLst>
                </a:gridCol>
                <a:gridCol w="2457450">
                  <a:extLst>
                    <a:ext uri="{9D8B030D-6E8A-4147-A177-3AD203B41FA5}">
                      <a16:colId xmlns:a16="http://schemas.microsoft.com/office/drawing/2014/main" val="1372839111"/>
                    </a:ext>
                  </a:extLst>
                </a:gridCol>
                <a:gridCol w="2457450">
                  <a:extLst>
                    <a:ext uri="{9D8B030D-6E8A-4147-A177-3AD203B41FA5}">
                      <a16:colId xmlns:a16="http://schemas.microsoft.com/office/drawing/2014/main" val="556836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Constraint(s)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Front-end Validation to Avoid Errors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2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elderly_id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PK &amp; FK  - references elderly_details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User must exist in elderly_details table (parent table)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380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 err="1"/>
                        <a:t>hashed_pin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VARBINARY(368)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Pin must be 4 digits 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280433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C2DC2-55FB-BE2F-9417-0373CA8CD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9CD03-AC4C-7DDC-D331-F9428D3BF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E89C4-83C2-A8D8-66DF-5BD1613D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14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014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AE577-7D0F-6832-4CE1-099877CF1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elderly_pin</a:t>
            </a:r>
            <a:r>
              <a:rPr lang="en-GB" dirty="0"/>
              <a:t> CREATE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008E3-3E08-F4D9-8E23-C5A70C0B4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elderly_pin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pin_id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INT PRIMARY KEY AUTO_INCREMENT,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elderly_id INT NOT NULL,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hashed_pin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VARBINARY(368) NOT NULL,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FOREIGN KEY (elderly_id) REFERENCES elderly_details (elderly_id)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Edited table to include a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pin_ID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and change this to the primary key. This enables opportunity for future features such as being able to reset password, but not using a password used previously.</a:t>
            </a:r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elderly_pin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pin_id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INT PRIMARY KEY AUTO_INCREMENT,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elderly_id INT NOT NULL,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hashed_pin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VARBINARY(368) NOT NULL,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FOREIGN KEY (elderly_id) REFERENCES elderly_details (elderly_id)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A6B74-C4F6-A66B-6CB7-0DD42CE2E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4AE11-3667-D2B6-92F1-120BFF6BF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D76A3-8666-2918-D1DF-6F8BAF3B8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15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718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8F8C1-A5F2-1597-3442-C21D6B069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Carer Pin Numbers (</a:t>
            </a:r>
            <a:r>
              <a:rPr lang="en-GB" dirty="0" err="1"/>
              <a:t>carer_pin</a:t>
            </a:r>
            <a:r>
              <a:rPr lang="en-GB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2164C-7831-B97F-00D6-A8C8C124B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679A2-1C15-0E20-1CE1-82672A3C0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94239-44F4-B26A-1814-2D15CB22A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16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4C7A000-FD02-3B95-5260-62AF71D0FD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4011888"/>
              </p:ext>
            </p:extLst>
          </p:nvPr>
        </p:nvGraphicFramePr>
        <p:xfrm>
          <a:off x="1181100" y="1590199"/>
          <a:ext cx="98298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7450">
                  <a:extLst>
                    <a:ext uri="{9D8B030D-6E8A-4147-A177-3AD203B41FA5}">
                      <a16:colId xmlns:a16="http://schemas.microsoft.com/office/drawing/2014/main" val="4039113435"/>
                    </a:ext>
                  </a:extLst>
                </a:gridCol>
                <a:gridCol w="2457450">
                  <a:extLst>
                    <a:ext uri="{9D8B030D-6E8A-4147-A177-3AD203B41FA5}">
                      <a16:colId xmlns:a16="http://schemas.microsoft.com/office/drawing/2014/main" val="1682349650"/>
                    </a:ext>
                  </a:extLst>
                </a:gridCol>
                <a:gridCol w="2457450">
                  <a:extLst>
                    <a:ext uri="{9D8B030D-6E8A-4147-A177-3AD203B41FA5}">
                      <a16:colId xmlns:a16="http://schemas.microsoft.com/office/drawing/2014/main" val="1372839111"/>
                    </a:ext>
                  </a:extLst>
                </a:gridCol>
                <a:gridCol w="2457450">
                  <a:extLst>
                    <a:ext uri="{9D8B030D-6E8A-4147-A177-3AD203B41FA5}">
                      <a16:colId xmlns:a16="http://schemas.microsoft.com/office/drawing/2014/main" val="556836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Constraint(s)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Front-end Validation to Avoid Errors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28340"/>
                  </a:ext>
                </a:extLst>
              </a:tr>
              <a:tr h="416494">
                <a:tc>
                  <a:txBody>
                    <a:bodyPr/>
                    <a:lstStyle/>
                    <a:p>
                      <a:r>
                        <a:rPr lang="en-GB" sz="1200" dirty="0"/>
                        <a:t>carer_id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PK &amp; FK (References </a:t>
                      </a:r>
                      <a:r>
                        <a:rPr lang="en-GB" sz="1200" dirty="0" err="1"/>
                        <a:t>carer_details</a:t>
                      </a:r>
                      <a:r>
                        <a:rPr lang="en-GB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User must exist in </a:t>
                      </a:r>
                      <a:r>
                        <a:rPr lang="en-GB" sz="1200" dirty="0" err="1"/>
                        <a:t>carer_details</a:t>
                      </a:r>
                      <a:r>
                        <a:rPr lang="en-GB" sz="1200" dirty="0"/>
                        <a:t>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380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 err="1"/>
                        <a:t>hashed_pin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VARBINARY(368)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Pin must be 4 digits 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280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4429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992AB-481C-CF81-1E4D-6065A037A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carer_password</a:t>
            </a:r>
            <a:r>
              <a:rPr lang="en-GB" dirty="0"/>
              <a:t> CREATE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EB684-082D-973C-32A9-4AC5FBCE8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carer_password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carer_id INT PRIMARY KEY,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hashed_password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VARBINARY(368) NOT NULL,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	FOREIGN KEY(carer_id) REFERENCES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carer_details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(carer_id)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Edited table to include a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password_ID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and change this to the primary key. This enables opportunity for future features such as being able to reset password, but not using a password used previously.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carer_password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carer_id INT PRIMARY KEY,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hashed_password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VARBINARY(368) NOT NULL,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	FOREIGN KEY(carer_id) REFERENCES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carer_details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(carer_id)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3C144-52B3-6800-9D9D-0A2D2B209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04CF9-2E93-8A9A-C3E7-0FC1AB747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37304-FE11-202C-5F5D-4EC680EBD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17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588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408A0-951F-AA1C-9654-856C90FB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Elderly Secret Answers (</a:t>
            </a:r>
            <a:r>
              <a:rPr lang="en-GB" sz="4000" dirty="0" err="1"/>
              <a:t>elderly_secret_answer</a:t>
            </a:r>
            <a:r>
              <a:rPr lang="en-GB" sz="4000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E4630-3334-2E11-0A8B-F50C74B70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E419-D7ED-4B67-D000-9AABE058D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36FF1-51E9-5154-F3AD-828FB7165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18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FC57953-F811-5062-5DF2-DB1FFA2B73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9924915"/>
              </p:ext>
            </p:extLst>
          </p:nvPr>
        </p:nvGraphicFramePr>
        <p:xfrm>
          <a:off x="1136904" y="1586028"/>
          <a:ext cx="98298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7450">
                  <a:extLst>
                    <a:ext uri="{9D8B030D-6E8A-4147-A177-3AD203B41FA5}">
                      <a16:colId xmlns:a16="http://schemas.microsoft.com/office/drawing/2014/main" val="4039113435"/>
                    </a:ext>
                  </a:extLst>
                </a:gridCol>
                <a:gridCol w="2457450">
                  <a:extLst>
                    <a:ext uri="{9D8B030D-6E8A-4147-A177-3AD203B41FA5}">
                      <a16:colId xmlns:a16="http://schemas.microsoft.com/office/drawing/2014/main" val="1682349650"/>
                    </a:ext>
                  </a:extLst>
                </a:gridCol>
                <a:gridCol w="2457450">
                  <a:extLst>
                    <a:ext uri="{9D8B030D-6E8A-4147-A177-3AD203B41FA5}">
                      <a16:colId xmlns:a16="http://schemas.microsoft.com/office/drawing/2014/main" val="1372839111"/>
                    </a:ext>
                  </a:extLst>
                </a:gridCol>
                <a:gridCol w="2457450">
                  <a:extLst>
                    <a:ext uri="{9D8B030D-6E8A-4147-A177-3AD203B41FA5}">
                      <a16:colId xmlns:a16="http://schemas.microsoft.com/office/drawing/2014/main" val="556836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Constraint(s)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Front-end Validation to Avoid Errors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2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elderly_id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INT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Primary Key &amp; Foreign Key – references elderly_details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Must exist in the elderly_details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4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 err="1"/>
                        <a:t>hashed_answer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VARBINARY(368)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312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698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1363D-C487-A282-6F48-D20048A0B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elderly_secret_answers</a:t>
            </a:r>
            <a:r>
              <a:rPr lang="en-GB" dirty="0"/>
              <a:t> CREATE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0BFA4-0F26-A2D2-47E3-69F97E07D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elderly_secret_answer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elderly_id INT PRIMARY KEY,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hashed_answer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VARBINARY(368) NOT NULL,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FOREIGN KEY(elderly_id) REFERENCES elderly_details(elderly_id)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10286-44C7-C2A7-C63F-5B62CF1E7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D2702-F640-7E49-47BE-FA6070E3E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24D1F-CB6C-16FA-96CE-BBC952DD7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19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092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>
                <a:solidFill>
                  <a:srgbClr val="FFFFFF"/>
                </a:solidFill>
              </a:rPr>
              <a:t>Business Rules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>
              <a:solidFill>
                <a:srgbClr val="FFFFFF"/>
              </a:solidFill>
            </a:endParaRPr>
          </a:p>
          <a:p>
            <a:pPr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3594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B11941-EFED-EEBA-B9E9-C5B72B8A7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213C5-C289-B951-2125-BA08CD401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Carer Secret Answers (</a:t>
            </a:r>
            <a:r>
              <a:rPr lang="en-GB" dirty="0" err="1"/>
              <a:t>carer_secret_answer</a:t>
            </a:r>
            <a:r>
              <a:rPr lang="en-GB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BB627-D891-EADF-91C6-3FE1E231A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D58EA-FD6E-66EC-32DC-7705EF364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379F7-70A1-3156-81D8-4BB806A4C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20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15BF35C-AFAF-AAFA-4E61-D4449DC5C2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9317612"/>
              </p:ext>
            </p:extLst>
          </p:nvPr>
        </p:nvGraphicFramePr>
        <p:xfrm>
          <a:off x="1136904" y="1586028"/>
          <a:ext cx="98298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7450">
                  <a:extLst>
                    <a:ext uri="{9D8B030D-6E8A-4147-A177-3AD203B41FA5}">
                      <a16:colId xmlns:a16="http://schemas.microsoft.com/office/drawing/2014/main" val="4039113435"/>
                    </a:ext>
                  </a:extLst>
                </a:gridCol>
                <a:gridCol w="2457450">
                  <a:extLst>
                    <a:ext uri="{9D8B030D-6E8A-4147-A177-3AD203B41FA5}">
                      <a16:colId xmlns:a16="http://schemas.microsoft.com/office/drawing/2014/main" val="1682349650"/>
                    </a:ext>
                  </a:extLst>
                </a:gridCol>
                <a:gridCol w="2457450">
                  <a:extLst>
                    <a:ext uri="{9D8B030D-6E8A-4147-A177-3AD203B41FA5}">
                      <a16:colId xmlns:a16="http://schemas.microsoft.com/office/drawing/2014/main" val="1372839111"/>
                    </a:ext>
                  </a:extLst>
                </a:gridCol>
                <a:gridCol w="2457450">
                  <a:extLst>
                    <a:ext uri="{9D8B030D-6E8A-4147-A177-3AD203B41FA5}">
                      <a16:colId xmlns:a16="http://schemas.microsoft.com/office/drawing/2014/main" val="556836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Constraint(s)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Front-end Validation to Avoid Errors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2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carer_id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INT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Primary Key &amp; Foreign Key – references </a:t>
                      </a:r>
                      <a:r>
                        <a:rPr lang="en-GB" sz="1200" dirty="0" err="1"/>
                        <a:t>carer_details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Must exist in the </a:t>
                      </a:r>
                      <a:r>
                        <a:rPr lang="en-GB" sz="1200" dirty="0" err="1"/>
                        <a:t>carer_details</a:t>
                      </a:r>
                      <a:r>
                        <a:rPr lang="en-GB" sz="1200" dirty="0"/>
                        <a:t>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4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 err="1"/>
                        <a:t>hashed_answer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VARBINARY(368)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312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779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9AA2F-85E0-E74A-8CE9-972459177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carer_secret_answers</a:t>
            </a:r>
            <a:r>
              <a:rPr lang="en-GB" dirty="0"/>
              <a:t> CREATE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BC70E-22EF-629D-758B-9F5B0DF6D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carer_secret_answer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carer_id INT PRIMARY KEY, 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hashed_answer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VARBINARY(368) NOT NULL, 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FOREIGN KEY(carer_id) REFERENCES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carer_details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(carer_id)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C757A-A32A-F13F-D11B-B3EE3C51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244AF-B930-6244-5649-66238E4D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D692C-0A33-9BD5-357B-26811CDF6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21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547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E432CB-1C8E-4D4C-BC82-3DB1515AF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74D1A-CD42-EDED-6A14-87CB18A66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Medical Conditions (</a:t>
            </a:r>
            <a:r>
              <a:rPr lang="en-GB" dirty="0" err="1"/>
              <a:t>medical_conditions</a:t>
            </a:r>
            <a:r>
              <a:rPr lang="en-GB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C9FE3-AD5A-CFE0-D4D9-CA61D1D28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0E55E-EEF5-6C1A-F6E2-E4B32CB17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64AD1-1780-9D7F-D2F1-34DD66840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22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1AAD537-969F-8D88-10D5-B168007589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0147019"/>
              </p:ext>
            </p:extLst>
          </p:nvPr>
        </p:nvGraphicFramePr>
        <p:xfrm>
          <a:off x="1136904" y="1577639"/>
          <a:ext cx="9829800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7450">
                  <a:extLst>
                    <a:ext uri="{9D8B030D-6E8A-4147-A177-3AD203B41FA5}">
                      <a16:colId xmlns:a16="http://schemas.microsoft.com/office/drawing/2014/main" val="4039113435"/>
                    </a:ext>
                  </a:extLst>
                </a:gridCol>
                <a:gridCol w="2457450">
                  <a:extLst>
                    <a:ext uri="{9D8B030D-6E8A-4147-A177-3AD203B41FA5}">
                      <a16:colId xmlns:a16="http://schemas.microsoft.com/office/drawing/2014/main" val="1682349650"/>
                    </a:ext>
                  </a:extLst>
                </a:gridCol>
                <a:gridCol w="2457450">
                  <a:extLst>
                    <a:ext uri="{9D8B030D-6E8A-4147-A177-3AD203B41FA5}">
                      <a16:colId xmlns:a16="http://schemas.microsoft.com/office/drawing/2014/main" val="1372839111"/>
                    </a:ext>
                  </a:extLst>
                </a:gridCol>
                <a:gridCol w="2457450">
                  <a:extLst>
                    <a:ext uri="{9D8B030D-6E8A-4147-A177-3AD203B41FA5}">
                      <a16:colId xmlns:a16="http://schemas.microsoft.com/office/drawing/2014/main" val="556836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Constraint(s)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Front-end Validation to Avoid Errors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2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 err="1"/>
                        <a:t>medical_condition_id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INT (Autoincrement)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Primary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4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 err="1"/>
                        <a:t>condition_name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VARCHAR(50)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NOT NULL, UNIQUE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Must be 50 characters or less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312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337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2F083-35E5-86CC-43E9-F84A4709B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medical_conditions</a:t>
            </a:r>
            <a:r>
              <a:rPr lang="en-GB" dirty="0"/>
              <a:t> CREATE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CC34C-30DF-E771-CA8F-23BF7F526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medical_conditions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medical_condition_id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INT AUTO_INCREMENT PRIMARY KEY,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condition_name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VARCHAR(50) NOT NULL UNIQUE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D7428-C69E-1A2E-7261-F7BC6C22D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CA556-A5C7-F5AC-214B-0C251594C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440A3-46BC-FE29-615C-B9A86CB01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23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339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2991B-0CA3-83FB-740E-B84B2ED5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Elderly Medical Conditions (</a:t>
            </a:r>
            <a:r>
              <a:rPr lang="en-GB" sz="3600" dirty="0" err="1"/>
              <a:t>elderly_medical_conditions</a:t>
            </a:r>
            <a:r>
              <a:rPr lang="en-GB" sz="3600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03498-2B3A-219A-967C-5B6328AB4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9C12E-D331-BF1C-FC15-ECDAA95E4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9101B-0DEC-107E-7B83-9D2DE18DE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24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B7623B6-EF9B-4A75-4305-4FF1785890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0949317"/>
              </p:ext>
            </p:extLst>
          </p:nvPr>
        </p:nvGraphicFramePr>
        <p:xfrm>
          <a:off x="1136904" y="1586028"/>
          <a:ext cx="98298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7450">
                  <a:extLst>
                    <a:ext uri="{9D8B030D-6E8A-4147-A177-3AD203B41FA5}">
                      <a16:colId xmlns:a16="http://schemas.microsoft.com/office/drawing/2014/main" val="4039113435"/>
                    </a:ext>
                  </a:extLst>
                </a:gridCol>
                <a:gridCol w="2457450">
                  <a:extLst>
                    <a:ext uri="{9D8B030D-6E8A-4147-A177-3AD203B41FA5}">
                      <a16:colId xmlns:a16="http://schemas.microsoft.com/office/drawing/2014/main" val="1682349650"/>
                    </a:ext>
                  </a:extLst>
                </a:gridCol>
                <a:gridCol w="2457450">
                  <a:extLst>
                    <a:ext uri="{9D8B030D-6E8A-4147-A177-3AD203B41FA5}">
                      <a16:colId xmlns:a16="http://schemas.microsoft.com/office/drawing/2014/main" val="1372839111"/>
                    </a:ext>
                  </a:extLst>
                </a:gridCol>
                <a:gridCol w="2457450">
                  <a:extLst>
                    <a:ext uri="{9D8B030D-6E8A-4147-A177-3AD203B41FA5}">
                      <a16:colId xmlns:a16="http://schemas.microsoft.com/office/drawing/2014/main" val="556836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Constraint(s)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Front-end Validation to Avoid Errors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2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elderly_id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Composite Primary Key, Foreign Key – references elderly_details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Must exist in the elderly_details table</a:t>
                      </a:r>
                    </a:p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4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 err="1"/>
                        <a:t>medical_condition_id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Composite Primary Key, Foreign Key – references </a:t>
                      </a:r>
                      <a:r>
                        <a:rPr lang="en-GB" sz="1200" dirty="0" err="1"/>
                        <a:t>medical_conditions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Must exist in the </a:t>
                      </a:r>
                      <a:r>
                        <a:rPr lang="en-GB" sz="1200" dirty="0" err="1"/>
                        <a:t>medical_conditions</a:t>
                      </a:r>
                      <a:r>
                        <a:rPr lang="en-GB" sz="1200" dirty="0"/>
                        <a:t>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31221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CC5DC53-F042-BAD4-179D-08BA644E610C}"/>
              </a:ext>
            </a:extLst>
          </p:cNvPr>
          <p:cNvSpPr txBox="1"/>
          <p:nvPr/>
        </p:nvSpPr>
        <p:spPr>
          <a:xfrm>
            <a:off x="1207698" y="3942272"/>
            <a:ext cx="982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composite primary key means that an elderly person can have more than one medical condition. </a:t>
            </a:r>
          </a:p>
        </p:txBody>
      </p:sp>
    </p:spTree>
    <p:extLst>
      <p:ext uri="{BB962C8B-B14F-4D97-AF65-F5344CB8AC3E}">
        <p14:creationId xmlns:p14="http://schemas.microsoft.com/office/powerpoint/2010/main" val="2617690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09073-BF3D-428B-2D0A-F65BBF196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elderly_medical_conditions</a:t>
            </a:r>
            <a:r>
              <a:rPr lang="en-GB" dirty="0"/>
              <a:t> CREATE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99ABA-3FD7-FE16-30BA-8878EA94C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elderly_medical_conditions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elderly_id INT,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medical_condition_id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INT, 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PRIMARY KEY(elderly_id,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medical_condition_id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FOREIGN KEY(elderly_id) REFERENCES elderly_details(elderly_id), 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FOREIGN KEY(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medical_condition_id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REFERENCES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medical_conditions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medical_condition_id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0758A-98E9-D6D6-7310-B24DE3252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CC209-3C47-AB7E-7C6A-B36C59333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0819C-495E-4A1E-55ED-6CD50BDBB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25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7074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02314-6BFF-A701-4271-E0F00B919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1CCC8-C02F-D67F-1BB6-0E422FC3D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Allergies (allergies)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5DF1E-63E1-A7E5-A868-76962932D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53479-5FF8-2BFC-3991-41639EA9B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381F7-16B7-A9F6-5637-F1D3D09FD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26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" name="Content Placeholder 6">
            <a:extLst>
              <a:ext uri="{FF2B5EF4-FFF2-40B4-BE49-F238E27FC236}">
                <a16:creationId xmlns:a16="http://schemas.microsoft.com/office/drawing/2014/main" id="{7259F71D-3789-999A-0F73-2CE33A68A0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62500"/>
              </p:ext>
            </p:extLst>
          </p:nvPr>
        </p:nvGraphicFramePr>
        <p:xfrm>
          <a:off x="1136904" y="1577639"/>
          <a:ext cx="9829800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7450">
                  <a:extLst>
                    <a:ext uri="{9D8B030D-6E8A-4147-A177-3AD203B41FA5}">
                      <a16:colId xmlns:a16="http://schemas.microsoft.com/office/drawing/2014/main" val="4039113435"/>
                    </a:ext>
                  </a:extLst>
                </a:gridCol>
                <a:gridCol w="2457450">
                  <a:extLst>
                    <a:ext uri="{9D8B030D-6E8A-4147-A177-3AD203B41FA5}">
                      <a16:colId xmlns:a16="http://schemas.microsoft.com/office/drawing/2014/main" val="1682349650"/>
                    </a:ext>
                  </a:extLst>
                </a:gridCol>
                <a:gridCol w="2457450">
                  <a:extLst>
                    <a:ext uri="{9D8B030D-6E8A-4147-A177-3AD203B41FA5}">
                      <a16:colId xmlns:a16="http://schemas.microsoft.com/office/drawing/2014/main" val="1372839111"/>
                    </a:ext>
                  </a:extLst>
                </a:gridCol>
                <a:gridCol w="2457450">
                  <a:extLst>
                    <a:ext uri="{9D8B030D-6E8A-4147-A177-3AD203B41FA5}">
                      <a16:colId xmlns:a16="http://schemas.microsoft.com/office/drawing/2014/main" val="556836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Constraint(s)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Front-end Validation to Avoid Errors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2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 err="1"/>
                        <a:t>allergy_id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INT (Autoincrement)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Primary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4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 err="1"/>
                        <a:t>allergy_name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VARCHAR(50)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NOT NULL, UNIQUE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Must be 50 characters or less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312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1078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7787B-3E8F-2348-E384-6951618EC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allergies CREATE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2EC93-2A9C-7919-79C8-DB8C9FB17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allergies(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allergy_id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INT AUTO_INCREMENT PRIMARY KEY, 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allergy_name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VARCHAR(50) NOT NULL UNIQUE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B824A-1FD5-DB52-D408-8DDD99968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8F9F0-8236-9150-B5CF-93AC3BCCF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5848E-0274-EE3D-6F50-7314F4A16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27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643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8E3CEA-407A-FA5A-9ECA-093B4529F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AEFB-868C-B21F-83C7-DBE42B4B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Elderly Allergies (</a:t>
            </a:r>
            <a:r>
              <a:rPr lang="en-GB" dirty="0" err="1"/>
              <a:t>elderly_allergies</a:t>
            </a:r>
            <a:r>
              <a:rPr lang="en-GB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3AB00-7AE2-4533-2919-B477B8CAD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8B4F6-B0FD-2FA0-98A0-C58EC33C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20B05-3AD1-374D-58EF-85CEB784B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28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64A9FD33-9DA7-8358-2552-5B5451A49D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0096038"/>
              </p:ext>
            </p:extLst>
          </p:nvPr>
        </p:nvGraphicFramePr>
        <p:xfrm>
          <a:off x="1136904" y="1586028"/>
          <a:ext cx="9829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7450">
                  <a:extLst>
                    <a:ext uri="{9D8B030D-6E8A-4147-A177-3AD203B41FA5}">
                      <a16:colId xmlns:a16="http://schemas.microsoft.com/office/drawing/2014/main" val="4039113435"/>
                    </a:ext>
                  </a:extLst>
                </a:gridCol>
                <a:gridCol w="2457450">
                  <a:extLst>
                    <a:ext uri="{9D8B030D-6E8A-4147-A177-3AD203B41FA5}">
                      <a16:colId xmlns:a16="http://schemas.microsoft.com/office/drawing/2014/main" val="1682349650"/>
                    </a:ext>
                  </a:extLst>
                </a:gridCol>
                <a:gridCol w="2457450">
                  <a:extLst>
                    <a:ext uri="{9D8B030D-6E8A-4147-A177-3AD203B41FA5}">
                      <a16:colId xmlns:a16="http://schemas.microsoft.com/office/drawing/2014/main" val="1372839111"/>
                    </a:ext>
                  </a:extLst>
                </a:gridCol>
                <a:gridCol w="2457450">
                  <a:extLst>
                    <a:ext uri="{9D8B030D-6E8A-4147-A177-3AD203B41FA5}">
                      <a16:colId xmlns:a16="http://schemas.microsoft.com/office/drawing/2014/main" val="556836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Constraint(s)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Front-end Validation to Avoid Errors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2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elderly_id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Composite Primary Key, Foreign Key – references elderly_details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Must exist in elderly_details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4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 err="1"/>
                        <a:t>allergy_id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Composite Primary Key, Foreign Key – references allergies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Must exist in the allergies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312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1670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E033A-3CE8-22C6-B6AC-69E1CE35E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elderly_allergies</a:t>
            </a:r>
            <a:r>
              <a:rPr lang="en-GB" dirty="0"/>
              <a:t> CREATE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7A9D6-7147-78FF-6582-EEBF0D1B7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elderly_allergies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elderly_id INT,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allergy_id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INT,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PRIMARY KEY(elderly_id,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allergy_id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FOREIGN KEY(elderly_id) REFERENCES elderly_details(elderly_id),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FOREIGN KEY(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allergy_id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REFERENCES allergies(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allergy_id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7FF3F-A8C4-4731-60DC-A6BD2A0D4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82614-BCA2-E991-7246-D7CB209D9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904A0-258D-B45F-E62E-7758B6B7E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29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283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D850A4C-8359-D4AE-EB97-CC88753CA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 dirty="0"/>
              <a:t>What are business rules?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890A40E-7336-9925-57F7-FC343094E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Business rules refer to guidelines, polices and constraints; they govern how data should be managed, processed and maintained.</a:t>
            </a:r>
          </a:p>
          <a:p>
            <a:r>
              <a:rPr lang="en-US" dirty="0"/>
              <a:t>The requirements of the business are used to develop the business rules. </a:t>
            </a:r>
          </a:p>
          <a:p>
            <a:r>
              <a:rPr lang="en-US" dirty="0"/>
              <a:t>Data integrity, consistency and accuracy are ensured by the business rules. </a:t>
            </a:r>
          </a:p>
          <a:p>
            <a:r>
              <a:rPr lang="en-US" dirty="0"/>
              <a:t>They help to identify what data needs to be stored, the structure it needs to be stored in, entity relationships and any constraints.</a:t>
            </a:r>
          </a:p>
          <a:p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D240A66-2E4A-5142-26E4-314BBDFEF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26BC6B6-FCFB-A9BF-9823-C3A5DFDBF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rtl="0">
              <a:spcAft>
                <a:spcPts val="600"/>
              </a:spcAft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2EDC50C-9D2C-E869-A835-165C7B5E1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spcAft>
                  <a:spcPts val="600"/>
                </a:spcAft>
                <a:defRPr/>
              </a:pPr>
              <a:t>3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0169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B0178-DBDA-270A-5BBE-664A44EED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Pin Attempts (</a:t>
            </a:r>
            <a:r>
              <a:rPr lang="en-GB" dirty="0" err="1"/>
              <a:t>pin_attempts</a:t>
            </a:r>
            <a:r>
              <a:rPr lang="en-GB"/>
              <a:t>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959E9-4CF5-50E6-12AA-91D66347E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100" y="4270487"/>
            <a:ext cx="9829800" cy="1064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100" dirty="0"/>
              <a:t>When the PIN screen is loaded, an entry should be made into this table with the elderly_id and 0.</a:t>
            </a:r>
          </a:p>
          <a:p>
            <a:pPr marL="0" indent="0">
              <a:buNone/>
            </a:pPr>
            <a:r>
              <a:rPr lang="en-GB" sz="1100" dirty="0"/>
              <a:t>Each time a user submits a password, the password attempts will need to be incremented by 1. </a:t>
            </a:r>
          </a:p>
          <a:p>
            <a:pPr marL="0" indent="0">
              <a:buNone/>
            </a:pPr>
            <a:r>
              <a:rPr lang="en-GB" sz="1100" dirty="0"/>
              <a:t>Row to be deleted when a login has been successful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24B2D-8A12-938A-8448-9B8D8C81D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517F-BE3A-3B22-4314-E6B13BBA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2461E-AFB2-F69B-BC32-7FAE302CB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30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A67C15F4-166E-0CBD-BFC9-95F58525EE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811497"/>
              </p:ext>
            </p:extLst>
          </p:nvPr>
        </p:nvGraphicFramePr>
        <p:xfrm>
          <a:off x="1061404" y="2141443"/>
          <a:ext cx="98298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7450">
                  <a:extLst>
                    <a:ext uri="{9D8B030D-6E8A-4147-A177-3AD203B41FA5}">
                      <a16:colId xmlns:a16="http://schemas.microsoft.com/office/drawing/2014/main" val="4039113435"/>
                    </a:ext>
                  </a:extLst>
                </a:gridCol>
                <a:gridCol w="2457450">
                  <a:extLst>
                    <a:ext uri="{9D8B030D-6E8A-4147-A177-3AD203B41FA5}">
                      <a16:colId xmlns:a16="http://schemas.microsoft.com/office/drawing/2014/main" val="1682349650"/>
                    </a:ext>
                  </a:extLst>
                </a:gridCol>
                <a:gridCol w="2457450">
                  <a:extLst>
                    <a:ext uri="{9D8B030D-6E8A-4147-A177-3AD203B41FA5}">
                      <a16:colId xmlns:a16="http://schemas.microsoft.com/office/drawing/2014/main" val="1372839111"/>
                    </a:ext>
                  </a:extLst>
                </a:gridCol>
                <a:gridCol w="2457450">
                  <a:extLst>
                    <a:ext uri="{9D8B030D-6E8A-4147-A177-3AD203B41FA5}">
                      <a16:colId xmlns:a16="http://schemas.microsoft.com/office/drawing/2014/main" val="556836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Constraint(s)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Front-end Validation to Avoid Errors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2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elderly_id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Primary Key &amp; Foreign Key – reference elderly_id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Must exist in the elderly_id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4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 err="1"/>
                        <a:t>pin_attempts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INT(1)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NOT NULL,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If </a:t>
                      </a:r>
                      <a:r>
                        <a:rPr lang="en-GB" sz="1200" dirty="0" err="1"/>
                        <a:t>pin_attempts</a:t>
                      </a:r>
                      <a:r>
                        <a:rPr lang="en-GB" sz="1200" dirty="0"/>
                        <a:t> = 5, they will need to answer a security 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312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0836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7D3A-443E-C039-B485-7F5BCF86E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pin_attempts</a:t>
            </a:r>
            <a:r>
              <a:rPr lang="en-GB" dirty="0"/>
              <a:t> CREATE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F1EFB-B984-F12E-9A54-68BBAA9FA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pin_attempts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elderly_id INT,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pin_attempts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INT NOT NULL,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PRIMARY KEY (elderly_id),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FOREIGN KEY (elderly_id) REFERENCES elderly_details (elderly_id)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202D8-334E-790E-8AF8-5289A3F30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A3F41-5CD0-9EBE-AD8C-95FA93F2B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05014-E759-025B-097B-73163A91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31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3283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3A27-0747-F17D-0720-8E16F9F99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Mood Ratings (</a:t>
            </a:r>
            <a:r>
              <a:rPr lang="en-GB" dirty="0" err="1"/>
              <a:t>mood_ratings</a:t>
            </a:r>
            <a:r>
              <a:rPr lang="en-GB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026C9-D353-A10D-F1A0-CE3FB8B72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822A6-58F3-7387-0801-85C2599B6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B9A8D-2143-4C21-C351-33FC0AAFA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32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8A62B9A-73E2-5D11-8570-99AE9CD222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5361018"/>
              </p:ext>
            </p:extLst>
          </p:nvPr>
        </p:nvGraphicFramePr>
        <p:xfrm>
          <a:off x="949261" y="1960288"/>
          <a:ext cx="9829800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7450">
                  <a:extLst>
                    <a:ext uri="{9D8B030D-6E8A-4147-A177-3AD203B41FA5}">
                      <a16:colId xmlns:a16="http://schemas.microsoft.com/office/drawing/2014/main" val="4039113435"/>
                    </a:ext>
                  </a:extLst>
                </a:gridCol>
                <a:gridCol w="2457450">
                  <a:extLst>
                    <a:ext uri="{9D8B030D-6E8A-4147-A177-3AD203B41FA5}">
                      <a16:colId xmlns:a16="http://schemas.microsoft.com/office/drawing/2014/main" val="1682349650"/>
                    </a:ext>
                  </a:extLst>
                </a:gridCol>
                <a:gridCol w="2457450">
                  <a:extLst>
                    <a:ext uri="{9D8B030D-6E8A-4147-A177-3AD203B41FA5}">
                      <a16:colId xmlns:a16="http://schemas.microsoft.com/office/drawing/2014/main" val="1372839111"/>
                    </a:ext>
                  </a:extLst>
                </a:gridCol>
                <a:gridCol w="2457450">
                  <a:extLst>
                    <a:ext uri="{9D8B030D-6E8A-4147-A177-3AD203B41FA5}">
                      <a16:colId xmlns:a16="http://schemas.microsoft.com/office/drawing/2014/main" val="556836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Constraint(s)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Front-end Validation to Avoid Errors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2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 err="1"/>
                        <a:t>rating_id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INT (Auto increment)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PRIMARY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244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elderly_id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Foreign Key – References elderly_details 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213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mood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ENUM(‘good’, ‘ok’, ‘bad’)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Must be one of the values ‘good’, ‘ok’, ‘bad’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856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 err="1"/>
                        <a:t>rating_timestamp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Will be automatic when data is inserted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55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2556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6F3FA-5EA4-3C43-1946-901E12FA8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mood_ratings</a:t>
            </a:r>
            <a:r>
              <a:rPr lang="en-GB" dirty="0"/>
              <a:t> CREATE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441D8-8C62-5AB2-35A2-C7DEF97FC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mood_ratings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rating_id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INT PRIMARY KEY AUTO_INCREMENT,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elderly_id INT NOT NULL, 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mood ENUM('good', 'ok', 'bad') NOT NULL,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rating_timestamp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TIMESTAMP DEFAULT CURRENT_TIMESTAMP,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FOREIGN KEY (elderly_id) REFERENCES elderly_details(elderly_id)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6F037-1061-ACD4-5388-B0DE27095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13298-4947-3058-17E5-851DDD448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B5301-9A55-9B8F-E413-7D6DFF15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33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7787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A24CE-6621-A487-8516-D8FE22EF8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statement example for </a:t>
            </a:r>
            <a:r>
              <a:rPr lang="en-GB" dirty="0" err="1"/>
              <a:t>mood_ratings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916B2-9862-D63E-7389-49CEF1B5E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mood_ratings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(elderly_id, mood)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VALUES (1, 'good');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E7DCE-64BD-E0CE-9308-FC090428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EA89A-54E9-9930-513A-AB69B40CF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3BEA3-9406-072C-A5BC-3506B0F29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34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7142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59068-1DE0-DDE4-7929-AE926D1B8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to get the 3 most recent moods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3FD54-A4AD-02AC-DEB6-76E24D3C0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mood,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rating_timestamp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MoodRatings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rating_timestamp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DESC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LIMIT 3;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16CB9-CC93-7B19-18BA-BEEE12382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1826F-C7B6-0B63-9B78-41830A5E1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25C54-141F-C520-D832-D1CFC12CB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35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5600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776DA-4A0A-88BF-D292-12E7FE322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To-do Tasks (</a:t>
            </a:r>
            <a:r>
              <a:rPr lang="en-GB" dirty="0" err="1"/>
              <a:t>elderly_tasks</a:t>
            </a:r>
            <a:r>
              <a:rPr lang="en-GB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B8E06-4032-F5A9-F057-EF1F53CD9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B86E9-0726-4161-9992-0AF7C3FF7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7ACCC-8AEF-806A-F030-03FE7038D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36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0C36DAA-6931-4D0C-2085-418EAF3B24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2601926"/>
              </p:ext>
            </p:extLst>
          </p:nvPr>
        </p:nvGraphicFramePr>
        <p:xfrm>
          <a:off x="949261" y="1608119"/>
          <a:ext cx="9829800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7450">
                  <a:extLst>
                    <a:ext uri="{9D8B030D-6E8A-4147-A177-3AD203B41FA5}">
                      <a16:colId xmlns:a16="http://schemas.microsoft.com/office/drawing/2014/main" val="4039113435"/>
                    </a:ext>
                  </a:extLst>
                </a:gridCol>
                <a:gridCol w="2457450">
                  <a:extLst>
                    <a:ext uri="{9D8B030D-6E8A-4147-A177-3AD203B41FA5}">
                      <a16:colId xmlns:a16="http://schemas.microsoft.com/office/drawing/2014/main" val="1682349650"/>
                    </a:ext>
                  </a:extLst>
                </a:gridCol>
                <a:gridCol w="2457450">
                  <a:extLst>
                    <a:ext uri="{9D8B030D-6E8A-4147-A177-3AD203B41FA5}">
                      <a16:colId xmlns:a16="http://schemas.microsoft.com/office/drawing/2014/main" val="1372839111"/>
                    </a:ext>
                  </a:extLst>
                </a:gridCol>
                <a:gridCol w="2457450">
                  <a:extLst>
                    <a:ext uri="{9D8B030D-6E8A-4147-A177-3AD203B41FA5}">
                      <a16:colId xmlns:a16="http://schemas.microsoft.com/office/drawing/2014/main" val="556836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Constraint(s)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Front-end Validation to Avoid Errors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2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 err="1"/>
                        <a:t>task_id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INT, AutoIncrement 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PRIMARY KEY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397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/>
                        <a:t>elderly_id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INT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NOT NULL, Foreign Key – References elderly_details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14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 err="1"/>
                        <a:t>task_name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VARCHAR(255)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NOT NULL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968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 err="1"/>
                        <a:t>time_deadline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hh:mm:ss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97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 err="1"/>
                        <a:t>date_deadline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YYYY-MM-DD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950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VARBINARY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79537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6713EFF-0159-01A0-DF56-F930BAE4182A}"/>
              </a:ext>
            </a:extLst>
          </p:cNvPr>
          <p:cNvSpPr txBox="1"/>
          <p:nvPr/>
        </p:nvSpPr>
        <p:spPr>
          <a:xfrm>
            <a:off x="949261" y="4597879"/>
            <a:ext cx="101058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was thinking about getting rid of the completed column and just delete the task when deleted in the app but then thought what if at some point we make completed/past tasks visible by the carer so </a:t>
            </a:r>
            <a:r>
              <a:rPr lang="en-GB" dirty="0" err="1"/>
              <a:t>i've</a:t>
            </a:r>
            <a:r>
              <a:rPr lang="en-GB" dirty="0"/>
              <a:t> left it in.</a:t>
            </a:r>
          </a:p>
          <a:p>
            <a:r>
              <a:rPr lang="en-GB" dirty="0"/>
              <a:t>Also did time and date separately as it's easier to query to see if tasks are falling due within a day then it is to query the datetime and then manipulate it to just get the date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03714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7E318-1D87-3226-A074-5627198B4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elderly_tasks</a:t>
            </a:r>
            <a:r>
              <a:rPr lang="en-GB" dirty="0"/>
              <a:t> CREATE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431E2-6AF9-FE2B-5D84-890443B7F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elderly_tasks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task_id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INT PRIMARY KEY AUTO_INCREMENT,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elderly_id INT NOT NULL,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task_name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VARCHAR(255) NOT NULL,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completed VARBINARY NOT NULL,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todo_date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DATE NOT NULL,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todo_time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TIME NOT NULL	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completed BOOLEAN NOT NULL DEFAULT FALSE,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FOREIGN KEY (elderly_id) REFERENCES elderly_details(elderly_id)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8F4FE-79D6-F195-2512-0E8F31257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2B01F-5D4F-9AA3-A024-07EBFC91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BC255-792A-3EFC-4C55-4ED88720C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37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2560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1C35-FCF2-BA82-5BFF-160C9832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statement example for </a:t>
            </a:r>
            <a:r>
              <a:rPr lang="en-GB" dirty="0" err="1"/>
              <a:t>elderly_tasks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E7554-3843-6349-7940-22C829D12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elderly_tasks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(elderly_id,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task_name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completed)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VALUES (1, 'Task 1', FALSE);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F8C35-43B8-0C0F-CAC0-CBF1F6407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33E6-AF8D-76D7-6F15-9A3ABB455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C7781-73E9-4FBD-0575-D89FA539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38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1751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4346F-7D85-0E4F-264B-EBAA38224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to get tasks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EFAF8-25C6-00CD-72FA-B12C0F29C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Completed tasks:</a:t>
            </a:r>
          </a:p>
          <a:p>
            <a:pPr lvl="1"/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task_name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elderly_tasks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WHERE elderly_id = 1 AND completed = TRUE;</a:t>
            </a:r>
          </a:p>
          <a:p>
            <a:pPr lvl="1"/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Incomplete tasks:</a:t>
            </a:r>
          </a:p>
          <a:p>
            <a:pPr lvl="1"/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task_name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elderly_tasks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WHERE elderly_id = 1 AND completed = FALSE;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D1548-34FB-489E-064C-65AFE2AE2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00006-2A80-713D-B4EB-B1C1F1C43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717CB-2787-8F43-9848-3B772975F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39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235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3120-06F2-0EA7-0673-BA7E69500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Care-</a:t>
            </a:r>
            <a:r>
              <a:rPr lang="en-GB" dirty="0" err="1"/>
              <a:t>ify’s</a:t>
            </a:r>
            <a:r>
              <a:rPr lang="en-GB" dirty="0"/>
              <a:t> Business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B8ABA-0688-DB7C-F5B3-92D7D7F1D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b="1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087F1-DDB1-C406-7169-3FE1C18AD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212D5-0F14-D1A0-6A0F-B93B342E5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30D2A-3E03-A6A5-6320-6BFB7EDEB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4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CAAA85-BCF5-F9F4-03EF-ABB1615F4E7B}"/>
              </a:ext>
            </a:extLst>
          </p:cNvPr>
          <p:cNvSpPr txBox="1"/>
          <p:nvPr/>
        </p:nvSpPr>
        <p:spPr>
          <a:xfrm>
            <a:off x="696686" y="1690688"/>
            <a:ext cx="106571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An elderly should be able to register their details if they do not already have an account (name, DOB, phone number, email, emergency contact)</a:t>
            </a:r>
          </a:p>
          <a:p>
            <a:endParaRPr lang="en-GB" sz="1400" dirty="0"/>
          </a:p>
          <a:p>
            <a:r>
              <a:rPr lang="en-GB" sz="1400" dirty="0"/>
              <a:t>An elderly person should be able to log in to the application using a 4-digit pin – often easier to remember than a password</a:t>
            </a:r>
          </a:p>
          <a:p>
            <a:endParaRPr lang="en-GB" sz="1400" dirty="0"/>
          </a:p>
          <a:p>
            <a:r>
              <a:rPr lang="en-GB" sz="1400" dirty="0"/>
              <a:t>An elderly person needs to have an emergency contact, each emergency contact can be associated with more than one elderly person.</a:t>
            </a:r>
          </a:p>
          <a:p>
            <a:endParaRPr lang="en-GB" sz="1400" dirty="0"/>
          </a:p>
          <a:p>
            <a:r>
              <a:rPr lang="en-GB" sz="1400" dirty="0"/>
              <a:t>Each elderly person is to have just one carer, each carer can be assigned to one or more elderly person</a:t>
            </a:r>
          </a:p>
          <a:p>
            <a:endParaRPr lang="en-GB" sz="1400" dirty="0"/>
          </a:p>
          <a:p>
            <a:r>
              <a:rPr lang="en-GB" sz="1400" dirty="0"/>
              <a:t>When registering, an elderly person needs to be able to declare their allergies, medical conditions and any medication they need to take.</a:t>
            </a:r>
          </a:p>
          <a:p>
            <a:endParaRPr lang="en-GB" sz="1400" dirty="0"/>
          </a:p>
          <a:p>
            <a:r>
              <a:rPr lang="en-GB" sz="1400" dirty="0"/>
              <a:t>An elderly person should be able to record whether they are feeling ‘good’, ‘ok’ or ‘bad’. The 3 most recent moods should be able to be retrieved so a timestamp is needed</a:t>
            </a:r>
          </a:p>
          <a:p>
            <a:endParaRPr lang="en-GB" sz="1400" dirty="0"/>
          </a:p>
          <a:p>
            <a:r>
              <a:rPr lang="en-GB" sz="1400" dirty="0"/>
              <a:t>An elderly person should be to add, edit and delete to-do tasks. These tasks need to be time stamped so that the application can show upcoming tasks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6660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2970D0-BA15-0C25-5775-7CF245290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72B09-F5C7-58A1-DC39-D4BDA49E5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Entities/Field Names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DFC0E-CCEF-ACD7-FB1E-E6FF95E79A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>
              <a:solidFill>
                <a:srgbClr val="FFFFFF"/>
              </a:solidFill>
            </a:endParaRPr>
          </a:p>
          <a:p>
            <a:pPr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4617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606BB-5DB5-EF6A-091F-090F8F9B4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Entities Deduced From Business Rules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A4AD8-EC65-F8C0-CA77-1644B669C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4916424" cy="3859742"/>
          </a:xfrm>
        </p:spPr>
        <p:txBody>
          <a:bodyPr>
            <a:normAutofit lnSpcReduction="10000"/>
          </a:bodyPr>
          <a:lstStyle/>
          <a:p>
            <a:r>
              <a:rPr lang="en-GB" dirty="0" err="1"/>
              <a:t>eldery_details</a:t>
            </a:r>
            <a:endParaRPr lang="en-GB" dirty="0"/>
          </a:p>
          <a:p>
            <a:r>
              <a:rPr lang="en-GB" dirty="0" err="1"/>
              <a:t>carer_details</a:t>
            </a:r>
            <a:endParaRPr lang="en-GB" dirty="0"/>
          </a:p>
          <a:p>
            <a:r>
              <a:rPr lang="en-GB" dirty="0" err="1"/>
              <a:t>emergency_contact_details</a:t>
            </a:r>
            <a:endParaRPr lang="en-GB" dirty="0"/>
          </a:p>
          <a:p>
            <a:r>
              <a:rPr lang="en-GB" dirty="0" err="1"/>
              <a:t>elderly_medical_conditions</a:t>
            </a:r>
            <a:endParaRPr lang="en-GB" dirty="0"/>
          </a:p>
          <a:p>
            <a:r>
              <a:rPr lang="en-GB" dirty="0" err="1"/>
              <a:t>elderly_allergies</a:t>
            </a:r>
            <a:endParaRPr lang="en-GB" dirty="0"/>
          </a:p>
          <a:p>
            <a:r>
              <a:rPr lang="en-GB" dirty="0" err="1"/>
              <a:t>elderly_medication</a:t>
            </a:r>
            <a:endParaRPr lang="en-GB" dirty="0"/>
          </a:p>
          <a:p>
            <a:r>
              <a:rPr lang="en-GB" dirty="0" err="1"/>
              <a:t>carer_password</a:t>
            </a:r>
            <a:endParaRPr lang="en-GB" dirty="0"/>
          </a:p>
          <a:p>
            <a:r>
              <a:rPr lang="en-GB" dirty="0" err="1"/>
              <a:t>carer_password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ED1BC-C62D-36B1-331F-5FB91338F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DCD8D-9C4D-A1D2-46BA-55F7AC93A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995C6-3D65-A017-CFD1-AC0CB5F3A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6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E8DD2B-C30E-F33B-1C15-74FBAF1FDDDE}"/>
              </a:ext>
            </a:extLst>
          </p:cNvPr>
          <p:cNvSpPr txBox="1">
            <a:spLocks/>
          </p:cNvSpPr>
          <p:nvPr/>
        </p:nvSpPr>
        <p:spPr>
          <a:xfrm>
            <a:off x="6096000" y="1911096"/>
            <a:ext cx="4916424" cy="3859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elderly_pin</a:t>
            </a:r>
            <a:endParaRPr lang="en-GB" dirty="0"/>
          </a:p>
          <a:p>
            <a:r>
              <a:rPr lang="en-GB" dirty="0" err="1"/>
              <a:t>elderly_tasks</a:t>
            </a:r>
            <a:endParaRPr lang="en-GB" dirty="0"/>
          </a:p>
          <a:p>
            <a:r>
              <a:rPr lang="en-GB" dirty="0" err="1"/>
              <a:t>medical_conditions</a:t>
            </a:r>
            <a:endParaRPr lang="en-GB" dirty="0"/>
          </a:p>
          <a:p>
            <a:r>
              <a:rPr lang="en-GB" dirty="0"/>
              <a:t>allergies</a:t>
            </a:r>
          </a:p>
          <a:p>
            <a:r>
              <a:rPr lang="en-GB" dirty="0"/>
              <a:t>medication</a:t>
            </a:r>
          </a:p>
          <a:p>
            <a:r>
              <a:rPr lang="en-GB" dirty="0" err="1"/>
              <a:t>mood_ratings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6719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9D63DF-1D4D-6995-F8FF-EB31C02BC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0B2E2-2733-F712-CEC4-5B0F48196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Carer Details (</a:t>
            </a:r>
            <a:r>
              <a:rPr lang="en-GB" dirty="0" err="1"/>
              <a:t>carer_details</a:t>
            </a:r>
            <a:r>
              <a:rPr lang="en-GB" dirty="0"/>
              <a:t>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3CAAB7B-67BF-802E-0C20-0B326BEB7D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5816083"/>
              </p:ext>
            </p:extLst>
          </p:nvPr>
        </p:nvGraphicFramePr>
        <p:xfrm>
          <a:off x="1136904" y="1409859"/>
          <a:ext cx="9829800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7450">
                  <a:extLst>
                    <a:ext uri="{9D8B030D-6E8A-4147-A177-3AD203B41FA5}">
                      <a16:colId xmlns:a16="http://schemas.microsoft.com/office/drawing/2014/main" val="4039113435"/>
                    </a:ext>
                  </a:extLst>
                </a:gridCol>
                <a:gridCol w="2457450">
                  <a:extLst>
                    <a:ext uri="{9D8B030D-6E8A-4147-A177-3AD203B41FA5}">
                      <a16:colId xmlns:a16="http://schemas.microsoft.com/office/drawing/2014/main" val="1682349650"/>
                    </a:ext>
                  </a:extLst>
                </a:gridCol>
                <a:gridCol w="2457450">
                  <a:extLst>
                    <a:ext uri="{9D8B030D-6E8A-4147-A177-3AD203B41FA5}">
                      <a16:colId xmlns:a16="http://schemas.microsoft.com/office/drawing/2014/main" val="1372839111"/>
                    </a:ext>
                  </a:extLst>
                </a:gridCol>
                <a:gridCol w="2457450">
                  <a:extLst>
                    <a:ext uri="{9D8B030D-6E8A-4147-A177-3AD203B41FA5}">
                      <a16:colId xmlns:a16="http://schemas.microsoft.com/office/drawing/2014/main" val="556836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Constraint(s)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Front-end Validation to Avoid Errors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2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carer_id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INT (auto-increment)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Primary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NA – calculated automatically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4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first_name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VARCHAR(20)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Check name entered is less than 20 characters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312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last_name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VARCHAR(20)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Check name entered is less than 20 characters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412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phone_number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CHAR(11)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LIKE “%0”, NOT NULL, UNIQUE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Check phone number starts with a 0. Ensure that any spaces have been removed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33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VARCHAR(100)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LIKE “%@%”, NOT NULL, UNIQUE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Check email contains an @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591065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828F8-8548-E74F-E719-E3B978240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582F6-F032-44C4-11A6-32C709CBE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8FD3B-A80F-86EE-BF13-64AF21711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7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647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D5C26-CAAB-4790-3929-52B042039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carer_details</a:t>
            </a:r>
            <a:r>
              <a:rPr lang="en-GB" dirty="0"/>
              <a:t> CREATE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D2D13-1DCA-836E-2E7A-96FBC479C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carer_details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carer_id INT AUTO_INCREMENT PRIMARY KEY,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first_name VARCHAR(20) NOT NULL,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last_name VARCHAR(20) NOT NULL, 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phone_number CHAR(11) NOT NULL UNIQUE,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email VARCHAR(100) NOT NULL UNIQUE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74E21-AFC0-DD04-AEA3-8D3C3B09B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F2F6E-7B89-4F29-8CFB-9F845D1E0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89618-4E81-6C72-84E7-102FA6F19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8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730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8221-F15A-50BF-43A0-874E809A4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Emergency Contact Details (</a:t>
            </a:r>
            <a:r>
              <a:rPr lang="en-GB" dirty="0" err="1"/>
              <a:t>emergency_contact_details</a:t>
            </a:r>
            <a:r>
              <a:rPr lang="en-GB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5B0EB-9F05-6DCF-14D6-51D055017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35866-0820-5529-1C37-8B3E77C3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1F07E-7B39-4705-FD6A-7B0BD88EC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9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0610BF5-E189-E168-0DDA-CCF0F836AB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8689373"/>
              </p:ext>
            </p:extLst>
          </p:nvPr>
        </p:nvGraphicFramePr>
        <p:xfrm>
          <a:off x="1181100" y="1913199"/>
          <a:ext cx="9829800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7450">
                  <a:extLst>
                    <a:ext uri="{9D8B030D-6E8A-4147-A177-3AD203B41FA5}">
                      <a16:colId xmlns:a16="http://schemas.microsoft.com/office/drawing/2014/main" val="4039113435"/>
                    </a:ext>
                  </a:extLst>
                </a:gridCol>
                <a:gridCol w="2457450">
                  <a:extLst>
                    <a:ext uri="{9D8B030D-6E8A-4147-A177-3AD203B41FA5}">
                      <a16:colId xmlns:a16="http://schemas.microsoft.com/office/drawing/2014/main" val="1682349650"/>
                    </a:ext>
                  </a:extLst>
                </a:gridCol>
                <a:gridCol w="2457450">
                  <a:extLst>
                    <a:ext uri="{9D8B030D-6E8A-4147-A177-3AD203B41FA5}">
                      <a16:colId xmlns:a16="http://schemas.microsoft.com/office/drawing/2014/main" val="1372839111"/>
                    </a:ext>
                  </a:extLst>
                </a:gridCol>
                <a:gridCol w="2457450">
                  <a:extLst>
                    <a:ext uri="{9D8B030D-6E8A-4147-A177-3AD203B41FA5}">
                      <a16:colId xmlns:a16="http://schemas.microsoft.com/office/drawing/2014/main" val="556836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Constraint(s)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Front-end Validation to Avoid Errors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2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 err="1"/>
                        <a:t>emergency_contact_id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INT (auto-increment)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Primary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NA – calculated automatically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4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first_name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VARCHAR(20)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Check name entered is less than 20 characters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312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last_name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VARCHAR(20)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Check name entered is less than 20 characters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412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phone_number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CHAR(11)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NOT NULL, UNIQUE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Check phone number starts with a 0. Ensure that any spaces have been removed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337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056484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38_TF78504181_Win32" id="{C0282433-D7EF-45DF-A8F6-65451AB0B295}" vid="{7A5F5F68-7204-400F-A78C-9EE75BE45B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1a1ec975-6077-4be2-b469-59ae75710f04" xsi:nil="true"/>
    <_activity xmlns="1a1ec975-6077-4be2-b469-59ae75710f0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3BEFF6C1BC5542BB2DBEA798192B41" ma:contentTypeVersion="17" ma:contentTypeDescription="Create a new document." ma:contentTypeScope="" ma:versionID="ae5727fd376bae5e8c008615bd5cb594">
  <xsd:schema xmlns:xsd="http://www.w3.org/2001/XMLSchema" xmlns:xs="http://www.w3.org/2001/XMLSchema" xmlns:p="http://schemas.microsoft.com/office/2006/metadata/properties" xmlns:ns3="1a1ec975-6077-4be2-b469-59ae75710f04" xmlns:ns4="9cd7b52c-228a-4e38-a932-b1ad30270a91" targetNamespace="http://schemas.microsoft.com/office/2006/metadata/properties" ma:root="true" ma:fieldsID="04c41d203c30f8e051b124ee6bb9b720" ns3:_="" ns4:_="">
    <xsd:import namespace="1a1ec975-6077-4be2-b469-59ae75710f04"/>
    <xsd:import namespace="9cd7b52c-228a-4e38-a932-b1ad30270a9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ServiceObjectDetectorVersions" minOccurs="0"/>
                <xsd:element ref="ns3:MediaServiceSystemTags" minOccurs="0"/>
                <xsd:element ref="ns3:_activity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1ec975-6077-4be2-b469-59ae75710f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  <xsd:element name="_activity" ma:index="23" nillable="true" ma:displayName="_activity" ma:hidden="true" ma:internalName="_activity">
      <xsd:simpleType>
        <xsd:restriction base="dms:Note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d7b52c-228a-4e38-a932-b1ad30270a91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1a1ec975-6077-4be2-b469-59ae75710f04"/>
    <ds:schemaRef ds:uri="9cd7b52c-228a-4e38-a932-b1ad30270a91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187B633-943A-459E-BD86-87F7B31DEE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a1ec975-6077-4be2-b469-59ae75710f04"/>
    <ds:schemaRef ds:uri="9cd7b52c-228a-4e38-a932-b1ad30270a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{0A147F1C-E977-42CF-99B3-B69F7B2A2FEF}tf78504181_win32</Template>
  <TotalTime>22437</TotalTime>
  <Words>3143</Words>
  <Application>Microsoft Office PowerPoint</Application>
  <PresentationFormat>Widescreen</PresentationFormat>
  <Paragraphs>544</Paragraphs>
  <Slides>39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Avenir Next LT Pro</vt:lpstr>
      <vt:lpstr>Calibri</vt:lpstr>
      <vt:lpstr>Comic Sans MS</vt:lpstr>
      <vt:lpstr>Courier New</vt:lpstr>
      <vt:lpstr>Tw Cen MT</vt:lpstr>
      <vt:lpstr>ShapesVTI</vt:lpstr>
      <vt:lpstr>Database for Care-ify</vt:lpstr>
      <vt:lpstr>Business Rules</vt:lpstr>
      <vt:lpstr>What are business rules?</vt:lpstr>
      <vt:lpstr>Care-ify’s Business Rules</vt:lpstr>
      <vt:lpstr>Entities/Field Names</vt:lpstr>
      <vt:lpstr>Entities Deduced From Business Rules </vt:lpstr>
      <vt:lpstr>Carer Details (carer_details)</vt:lpstr>
      <vt:lpstr>carer_details CREATE statement</vt:lpstr>
      <vt:lpstr>Emergency Contact Details (emergency_contact_details)</vt:lpstr>
      <vt:lpstr>emergency_contact_details CREATE statement</vt:lpstr>
      <vt:lpstr>emergency_contact INSERT statement</vt:lpstr>
      <vt:lpstr>Elderly Details (elderly_details)</vt:lpstr>
      <vt:lpstr>elderly_details CREATE statement</vt:lpstr>
      <vt:lpstr>Elderly Pin Numbers (elderly_pin)</vt:lpstr>
      <vt:lpstr>elderly_pin CREATE statement</vt:lpstr>
      <vt:lpstr>Carer Pin Numbers (carer_pin)</vt:lpstr>
      <vt:lpstr>carer_password CREATE statement</vt:lpstr>
      <vt:lpstr>Elderly Secret Answers (elderly_secret_answer)</vt:lpstr>
      <vt:lpstr>elderly_secret_answers CREATE statement</vt:lpstr>
      <vt:lpstr>Carer Secret Answers (carer_secret_answer)</vt:lpstr>
      <vt:lpstr>carer_secret_answers CREATE statement</vt:lpstr>
      <vt:lpstr>Medical Conditions (medical_conditions)</vt:lpstr>
      <vt:lpstr>medical_conditions CREATE statement</vt:lpstr>
      <vt:lpstr>Elderly Medical Conditions (elderly_medical_conditions)</vt:lpstr>
      <vt:lpstr>elderly_medical_conditions CREATE statement</vt:lpstr>
      <vt:lpstr>Allergies (allergies)</vt:lpstr>
      <vt:lpstr>allergies CREATE statement</vt:lpstr>
      <vt:lpstr>Elderly Allergies (elderly_allergies)</vt:lpstr>
      <vt:lpstr>elderly_allergies CREATE statement</vt:lpstr>
      <vt:lpstr>Pin Attempts (pin_attempts)</vt:lpstr>
      <vt:lpstr>pin_attempts CREATE statement</vt:lpstr>
      <vt:lpstr>Mood Ratings (mood_ratings)</vt:lpstr>
      <vt:lpstr>mood_ratings CREATE statement</vt:lpstr>
      <vt:lpstr>INSERT statement example for mood_ratings</vt:lpstr>
      <vt:lpstr>Query to get the 3 most recent moods</vt:lpstr>
      <vt:lpstr>To-do Tasks (elderly_tasks)</vt:lpstr>
      <vt:lpstr>elderly_tasks CREATE statement</vt:lpstr>
      <vt:lpstr>INSERT statement example for elderly_tasks</vt:lpstr>
      <vt:lpstr>Query to get tasks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for Care-ify</dc:title>
  <dc:creator>Richards, Kim</dc:creator>
  <cp:lastModifiedBy>Richards, Kim</cp:lastModifiedBy>
  <cp:revision>24</cp:revision>
  <dcterms:created xsi:type="dcterms:W3CDTF">2024-02-06T18:48:16Z</dcterms:created>
  <dcterms:modified xsi:type="dcterms:W3CDTF">2024-03-21T16:32:02Z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0x010100FD3BEFF6C1BC5542BB2DBEA798192B41</vt:lpwstr>
  </property>
</Properties>
</file>