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8.png" ContentType="image/png"/>
  <Override PartName="/ppt/media/image1.jpeg" ContentType="image/jpeg"/>
  <Override PartName="/ppt/media/image6.png" ContentType="image/png"/>
  <Override PartName="/ppt/media/image3.png" ContentType="image/png"/>
  <Override PartName="/ppt/media/image4.png" ContentType="image/png"/>
  <Override PartName="/ppt/media/image5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A1829030-5F65-4B69-A033-8B8F311DEF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 rot="5358000">
            <a:off x="5048280" y="1011240"/>
            <a:ext cx="1363320" cy="12096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0" t="0" r="73838" b="0"/>
          <a:stretch/>
        </p:blipFill>
        <p:spPr>
          <a:xfrm>
            <a:off x="4527000" y="852480"/>
            <a:ext cx="553320" cy="158724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3"/>
          <a:stretch/>
        </p:blipFill>
        <p:spPr>
          <a:xfrm rot="2928600">
            <a:off x="4887360" y="2738880"/>
            <a:ext cx="1183680" cy="994320"/>
          </a:xfrm>
          <a:prstGeom prst="rect">
            <a:avLst/>
          </a:prstGeom>
          <a:ln>
            <a:noFill/>
          </a:ln>
        </p:spPr>
      </p:pic>
      <p:pic>
        <p:nvPicPr>
          <p:cNvPr id="44" name="" descr=""/>
          <p:cNvPicPr/>
          <p:nvPr/>
        </p:nvPicPr>
        <p:blipFill>
          <a:blip r:embed="rId4"/>
          <a:stretch/>
        </p:blipFill>
        <p:spPr>
          <a:xfrm>
            <a:off x="1791720" y="1730520"/>
            <a:ext cx="1637640" cy="122832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5"/>
          <a:stretch/>
        </p:blipFill>
        <p:spPr>
          <a:xfrm rot="5400000">
            <a:off x="1019520" y="673560"/>
            <a:ext cx="1142640" cy="152352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6"/>
          <a:stretch/>
        </p:blipFill>
        <p:spPr>
          <a:xfrm rot="5407200">
            <a:off x="7101360" y="3085560"/>
            <a:ext cx="1027080" cy="13694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7"/>
          <a:stretch/>
        </p:blipFill>
        <p:spPr>
          <a:xfrm rot="5409600">
            <a:off x="5999040" y="2081520"/>
            <a:ext cx="1163520" cy="15512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8"/>
          <a:stretch/>
        </p:blipFill>
        <p:spPr>
          <a:xfrm rot="5442000">
            <a:off x="7384680" y="1532520"/>
            <a:ext cx="1155240" cy="15404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9"/>
          <a:stretch/>
        </p:blipFill>
        <p:spPr>
          <a:xfrm rot="5326800">
            <a:off x="2526120" y="249120"/>
            <a:ext cx="1098720" cy="1464480"/>
          </a:xfrm>
          <a:prstGeom prst="rect">
            <a:avLst/>
          </a:prstGeom>
          <a:ln>
            <a:noFill/>
          </a:ln>
        </p:spPr>
      </p:pic>
      <p:pic>
        <p:nvPicPr>
          <p:cNvPr id="50" name="" descr=""/>
          <p:cNvPicPr/>
          <p:nvPr/>
        </p:nvPicPr>
        <p:blipFill>
          <a:blip r:embed="rId10"/>
          <a:stretch/>
        </p:blipFill>
        <p:spPr>
          <a:xfrm rot="5336400">
            <a:off x="3402000" y="1442520"/>
            <a:ext cx="1143000" cy="152352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11"/>
          <a:stretch/>
        </p:blipFill>
        <p:spPr>
          <a:xfrm rot="5433600">
            <a:off x="7989120" y="1290240"/>
            <a:ext cx="1801080" cy="135396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12"/>
          <a:stretch/>
        </p:blipFill>
        <p:spPr>
          <a:xfrm rot="5356200">
            <a:off x="869040" y="2764440"/>
            <a:ext cx="1157760" cy="154368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13"/>
          <a:stretch/>
        </p:blipFill>
        <p:spPr>
          <a:xfrm rot="5328600">
            <a:off x="2650680" y="2876760"/>
            <a:ext cx="1142640" cy="1523160"/>
          </a:xfrm>
          <a:prstGeom prst="rect">
            <a:avLst/>
          </a:prstGeom>
          <a:ln>
            <a:noFill/>
          </a:ln>
        </p:spPr>
      </p:pic>
      <p:sp>
        <p:nvSpPr>
          <p:cNvPr id="54" name="TextShape 1"/>
          <p:cNvSpPr txBox="1"/>
          <p:nvPr/>
        </p:nvSpPr>
        <p:spPr>
          <a:xfrm>
            <a:off x="7040520" y="82800"/>
            <a:ext cx="41148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 strike="noStrike">
                <a:latin typeface="Arial"/>
              </a:rPr>
              <a:t>A phylogeny of candy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2021-01-13T10:27:45Z</dcterms:created>
  <dc:creator>Geoff Zahn</dc:creator>
  <dc:description/>
  <dc:language>en-US</dc:language>
  <cp:lastModifiedBy>Geoff Zahn</cp:lastModifiedBy>
  <dcterms:modified xsi:type="dcterms:W3CDTF">2021-01-13T10:29:00Z</dcterms:modified>
  <cp:revision>1</cp:revision>
  <dc:subject/>
  <dc:title/>
</cp:coreProperties>
</file>